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0"/>
  </p:notesMasterIdLst>
  <p:sldIdLst>
    <p:sldId id="256" r:id="rId2"/>
    <p:sldId id="709" r:id="rId3"/>
    <p:sldId id="539" r:id="rId4"/>
    <p:sldId id="540" r:id="rId5"/>
    <p:sldId id="541" r:id="rId6"/>
    <p:sldId id="542" r:id="rId7"/>
    <p:sldId id="543" r:id="rId8"/>
    <p:sldId id="544" r:id="rId9"/>
    <p:sldId id="545" r:id="rId10"/>
    <p:sldId id="546" r:id="rId11"/>
    <p:sldId id="547" r:id="rId12"/>
    <p:sldId id="548" r:id="rId13"/>
    <p:sldId id="549" r:id="rId14"/>
    <p:sldId id="550" r:id="rId15"/>
    <p:sldId id="551" r:id="rId16"/>
    <p:sldId id="552" r:id="rId17"/>
    <p:sldId id="553" r:id="rId18"/>
    <p:sldId id="554" r:id="rId19"/>
    <p:sldId id="555" r:id="rId20"/>
    <p:sldId id="556" r:id="rId21"/>
    <p:sldId id="300" r:id="rId22"/>
    <p:sldId id="301" r:id="rId23"/>
    <p:sldId id="302" r:id="rId24"/>
    <p:sldId id="303" r:id="rId25"/>
    <p:sldId id="305" r:id="rId26"/>
    <p:sldId id="304" r:id="rId27"/>
    <p:sldId id="538" r:id="rId28"/>
    <p:sldId id="487" r:id="rId29"/>
    <p:sldId id="488" r:id="rId30"/>
    <p:sldId id="489" r:id="rId31"/>
    <p:sldId id="490" r:id="rId32"/>
    <p:sldId id="491" r:id="rId33"/>
    <p:sldId id="492" r:id="rId34"/>
    <p:sldId id="493" r:id="rId35"/>
    <p:sldId id="494" r:id="rId36"/>
    <p:sldId id="495" r:id="rId37"/>
    <p:sldId id="496" r:id="rId38"/>
    <p:sldId id="497" r:id="rId39"/>
    <p:sldId id="498" r:id="rId40"/>
    <p:sldId id="499" r:id="rId41"/>
    <p:sldId id="593" r:id="rId42"/>
    <p:sldId id="500" r:id="rId43"/>
    <p:sldId id="591" r:id="rId44"/>
    <p:sldId id="592" r:id="rId45"/>
    <p:sldId id="282" r:id="rId46"/>
    <p:sldId id="284" r:id="rId47"/>
    <p:sldId id="283" r:id="rId48"/>
    <p:sldId id="285" r:id="rId49"/>
    <p:sldId id="286" r:id="rId50"/>
    <p:sldId id="287" r:id="rId51"/>
    <p:sldId id="288" r:id="rId52"/>
    <p:sldId id="289" r:id="rId53"/>
    <p:sldId id="595" r:id="rId54"/>
    <p:sldId id="290" r:id="rId55"/>
    <p:sldId id="291" r:id="rId56"/>
    <p:sldId id="292" r:id="rId57"/>
    <p:sldId id="293" r:id="rId58"/>
    <p:sldId id="294" r:id="rId59"/>
    <p:sldId id="295" r:id="rId60"/>
    <p:sldId id="296" r:id="rId61"/>
    <p:sldId id="598" r:id="rId62"/>
    <p:sldId id="297" r:id="rId63"/>
    <p:sldId id="597" r:id="rId64"/>
    <p:sldId id="590" r:id="rId65"/>
    <p:sldId id="557" r:id="rId66"/>
    <p:sldId id="558" r:id="rId67"/>
    <p:sldId id="559" r:id="rId68"/>
    <p:sldId id="560" r:id="rId69"/>
    <p:sldId id="561" r:id="rId70"/>
    <p:sldId id="281" r:id="rId71"/>
    <p:sldId id="599" r:id="rId72"/>
    <p:sldId id="562" r:id="rId73"/>
    <p:sldId id="600" r:id="rId74"/>
    <p:sldId id="604" r:id="rId75"/>
    <p:sldId id="605" r:id="rId76"/>
    <p:sldId id="606" r:id="rId77"/>
    <p:sldId id="607" r:id="rId78"/>
    <p:sldId id="603" r:id="rId79"/>
    <p:sldId id="601" r:id="rId80"/>
    <p:sldId id="602" r:id="rId81"/>
    <p:sldId id="563" r:id="rId82"/>
    <p:sldId id="564" r:id="rId83"/>
    <p:sldId id="280" r:id="rId84"/>
    <p:sldId id="565" r:id="rId85"/>
    <p:sldId id="566" r:id="rId86"/>
    <p:sldId id="567" r:id="rId87"/>
    <p:sldId id="568" r:id="rId88"/>
    <p:sldId id="569" r:id="rId89"/>
    <p:sldId id="609" r:id="rId90"/>
    <p:sldId id="610" r:id="rId91"/>
    <p:sldId id="611" r:id="rId92"/>
    <p:sldId id="501" r:id="rId93"/>
    <p:sldId id="608" r:id="rId94"/>
    <p:sldId id="710" r:id="rId95"/>
    <p:sldId id="570" r:id="rId96"/>
    <p:sldId id="763" r:id="rId97"/>
    <p:sldId id="571" r:id="rId98"/>
    <p:sldId id="572" r:id="rId99"/>
    <p:sldId id="573" r:id="rId100"/>
    <p:sldId id="574" r:id="rId101"/>
    <p:sldId id="575" r:id="rId102"/>
    <p:sldId id="576" r:id="rId103"/>
    <p:sldId id="577" r:id="rId104"/>
    <p:sldId id="578" r:id="rId105"/>
    <p:sldId id="579" r:id="rId106"/>
    <p:sldId id="580" r:id="rId107"/>
    <p:sldId id="581" r:id="rId108"/>
    <p:sldId id="582" r:id="rId109"/>
    <p:sldId id="583" r:id="rId110"/>
    <p:sldId id="584" r:id="rId111"/>
    <p:sldId id="585" r:id="rId112"/>
    <p:sldId id="586" r:id="rId113"/>
    <p:sldId id="587" r:id="rId114"/>
    <p:sldId id="588" r:id="rId115"/>
    <p:sldId id="589" r:id="rId116"/>
    <p:sldId id="764" r:id="rId117"/>
    <p:sldId id="765" r:id="rId118"/>
    <p:sldId id="766" r:id="rId1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ristian Chilipirea" initials="CC" lastIdx="1" clrIdx="0">
    <p:extLst>
      <p:ext uri="{19B8F6BF-5375-455C-9EA6-DF929625EA0E}">
        <p15:presenceInfo xmlns:p15="http://schemas.microsoft.com/office/powerpoint/2012/main" userId="34ab170da5908f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FFFFFF"/>
    <a:srgbClr val="FF7F85"/>
    <a:srgbClr val="F57BA1"/>
    <a:srgbClr val="247798"/>
    <a:srgbClr val="D18B47"/>
    <a:srgbClr val="D6D100"/>
    <a:srgbClr val="A29E00"/>
    <a:srgbClr val="309CC6"/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2" autoAdjust="0"/>
    <p:restoredTop sz="85899" autoAdjust="0"/>
  </p:normalViewPr>
  <p:slideViewPr>
    <p:cSldViewPr snapToGrid="0">
      <p:cViewPr varScale="1">
        <p:scale>
          <a:sx n="92" d="100"/>
          <a:sy n="92" d="100"/>
        </p:scale>
        <p:origin x="1200" y="90"/>
      </p:cViewPr>
      <p:guideLst/>
    </p:cSldViewPr>
  </p:slideViewPr>
  <p:outlineViewPr>
    <p:cViewPr>
      <p:scale>
        <a:sx n="33" d="100"/>
        <a:sy n="33" d="100"/>
      </p:scale>
      <p:origin x="0" y="-252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notesMaster" Target="notesMasters/notesMaster1.xml"/><Relationship Id="rId125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Chilipirea" userId="34ab170da5908fc4" providerId="LiveId" clId="{21ECC5B1-3F26-42E5-B7FD-70846C31547B}"/>
    <pc:docChg chg="undo redo custSel addSld delSld modSld">
      <pc:chgData name="Cristian Chilipirea" userId="34ab170da5908fc4" providerId="LiveId" clId="{21ECC5B1-3F26-42E5-B7FD-70846C31547B}" dt="2021-02-17T09:29:48.557" v="662" actId="14100"/>
      <pc:docMkLst>
        <pc:docMk/>
      </pc:docMkLst>
      <pc:sldChg chg="modSp mod">
        <pc:chgData name="Cristian Chilipirea" userId="34ab170da5908fc4" providerId="LiveId" clId="{21ECC5B1-3F26-42E5-B7FD-70846C31547B}" dt="2021-02-16T23:05:53.437" v="11" actId="20577"/>
        <pc:sldMkLst>
          <pc:docMk/>
          <pc:sldMk cId="1475225896" sldId="272"/>
        </pc:sldMkLst>
        <pc:spChg chg="mod">
          <ac:chgData name="Cristian Chilipirea" userId="34ab170da5908fc4" providerId="LiveId" clId="{21ECC5B1-3F26-42E5-B7FD-70846C31547B}" dt="2021-02-16T23:05:53.437" v="11" actId="20577"/>
          <ac:spMkLst>
            <pc:docMk/>
            <pc:sldMk cId="1475225896" sldId="272"/>
            <ac:spMk id="3" creationId="{5D6EF7CA-9111-46E2-9191-16830D1FAE30}"/>
          </ac:spMkLst>
        </pc:spChg>
      </pc:sldChg>
      <pc:sldChg chg="addSp delSp modSp new mod modNotesTx">
        <pc:chgData name="Cristian Chilipirea" userId="34ab170da5908fc4" providerId="LiveId" clId="{21ECC5B1-3F26-42E5-B7FD-70846C31547B}" dt="2021-02-16T23:09:11.066" v="56" actId="1076"/>
        <pc:sldMkLst>
          <pc:docMk/>
          <pc:sldMk cId="359574763" sldId="285"/>
        </pc:sldMkLst>
        <pc:spChg chg="mod">
          <ac:chgData name="Cristian Chilipirea" userId="34ab170da5908fc4" providerId="LiveId" clId="{21ECC5B1-3F26-42E5-B7FD-70846C31547B}" dt="2021-02-16T23:06:04.650" v="13"/>
          <ac:spMkLst>
            <pc:docMk/>
            <pc:sldMk cId="359574763" sldId="285"/>
            <ac:spMk id="3" creationId="{7B488F58-41CB-4DFE-8A50-6227FB43EA7C}"/>
          </ac:spMkLst>
        </pc:spChg>
        <pc:spChg chg="del">
          <ac:chgData name="Cristian Chilipirea" userId="34ab170da5908fc4" providerId="LiveId" clId="{21ECC5B1-3F26-42E5-B7FD-70846C31547B}" dt="2021-02-16T23:06:22.293" v="14" actId="478"/>
          <ac:spMkLst>
            <pc:docMk/>
            <pc:sldMk cId="359574763" sldId="285"/>
            <ac:spMk id="4" creationId="{F6FFC2FD-5AD6-4AA5-8054-8EC5635DA914}"/>
          </ac:spMkLst>
        </pc:spChg>
        <pc:spChg chg="add mod">
          <ac:chgData name="Cristian Chilipirea" userId="34ab170da5908fc4" providerId="LiveId" clId="{21ECC5B1-3F26-42E5-B7FD-70846C31547B}" dt="2021-02-16T23:07:11.910" v="35" actId="1076"/>
          <ac:spMkLst>
            <pc:docMk/>
            <pc:sldMk cId="359574763" sldId="285"/>
            <ac:spMk id="5" creationId="{01236E2D-8AD5-437D-BBB6-57C09C37966B}"/>
          </ac:spMkLst>
        </pc:spChg>
        <pc:spChg chg="add mod">
          <ac:chgData name="Cristian Chilipirea" userId="34ab170da5908fc4" providerId="LiveId" clId="{21ECC5B1-3F26-42E5-B7FD-70846C31547B}" dt="2021-02-16T23:07:06.696" v="34" actId="1076"/>
          <ac:spMkLst>
            <pc:docMk/>
            <pc:sldMk cId="359574763" sldId="285"/>
            <ac:spMk id="7" creationId="{3F125687-CF6A-4AD3-816B-ACA629361801}"/>
          </ac:spMkLst>
        </pc:spChg>
        <pc:picChg chg="add del mod">
          <ac:chgData name="Cristian Chilipirea" userId="34ab170da5908fc4" providerId="LiveId" clId="{21ECC5B1-3F26-42E5-B7FD-70846C31547B}" dt="2021-02-16T23:08:00.454" v="42"/>
          <ac:picMkLst>
            <pc:docMk/>
            <pc:sldMk cId="359574763" sldId="285"/>
            <ac:picMk id="9" creationId="{71030BDF-1461-4CE2-A282-BAA1B12F1F48}"/>
          </ac:picMkLst>
        </pc:picChg>
        <pc:picChg chg="add del mod">
          <ac:chgData name="Cristian Chilipirea" userId="34ab170da5908fc4" providerId="LiveId" clId="{21ECC5B1-3F26-42E5-B7FD-70846C31547B}" dt="2021-02-16T23:08:13.406" v="44"/>
          <ac:picMkLst>
            <pc:docMk/>
            <pc:sldMk cId="359574763" sldId="285"/>
            <ac:picMk id="11" creationId="{BCD162B2-4086-4826-9B39-000F19F2B7A6}"/>
          </ac:picMkLst>
        </pc:picChg>
        <pc:picChg chg="add mod">
          <ac:chgData name="Cristian Chilipirea" userId="34ab170da5908fc4" providerId="LiveId" clId="{21ECC5B1-3F26-42E5-B7FD-70846C31547B}" dt="2021-02-16T23:08:52.091" v="49" actId="1076"/>
          <ac:picMkLst>
            <pc:docMk/>
            <pc:sldMk cId="359574763" sldId="285"/>
            <ac:picMk id="13" creationId="{D87CCF48-0FB4-404A-AC25-7FD60687D48F}"/>
          </ac:picMkLst>
        </pc:picChg>
        <pc:picChg chg="add mod">
          <ac:chgData name="Cristian Chilipirea" userId="34ab170da5908fc4" providerId="LiveId" clId="{21ECC5B1-3F26-42E5-B7FD-70846C31547B}" dt="2021-02-16T23:09:11.066" v="56" actId="1076"/>
          <ac:picMkLst>
            <pc:docMk/>
            <pc:sldMk cId="359574763" sldId="285"/>
            <ac:picMk id="15" creationId="{4BBC0705-6CC1-4475-99C0-2A114399D647}"/>
          </ac:picMkLst>
        </pc:picChg>
        <pc:picChg chg="add del">
          <ac:chgData name="Cristian Chilipirea" userId="34ab170da5908fc4" providerId="LiveId" clId="{21ECC5B1-3F26-42E5-B7FD-70846C31547B}" dt="2021-02-16T23:07:50.202" v="37"/>
          <ac:picMkLst>
            <pc:docMk/>
            <pc:sldMk cId="359574763" sldId="285"/>
            <ac:picMk id="1026" creationId="{F6EACFBA-8A9A-43BD-800F-1F1452B319E2}"/>
          </ac:picMkLst>
        </pc:picChg>
      </pc:sldChg>
      <pc:sldChg chg="addSp delSp modSp new mod">
        <pc:chgData name="Cristian Chilipirea" userId="34ab170da5908fc4" providerId="LiveId" clId="{21ECC5B1-3F26-42E5-B7FD-70846C31547B}" dt="2021-02-16T23:33:24.386" v="145" actId="1076"/>
        <pc:sldMkLst>
          <pc:docMk/>
          <pc:sldMk cId="2551138356" sldId="286"/>
        </pc:sldMkLst>
        <pc:spChg chg="mod">
          <ac:chgData name="Cristian Chilipirea" userId="34ab170da5908fc4" providerId="LiveId" clId="{21ECC5B1-3F26-42E5-B7FD-70846C31547B}" dt="2021-02-16T23:31:20.626" v="125" actId="6549"/>
          <ac:spMkLst>
            <pc:docMk/>
            <pc:sldMk cId="2551138356" sldId="286"/>
            <ac:spMk id="3" creationId="{F22B0FF4-7446-4ADC-803F-CC7151018067}"/>
          </ac:spMkLst>
        </pc:spChg>
        <pc:spChg chg="del">
          <ac:chgData name="Cristian Chilipirea" userId="34ab170da5908fc4" providerId="LiveId" clId="{21ECC5B1-3F26-42E5-B7FD-70846C31547B}" dt="2021-02-16T23:28:26.378" v="77" actId="478"/>
          <ac:spMkLst>
            <pc:docMk/>
            <pc:sldMk cId="2551138356" sldId="286"/>
            <ac:spMk id="4" creationId="{260E41B8-C268-454E-9EA6-1403BC684E2D}"/>
          </ac:spMkLst>
        </pc:spChg>
        <pc:picChg chg="add del mod">
          <ac:chgData name="Cristian Chilipirea" userId="34ab170da5908fc4" providerId="LiveId" clId="{21ECC5B1-3F26-42E5-B7FD-70846C31547B}" dt="2021-02-16T23:30:03.763" v="84" actId="931"/>
          <ac:picMkLst>
            <pc:docMk/>
            <pc:sldMk cId="2551138356" sldId="286"/>
            <ac:picMk id="6" creationId="{9E28A7CD-0DDB-4873-A864-CB55C58F1E7A}"/>
          </ac:picMkLst>
        </pc:picChg>
        <pc:picChg chg="add mod">
          <ac:chgData name="Cristian Chilipirea" userId="34ab170da5908fc4" providerId="LiveId" clId="{21ECC5B1-3F26-42E5-B7FD-70846C31547B}" dt="2021-02-16T23:30:19.518" v="88" actId="1076"/>
          <ac:picMkLst>
            <pc:docMk/>
            <pc:sldMk cId="2551138356" sldId="286"/>
            <ac:picMk id="8" creationId="{217D6BBD-8FC9-469D-9272-BC48A2DDBB60}"/>
          </ac:picMkLst>
        </pc:picChg>
        <pc:picChg chg="add mod">
          <ac:chgData name="Cristian Chilipirea" userId="34ab170da5908fc4" providerId="LiveId" clId="{21ECC5B1-3F26-42E5-B7FD-70846C31547B}" dt="2021-02-16T23:33:23.157" v="144" actId="1076"/>
          <ac:picMkLst>
            <pc:docMk/>
            <pc:sldMk cId="2551138356" sldId="286"/>
            <ac:picMk id="10" creationId="{99E9D63A-8A03-4105-84C2-A461551DBE40}"/>
          </ac:picMkLst>
        </pc:picChg>
        <pc:picChg chg="add mod">
          <ac:chgData name="Cristian Chilipirea" userId="34ab170da5908fc4" providerId="LiveId" clId="{21ECC5B1-3F26-42E5-B7FD-70846C31547B}" dt="2021-02-16T23:33:21.429" v="143" actId="1076"/>
          <ac:picMkLst>
            <pc:docMk/>
            <pc:sldMk cId="2551138356" sldId="286"/>
            <ac:picMk id="12" creationId="{38A8ADE6-C540-4733-952A-BF84B0D00C1D}"/>
          </ac:picMkLst>
        </pc:picChg>
        <pc:picChg chg="add mod">
          <ac:chgData name="Cristian Chilipirea" userId="34ab170da5908fc4" providerId="LiveId" clId="{21ECC5B1-3F26-42E5-B7FD-70846C31547B}" dt="2021-02-16T23:33:24.386" v="145" actId="1076"/>
          <ac:picMkLst>
            <pc:docMk/>
            <pc:sldMk cId="2551138356" sldId="286"/>
            <ac:picMk id="14" creationId="{637700FA-8855-4B31-BE38-AC3C7333D656}"/>
          </ac:picMkLst>
        </pc:picChg>
        <pc:picChg chg="add mod">
          <ac:chgData name="Cristian Chilipirea" userId="34ab170da5908fc4" providerId="LiveId" clId="{21ECC5B1-3F26-42E5-B7FD-70846C31547B}" dt="2021-02-16T23:33:19.422" v="142" actId="1076"/>
          <ac:picMkLst>
            <pc:docMk/>
            <pc:sldMk cId="2551138356" sldId="286"/>
            <ac:picMk id="16" creationId="{A3C03060-F59A-47FE-A29E-63D67ADBF419}"/>
          </ac:picMkLst>
        </pc:picChg>
      </pc:sldChg>
      <pc:sldChg chg="modSp new mod">
        <pc:chgData name="Cristian Chilipirea" userId="34ab170da5908fc4" providerId="LiveId" clId="{21ECC5B1-3F26-42E5-B7FD-70846C31547B}" dt="2021-02-17T00:03:45.933" v="155" actId="14100"/>
        <pc:sldMkLst>
          <pc:docMk/>
          <pc:sldMk cId="3861329027" sldId="287"/>
        </pc:sldMkLst>
        <pc:spChg chg="mod">
          <ac:chgData name="Cristian Chilipirea" userId="34ab170da5908fc4" providerId="LiveId" clId="{21ECC5B1-3F26-42E5-B7FD-70846C31547B}" dt="2021-02-17T00:03:29.699" v="147"/>
          <ac:spMkLst>
            <pc:docMk/>
            <pc:sldMk cId="3861329027" sldId="287"/>
            <ac:spMk id="3" creationId="{01812DAC-BA96-4A61-B77E-4D09EC72D99F}"/>
          </ac:spMkLst>
        </pc:spChg>
        <pc:spChg chg="mod">
          <ac:chgData name="Cristian Chilipirea" userId="34ab170da5908fc4" providerId="LiveId" clId="{21ECC5B1-3F26-42E5-B7FD-70846C31547B}" dt="2021-02-17T00:03:45.933" v="155" actId="14100"/>
          <ac:spMkLst>
            <pc:docMk/>
            <pc:sldMk cId="3861329027" sldId="287"/>
            <ac:spMk id="4" creationId="{B6EE1585-0E20-42BB-AE03-5B35A6DCCF62}"/>
          </ac:spMkLst>
        </pc:spChg>
      </pc:sldChg>
      <pc:sldChg chg="addSp modSp new mod">
        <pc:chgData name="Cristian Chilipirea" userId="34ab170da5908fc4" providerId="LiveId" clId="{21ECC5B1-3F26-42E5-B7FD-70846C31547B}" dt="2021-02-17T09:23:08.577" v="380" actId="1076"/>
        <pc:sldMkLst>
          <pc:docMk/>
          <pc:sldMk cId="1677238810" sldId="288"/>
        </pc:sldMkLst>
        <pc:spChg chg="mod">
          <ac:chgData name="Cristian Chilipirea" userId="34ab170da5908fc4" providerId="LiveId" clId="{21ECC5B1-3F26-42E5-B7FD-70846C31547B}" dt="2021-02-17T09:21:26.871" v="166" actId="20577"/>
          <ac:spMkLst>
            <pc:docMk/>
            <pc:sldMk cId="1677238810" sldId="288"/>
            <ac:spMk id="3" creationId="{8156CACD-B9F3-4638-86D7-AD7C3B69774B}"/>
          </ac:spMkLst>
        </pc:spChg>
        <pc:spChg chg="mod">
          <ac:chgData name="Cristian Chilipirea" userId="34ab170da5908fc4" providerId="LiveId" clId="{21ECC5B1-3F26-42E5-B7FD-70846C31547B}" dt="2021-02-17T09:22:16.894" v="296" actId="20577"/>
          <ac:spMkLst>
            <pc:docMk/>
            <pc:sldMk cId="1677238810" sldId="288"/>
            <ac:spMk id="4" creationId="{B2BA51E7-3A35-4A33-B1B4-57D40E23CF4C}"/>
          </ac:spMkLst>
        </pc:spChg>
        <pc:spChg chg="add mod">
          <ac:chgData name="Cristian Chilipirea" userId="34ab170da5908fc4" providerId="LiveId" clId="{21ECC5B1-3F26-42E5-B7FD-70846C31547B}" dt="2021-02-17T09:23:08.577" v="380" actId="1076"/>
          <ac:spMkLst>
            <pc:docMk/>
            <pc:sldMk cId="1677238810" sldId="288"/>
            <ac:spMk id="5" creationId="{740A279E-944A-4817-8484-647E1440A0B5}"/>
          </ac:spMkLst>
        </pc:spChg>
      </pc:sldChg>
      <pc:sldChg chg="addSp delSp modSp new mod">
        <pc:chgData name="Cristian Chilipirea" userId="34ab170da5908fc4" providerId="LiveId" clId="{21ECC5B1-3F26-42E5-B7FD-70846C31547B}" dt="2021-02-17T09:27:57.404" v="454" actId="1076"/>
        <pc:sldMkLst>
          <pc:docMk/>
          <pc:sldMk cId="3665633806" sldId="289"/>
        </pc:sldMkLst>
        <pc:spChg chg="mod">
          <ac:chgData name="Cristian Chilipirea" userId="34ab170da5908fc4" providerId="LiveId" clId="{21ECC5B1-3F26-42E5-B7FD-70846C31547B}" dt="2021-02-17T09:24:44.994" v="390" actId="20577"/>
          <ac:spMkLst>
            <pc:docMk/>
            <pc:sldMk cId="3665633806" sldId="289"/>
            <ac:spMk id="3" creationId="{1495ECF2-878B-4D34-986F-76A2DCD3DBA9}"/>
          </ac:spMkLst>
        </pc:spChg>
        <pc:spChg chg="del">
          <ac:chgData name="Cristian Chilipirea" userId="34ab170da5908fc4" providerId="LiveId" clId="{21ECC5B1-3F26-42E5-B7FD-70846C31547B}" dt="2021-02-17T09:24:48.625" v="391"/>
          <ac:spMkLst>
            <pc:docMk/>
            <pc:sldMk cId="3665633806" sldId="289"/>
            <ac:spMk id="4" creationId="{5B1FFEFC-04A9-42BD-B655-617FF5DC0705}"/>
          </ac:spMkLst>
        </pc:spChg>
        <pc:spChg chg="add mod">
          <ac:chgData name="Cristian Chilipirea" userId="34ab170da5908fc4" providerId="LiveId" clId="{21ECC5B1-3F26-42E5-B7FD-70846C31547B}" dt="2021-02-17T09:27:57.404" v="454" actId="1076"/>
          <ac:spMkLst>
            <pc:docMk/>
            <pc:sldMk cId="3665633806" sldId="289"/>
            <ac:spMk id="7" creationId="{D8091B00-9DA6-4D27-BB86-E7D44E26E6A6}"/>
          </ac:spMkLst>
        </pc:spChg>
        <pc:picChg chg="add mod">
          <ac:chgData name="Cristian Chilipirea" userId="34ab170da5908fc4" providerId="LiveId" clId="{21ECC5B1-3F26-42E5-B7FD-70846C31547B}" dt="2021-02-17T09:25:02.389" v="402" actId="14100"/>
          <ac:picMkLst>
            <pc:docMk/>
            <pc:sldMk cId="3665633806" sldId="289"/>
            <ac:picMk id="6" creationId="{41838987-EC88-4C06-A4E8-E4B50310C467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8" creationId="{59F19723-BE67-4958-B20A-19ED5D7E0785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9" creationId="{D03D4E28-10AC-4F8C-B32C-B6B2E0CF4BAF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0" creationId="{9322C5C3-353C-42FC-AE00-5C79BBDB6A08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1" creationId="{F2D6A516-22CF-4F60-BC77-55B076E1EAD1}"/>
          </ac:picMkLst>
        </pc:picChg>
        <pc:picChg chg="add mod">
          <ac:chgData name="Cristian Chilipirea" userId="34ab170da5908fc4" providerId="LiveId" clId="{21ECC5B1-3F26-42E5-B7FD-70846C31547B}" dt="2021-02-17T09:27:57.404" v="454" actId="1076"/>
          <ac:picMkLst>
            <pc:docMk/>
            <pc:sldMk cId="3665633806" sldId="289"/>
            <ac:picMk id="12" creationId="{CE498B45-B2E2-459D-B9D1-9B662856F210}"/>
          </ac:picMkLst>
        </pc:picChg>
      </pc:sldChg>
      <pc:sldChg chg="addSp modSp new del mod">
        <pc:chgData name="Cristian Chilipirea" userId="34ab170da5908fc4" providerId="LiveId" clId="{21ECC5B1-3F26-42E5-B7FD-70846C31547B}" dt="2021-02-17T09:28:08.442" v="455" actId="47"/>
        <pc:sldMkLst>
          <pc:docMk/>
          <pc:sldMk cId="1103891460" sldId="290"/>
        </pc:sldMkLst>
        <pc:spChg chg="mod">
          <ac:chgData name="Cristian Chilipirea" userId="34ab170da5908fc4" providerId="LiveId" clId="{21ECC5B1-3F26-42E5-B7FD-70846C31547B}" dt="2021-02-17T09:27:35.739" v="450" actId="14100"/>
          <ac:spMkLst>
            <pc:docMk/>
            <pc:sldMk cId="1103891460" sldId="290"/>
            <ac:spMk id="4" creationId="{CDE4046F-82C8-451A-9439-EB1908108BDC}"/>
          </ac:spMkLst>
        </pc:sp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6" creationId="{5592E3E2-C02B-45A8-842C-5203F827899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7" creationId="{39918997-78A9-438F-88B6-3C9C6F09AC2C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8" creationId="{803A5801-5E45-4227-BE8C-F3498C2124F9}"/>
          </ac:picMkLst>
        </pc:picChg>
        <pc:picChg chg="add mod">
          <ac:chgData name="Cristian Chilipirea" userId="34ab170da5908fc4" providerId="LiveId" clId="{21ECC5B1-3F26-42E5-B7FD-70846C31547B}" dt="2021-02-17T09:27:47.997" v="452" actId="1076"/>
          <ac:picMkLst>
            <pc:docMk/>
            <pc:sldMk cId="1103891460" sldId="290"/>
            <ac:picMk id="2050" creationId="{F17885A1-02FF-4D3A-9FFD-EE7766D126B7}"/>
          </ac:picMkLst>
        </pc:picChg>
        <pc:picChg chg="add mod">
          <ac:chgData name="Cristian Chilipirea" userId="34ab170da5908fc4" providerId="LiveId" clId="{21ECC5B1-3F26-42E5-B7FD-70846C31547B}" dt="2021-02-17T09:27:42.865" v="451" actId="1076"/>
          <ac:picMkLst>
            <pc:docMk/>
            <pc:sldMk cId="1103891460" sldId="290"/>
            <ac:picMk id="2052" creationId="{E67CEDDD-8A35-4552-B161-773FD3ED61D3}"/>
          </ac:picMkLst>
        </pc:picChg>
      </pc:sldChg>
      <pc:sldChg chg="modSp new mod">
        <pc:chgData name="Cristian Chilipirea" userId="34ab170da5908fc4" providerId="LiveId" clId="{21ECC5B1-3F26-42E5-B7FD-70846C31547B}" dt="2021-02-17T09:29:48.557" v="662" actId="14100"/>
        <pc:sldMkLst>
          <pc:docMk/>
          <pc:sldMk cId="3593231888" sldId="290"/>
        </pc:sldMkLst>
        <pc:spChg chg="mod">
          <ac:chgData name="Cristian Chilipirea" userId="34ab170da5908fc4" providerId="LiveId" clId="{21ECC5B1-3F26-42E5-B7FD-70846C31547B}" dt="2021-02-17T09:28:47.654" v="466" actId="20577"/>
          <ac:spMkLst>
            <pc:docMk/>
            <pc:sldMk cId="3593231888" sldId="290"/>
            <ac:spMk id="3" creationId="{1CB1A578-4F4B-4476-8D35-8B3308CF87E9}"/>
          </ac:spMkLst>
        </pc:spChg>
        <pc:spChg chg="mod">
          <ac:chgData name="Cristian Chilipirea" userId="34ab170da5908fc4" providerId="LiveId" clId="{21ECC5B1-3F26-42E5-B7FD-70846C31547B}" dt="2021-02-17T09:29:48.557" v="662" actId="14100"/>
          <ac:spMkLst>
            <pc:docMk/>
            <pc:sldMk cId="3593231888" sldId="290"/>
            <ac:spMk id="4" creationId="{6AF8F7D5-ABE1-4A1C-A2BF-7F6514941835}"/>
          </ac:spMkLst>
        </pc:spChg>
      </pc:sldChg>
    </pc:docChg>
  </pc:docChgLst>
  <pc:docChgLst>
    <pc:chgData name="Cristian Chilipirea" userId="34ab170da5908fc4" providerId="LiveId" clId="{A54FB5D0-BDA4-4905-8063-E3C1182AC69C}"/>
    <pc:docChg chg="undo custSel delSld modSld">
      <pc:chgData name="Cristian Chilipirea" userId="34ab170da5908fc4" providerId="LiveId" clId="{A54FB5D0-BDA4-4905-8063-E3C1182AC69C}" dt="2021-04-02T00:38:23.705" v="214" actId="20577"/>
      <pc:docMkLst>
        <pc:docMk/>
      </pc:docMkLst>
      <pc:sldChg chg="modSp mod">
        <pc:chgData name="Cristian Chilipirea" userId="34ab170da5908fc4" providerId="LiveId" clId="{A54FB5D0-BDA4-4905-8063-E3C1182AC69C}" dt="2021-04-01T19:47:08.922" v="9" actId="20577"/>
        <pc:sldMkLst>
          <pc:docMk/>
          <pc:sldMk cId="736295071" sldId="256"/>
        </pc:sldMkLst>
        <pc:spChg chg="mod">
          <ac:chgData name="Cristian Chilipirea" userId="34ab170da5908fc4" providerId="LiveId" clId="{A54FB5D0-BDA4-4905-8063-E3C1182AC69C}" dt="2021-04-01T19:47:08.922" v="9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mod">
        <pc:chgData name="Cristian Chilipirea" userId="34ab170da5908fc4" providerId="LiveId" clId="{A54FB5D0-BDA4-4905-8063-E3C1182AC69C}" dt="2021-04-02T00:38:23.705" v="214" actId="20577"/>
        <pc:sldMkLst>
          <pc:docMk/>
          <pc:sldMk cId="3048835138" sldId="571"/>
        </pc:sldMkLst>
        <pc:spChg chg="del">
          <ac:chgData name="Cristian Chilipirea" userId="34ab170da5908fc4" providerId="LiveId" clId="{A54FB5D0-BDA4-4905-8063-E3C1182AC69C}" dt="2021-04-01T19:47:25.774" v="12" actId="478"/>
          <ac:spMkLst>
            <pc:docMk/>
            <pc:sldMk cId="3048835138" sldId="571"/>
            <ac:spMk id="3" creationId="{A8B0A321-EE27-4AC1-BCAA-D039F9A4C086}"/>
          </ac:spMkLst>
        </pc:spChg>
        <pc:spChg chg="del">
          <ac:chgData name="Cristian Chilipirea" userId="34ab170da5908fc4" providerId="LiveId" clId="{A54FB5D0-BDA4-4905-8063-E3C1182AC69C}" dt="2021-04-01T19:47:21.813" v="11" actId="478"/>
          <ac:spMkLst>
            <pc:docMk/>
            <pc:sldMk cId="3048835138" sldId="571"/>
            <ac:spMk id="4" creationId="{5BEC7E2B-1AFE-493E-ABC3-71ECBA6FBB79}"/>
          </ac:spMkLst>
        </pc:spChg>
        <pc:spChg chg="add mod">
          <ac:chgData name="Cristian Chilipirea" userId="34ab170da5908fc4" providerId="LiveId" clId="{A54FB5D0-BDA4-4905-8063-E3C1182AC69C}" dt="2021-04-01T19:54:39.750" v="196" actId="1076"/>
          <ac:spMkLst>
            <pc:docMk/>
            <pc:sldMk cId="3048835138" sldId="571"/>
            <ac:spMk id="5" creationId="{C4D4401D-9496-4D68-BF95-DB0865EDB1A2}"/>
          </ac:spMkLst>
        </pc:spChg>
        <pc:spChg chg="add mod">
          <ac:chgData name="Cristian Chilipirea" userId="34ab170da5908fc4" providerId="LiveId" clId="{A54FB5D0-BDA4-4905-8063-E3C1182AC69C}" dt="2021-04-01T19:54:12.915" v="184" actId="1076"/>
          <ac:spMkLst>
            <pc:docMk/>
            <pc:sldMk cId="3048835138" sldId="571"/>
            <ac:spMk id="6" creationId="{248470EE-7C97-4D30-90DC-A9A27029FBA2}"/>
          </ac:spMkLst>
        </pc:spChg>
        <pc:spChg chg="add mod">
          <ac:chgData name="Cristian Chilipirea" userId="34ab170da5908fc4" providerId="LiveId" clId="{A54FB5D0-BDA4-4905-8063-E3C1182AC69C}" dt="2021-04-02T00:38:23.705" v="214" actId="20577"/>
          <ac:spMkLst>
            <pc:docMk/>
            <pc:sldMk cId="3048835138" sldId="571"/>
            <ac:spMk id="7" creationId="{53EDEFF7-A880-4C30-A206-CDD853664CAC}"/>
          </ac:spMkLst>
        </pc:spChg>
        <pc:spChg chg="add del mod">
          <ac:chgData name="Cristian Chilipirea" userId="34ab170da5908fc4" providerId="LiveId" clId="{A54FB5D0-BDA4-4905-8063-E3C1182AC69C}" dt="2021-04-02T00:37:47.790" v="202" actId="478"/>
          <ac:spMkLst>
            <pc:docMk/>
            <pc:sldMk cId="3048835138" sldId="571"/>
            <ac:spMk id="8" creationId="{B2F55402-C790-432A-8D96-F0A3D676B81F}"/>
          </ac:spMkLst>
        </pc:spChg>
        <pc:spChg chg="add mod">
          <ac:chgData name="Cristian Chilipirea" userId="34ab170da5908fc4" providerId="LiveId" clId="{A54FB5D0-BDA4-4905-8063-E3C1182AC69C}" dt="2021-04-02T00:38:08.231" v="210" actId="1076"/>
          <ac:spMkLst>
            <pc:docMk/>
            <pc:sldMk cId="3048835138" sldId="571"/>
            <ac:spMk id="9" creationId="{44E5BDE3-3EAE-442E-87D4-9E876EE07E4F}"/>
          </ac:spMkLst>
        </pc:spChg>
        <pc:spChg chg="add mod">
          <ac:chgData name="Cristian Chilipirea" userId="34ab170da5908fc4" providerId="LiveId" clId="{A54FB5D0-BDA4-4905-8063-E3C1182AC69C}" dt="2021-04-02T00:38:08.231" v="210" actId="1076"/>
          <ac:spMkLst>
            <pc:docMk/>
            <pc:sldMk cId="3048835138" sldId="571"/>
            <ac:spMk id="10" creationId="{F68B2450-8BE4-4DED-906F-94358F224CD5}"/>
          </ac:spMkLst>
        </pc:spChg>
        <pc:cxnChg chg="add mod">
          <ac:chgData name="Cristian Chilipirea" userId="34ab170da5908fc4" providerId="LiveId" clId="{A54FB5D0-BDA4-4905-8063-E3C1182AC69C}" dt="2021-04-02T00:38:08.231" v="210" actId="1076"/>
          <ac:cxnSpMkLst>
            <pc:docMk/>
            <pc:sldMk cId="3048835138" sldId="571"/>
            <ac:cxnSpMk id="12" creationId="{393CBA3C-F97B-4B26-9868-DFFE9C8D63BC}"/>
          </ac:cxnSpMkLst>
        </pc:cxnChg>
        <pc:cxnChg chg="add mod">
          <ac:chgData name="Cristian Chilipirea" userId="34ab170da5908fc4" providerId="LiveId" clId="{A54FB5D0-BDA4-4905-8063-E3C1182AC69C}" dt="2021-04-02T00:38:11.595" v="211" actId="14100"/>
          <ac:cxnSpMkLst>
            <pc:docMk/>
            <pc:sldMk cId="3048835138" sldId="571"/>
            <ac:cxnSpMk id="13" creationId="{F8CACE6F-5D84-47D1-A7B3-4E064656ADD2}"/>
          </ac:cxnSpMkLst>
        </pc:cxnChg>
        <pc:cxnChg chg="add del mod">
          <ac:chgData name="Cristian Chilipirea" userId="34ab170da5908fc4" providerId="LiveId" clId="{A54FB5D0-BDA4-4905-8063-E3C1182AC69C}" dt="2021-04-02T00:37:55.293" v="206" actId="478"/>
          <ac:cxnSpMkLst>
            <pc:docMk/>
            <pc:sldMk cId="3048835138" sldId="571"/>
            <ac:cxnSpMk id="14" creationId="{532440CC-3998-4A8A-B1F6-B8E8D089F47E}"/>
          </ac:cxnSpMkLst>
        </pc:cxnChg>
        <pc:cxnChg chg="add mod">
          <ac:chgData name="Cristian Chilipirea" userId="34ab170da5908fc4" providerId="LiveId" clId="{A54FB5D0-BDA4-4905-8063-E3C1182AC69C}" dt="2021-04-02T00:38:14.573" v="212" actId="14100"/>
          <ac:cxnSpMkLst>
            <pc:docMk/>
            <pc:sldMk cId="3048835138" sldId="571"/>
            <ac:cxnSpMk id="16" creationId="{F2B01CA5-B975-43CF-B6D7-1963D74CEF54}"/>
          </ac:cxnSpMkLst>
        </pc:cxnChg>
        <pc:cxnChg chg="add del mod">
          <ac:chgData name="Cristian Chilipirea" userId="34ab170da5908fc4" providerId="LiveId" clId="{A54FB5D0-BDA4-4905-8063-E3C1182AC69C}" dt="2021-04-01T19:54:31.109" v="195" actId="478"/>
          <ac:cxnSpMkLst>
            <pc:docMk/>
            <pc:sldMk cId="3048835138" sldId="571"/>
            <ac:cxnSpMk id="20" creationId="{1C6F94B7-589A-4BEC-8D84-16F9F2AFCCAD}"/>
          </ac:cxnSpMkLst>
        </pc:cxnChg>
        <pc:cxnChg chg="add del mod">
          <ac:chgData name="Cristian Chilipirea" userId="34ab170da5908fc4" providerId="LiveId" clId="{A54FB5D0-BDA4-4905-8063-E3C1182AC69C}" dt="2021-04-02T00:37:50.181" v="204" actId="478"/>
          <ac:cxnSpMkLst>
            <pc:docMk/>
            <pc:sldMk cId="3048835138" sldId="571"/>
            <ac:cxnSpMk id="21" creationId="{2837638A-9F8A-479D-928D-A62B447BC5F8}"/>
          </ac:cxnSpMkLst>
        </pc:cxnChg>
        <pc:cxnChg chg="add mod">
          <ac:chgData name="Cristian Chilipirea" userId="34ab170da5908fc4" providerId="LiveId" clId="{A54FB5D0-BDA4-4905-8063-E3C1182AC69C}" dt="2021-04-02T00:38:08.231" v="210" actId="1076"/>
          <ac:cxnSpMkLst>
            <pc:docMk/>
            <pc:sldMk cId="3048835138" sldId="571"/>
            <ac:cxnSpMk id="24" creationId="{F591EB14-FF2F-424E-8527-1BBEF021C3FA}"/>
          </ac:cxnSpMkLst>
        </pc:cxnChg>
        <pc:cxnChg chg="add del mod">
          <ac:chgData name="Cristian Chilipirea" userId="34ab170da5908fc4" providerId="LiveId" clId="{A54FB5D0-BDA4-4905-8063-E3C1182AC69C}" dt="2021-04-02T00:37:48.945" v="203" actId="478"/>
          <ac:cxnSpMkLst>
            <pc:docMk/>
            <pc:sldMk cId="3048835138" sldId="571"/>
            <ac:cxnSpMk id="31" creationId="{39F82B20-4D8A-46D6-8BC1-47FC033C3DBF}"/>
          </ac:cxnSpMkLst>
        </pc:cxnChg>
        <pc:cxnChg chg="add mod">
          <ac:chgData name="Cristian Chilipirea" userId="34ab170da5908fc4" providerId="LiveId" clId="{A54FB5D0-BDA4-4905-8063-E3C1182AC69C}" dt="2021-04-02T00:38:19.123" v="213" actId="1076"/>
          <ac:cxnSpMkLst>
            <pc:docMk/>
            <pc:sldMk cId="3048835138" sldId="571"/>
            <ac:cxnSpMk id="36" creationId="{E162129D-B55A-4CBA-AA1E-7F411BC9567A}"/>
          </ac:cxnSpMkLst>
        </pc:cxnChg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916678409" sldId="572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1324537194" sldId="573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892970613" sldId="574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087944914" sldId="575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847738997" sldId="576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236207472" sldId="577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781201672" sldId="578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3219017049" sldId="579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091138876" sldId="580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856614804" sldId="581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4231693870" sldId="582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3351145268" sldId="583"/>
        </pc:sldMkLst>
      </pc:sldChg>
      <pc:sldChg chg="del">
        <pc:chgData name="Cristian Chilipirea" userId="34ab170da5908fc4" providerId="LiveId" clId="{A54FB5D0-BDA4-4905-8063-E3C1182AC69C}" dt="2021-04-01T19:47:12.724" v="10" actId="47"/>
        <pc:sldMkLst>
          <pc:docMk/>
          <pc:sldMk cId="200465049" sldId="584"/>
        </pc:sldMkLst>
      </pc:sldChg>
    </pc:docChg>
  </pc:docChgLst>
  <pc:docChgLst>
    <pc:chgData name="Cristian Chilipirea" userId="34ab170da5908fc4" providerId="LiveId" clId="{99C4052E-A90C-4BC1-8A8B-39E5D2070E6F}"/>
    <pc:docChg chg="undo custSel addSld delSld modSld sldOrd modMainMaster">
      <pc:chgData name="Cristian Chilipirea" userId="34ab170da5908fc4" providerId="LiveId" clId="{99C4052E-A90C-4BC1-8A8B-39E5D2070E6F}" dt="2021-02-28T13:00:06.345" v="262"/>
      <pc:docMkLst>
        <pc:docMk/>
      </pc:docMkLst>
      <pc:sldChg chg="modSp mod">
        <pc:chgData name="Cristian Chilipirea" userId="34ab170da5908fc4" providerId="LiveId" clId="{99C4052E-A90C-4BC1-8A8B-39E5D2070E6F}" dt="2021-02-24T13:46:45.739" v="2" actId="20577"/>
        <pc:sldMkLst>
          <pc:docMk/>
          <pc:sldMk cId="736295071" sldId="256"/>
        </pc:sldMkLst>
        <pc:spChg chg="mod">
          <ac:chgData name="Cristian Chilipirea" userId="34ab170da5908fc4" providerId="LiveId" clId="{99C4052E-A90C-4BC1-8A8B-39E5D2070E6F}" dt="2021-02-24T13:46:45.739" v="2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476173855" sldId="258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4936104" sldId="260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713726514" sldId="261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266415811" sldId="262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15425093" sldId="263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184992026" sldId="264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911696057" sldId="265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199494391" sldId="266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61070751" sldId="267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69525089" sldId="268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64313818" sldId="269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2557004209" sldId="270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419771404" sldId="271"/>
        </pc:sldMkLst>
      </pc:sldChg>
      <pc:sldChg chg="modSp mod">
        <pc:chgData name="Cristian Chilipirea" userId="34ab170da5908fc4" providerId="LiveId" clId="{99C4052E-A90C-4BC1-8A8B-39E5D2070E6F}" dt="2021-02-28T12:56:31.500" v="251" actId="790"/>
        <pc:sldMkLst>
          <pc:docMk/>
          <pc:sldMk cId="3482872906" sldId="272"/>
        </pc:sldMkLst>
        <pc:spChg chg="mod">
          <ac:chgData name="Cristian Chilipirea" userId="34ab170da5908fc4" providerId="LiveId" clId="{99C4052E-A90C-4BC1-8A8B-39E5D2070E6F}" dt="2021-02-28T12:56:31.500" v="251" actId="790"/>
          <ac:spMkLst>
            <pc:docMk/>
            <pc:sldMk cId="3482872906" sldId="272"/>
            <ac:spMk id="3" creationId="{E5E79A4E-3E46-4D52-B096-3F36E046354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2872906" sldId="272"/>
            <ac:spMk id="4" creationId="{A7ADBED6-06B3-4C1D-AB93-5A00EFEC819B}"/>
          </ac:spMkLst>
        </pc:spChg>
      </pc:sldChg>
      <pc:sldChg chg="modSp mod">
        <pc:chgData name="Cristian Chilipirea" userId="34ab170da5908fc4" providerId="LiveId" clId="{99C4052E-A90C-4BC1-8A8B-39E5D2070E6F}" dt="2021-02-28T12:56:37.796" v="252" actId="790"/>
        <pc:sldMkLst>
          <pc:docMk/>
          <pc:sldMk cId="268692477" sldId="273"/>
        </pc:sldMkLst>
        <pc:spChg chg="mod">
          <ac:chgData name="Cristian Chilipirea" userId="34ab170da5908fc4" providerId="LiveId" clId="{99C4052E-A90C-4BC1-8A8B-39E5D2070E6F}" dt="2021-02-28T12:56:37.796" v="252" actId="790"/>
          <ac:spMkLst>
            <pc:docMk/>
            <pc:sldMk cId="268692477" sldId="273"/>
            <ac:spMk id="3" creationId="{4941D3E5-C2D6-40EE-BC4F-A9B558916AB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8692477" sldId="273"/>
            <ac:spMk id="4" creationId="{D3621D22-BE0D-4E8A-9D65-C74C8EF79941}"/>
          </ac:spMkLst>
        </pc:spChg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3807396183" sldId="274"/>
        </pc:sldMkLst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2138498154" sldId="275"/>
        </pc:sldMkLst>
      </pc:sldChg>
      <pc:sldChg chg="del">
        <pc:chgData name="Cristian Chilipirea" userId="34ab170da5908fc4" providerId="LiveId" clId="{99C4052E-A90C-4BC1-8A8B-39E5D2070E6F}" dt="2021-02-24T13:46:41.004" v="1" actId="47"/>
        <pc:sldMkLst>
          <pc:docMk/>
          <pc:sldMk cId="529887014" sldId="276"/>
        </pc:sldMkLst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40331398" sldId="27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40331398" sldId="277"/>
            <ac:spMk id="3" creationId="{081B782F-7802-421B-98A0-A3954D019E8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40331398" sldId="277"/>
            <ac:spMk id="4" creationId="{078253E3-A0E4-4B9A-8C53-44F12C8B157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484294611" sldId="27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4294611" sldId="278"/>
            <ac:spMk id="3" creationId="{6B8EF045-D381-4564-BB13-D65ABA3C586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4294611" sldId="278"/>
            <ac:spMk id="4" creationId="{FC6F740B-82C5-479C-ADC9-88AEA26D708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558658334" sldId="27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8658334" sldId="279"/>
            <ac:spMk id="3" creationId="{71A12950-664C-43A3-A719-24AF6A6B8E5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8658334" sldId="279"/>
            <ac:spMk id="4" creationId="{B4360006-BB36-44A2-902A-3B7057B36805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38504370" sldId="28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38504370" sldId="280"/>
            <ac:spMk id="3" creationId="{F8104B1D-2C72-4725-9C78-1400672E634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38504370" sldId="280"/>
            <ac:spMk id="4" creationId="{C2C8087D-0E55-4A0D-8441-F3063772DCBE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226248072" sldId="28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248072" sldId="281"/>
            <ac:spMk id="3" creationId="{27D5E0D5-C27E-41EC-9C8E-DF59A59A18F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248072" sldId="281"/>
            <ac:spMk id="4" creationId="{CD93E383-CC34-4607-B911-CD20B422298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057553431" sldId="28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57553431" sldId="282"/>
            <ac:spMk id="5" creationId="{E17E75C8-364F-4E15-8E4E-8F30B9556EC2}"/>
          </ac:spMkLst>
        </pc:spChg>
      </pc:sldChg>
      <pc:sldChg chg="modSp mod">
        <pc:chgData name="Cristian Chilipirea" userId="34ab170da5908fc4" providerId="LiveId" clId="{99C4052E-A90C-4BC1-8A8B-39E5D2070E6F}" dt="2021-02-28T12:31:07.718" v="73" actId="207"/>
        <pc:sldMkLst>
          <pc:docMk/>
          <pc:sldMk cId="3332558954" sldId="28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2558954" sldId="283"/>
            <ac:spMk id="3" creationId="{724DD5FB-47AE-4665-9E0A-FDABF500029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2558954" sldId="283"/>
            <ac:spMk id="4" creationId="{64AB4A9B-0B4F-4202-ACB7-0377F215ED71}"/>
          </ac:spMkLst>
        </pc:spChg>
        <pc:graphicFrameChg chg="modGraphic">
          <ac:chgData name="Cristian Chilipirea" userId="34ab170da5908fc4" providerId="LiveId" clId="{99C4052E-A90C-4BC1-8A8B-39E5D2070E6F}" dt="2021-02-28T12:31:07.718" v="73" actId="207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441245440" sldId="28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1245440" sldId="284"/>
            <ac:spMk id="4" creationId="{2EF273B4-4534-43F9-8AEB-088F1BEC36F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443119524" sldId="28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43119524" sldId="285"/>
            <ac:spMk id="4" creationId="{6D86E3AA-D103-4726-AF92-9FFB819F873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790490649" sldId="28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3" creationId="{FC3189A1-AEC7-4A86-B349-EDF63B22386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4" creationId="{C71CD980-28FC-4628-B283-6642C4A735A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0490649" sldId="286"/>
            <ac:spMk id="5" creationId="{5098068C-2601-42E1-A9DA-805246C6D9E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793827775" sldId="28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3" creationId="{FC3189A1-AEC7-4A86-B349-EDF63B22386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4" creationId="{C71CD980-28FC-4628-B283-6642C4A735A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3827775" sldId="287"/>
            <ac:spMk id="10" creationId="{58F09D3B-6499-4948-9452-9B3AF5918E90}"/>
          </ac:spMkLst>
        </pc:spChg>
      </pc:sldChg>
      <pc:sldChg chg="modSp mod">
        <pc:chgData name="Cristian Chilipirea" userId="34ab170da5908fc4" providerId="LiveId" clId="{99C4052E-A90C-4BC1-8A8B-39E5D2070E6F}" dt="2021-02-28T12:30:56.818" v="72" actId="207"/>
        <pc:sldMkLst>
          <pc:docMk/>
          <pc:sldMk cId="2953260411" sldId="28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53260411" sldId="288"/>
            <ac:spMk id="3" creationId="{D2F2C8B6-590D-4ECF-B053-AF06BBD8C3A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53260411" sldId="288"/>
            <ac:spMk id="4" creationId="{357F642A-2576-44F2-B978-50E740700618}"/>
          </ac:spMkLst>
        </pc:spChg>
        <pc:graphicFrameChg chg="modGraphic">
          <ac:chgData name="Cristian Chilipirea" userId="34ab170da5908fc4" providerId="LiveId" clId="{99C4052E-A90C-4BC1-8A8B-39E5D2070E6F}" dt="2021-02-28T12:30:56.818" v="72" actId="207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652114634" sldId="28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4" creationId="{8260DE27-064D-4C4C-84EE-49AAA735218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52114634" sldId="289"/>
            <ac:spMk id="5" creationId="{7031FC64-C4CC-4361-87D7-314C6190C73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944257487" sldId="29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3" creationId="{A0ED05E1-C29E-4EFA-A4B4-6347424294D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4" creationId="{650C27F7-D330-4B5B-A251-CDD2B4E94D0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4257487" sldId="290"/>
            <ac:spMk id="5" creationId="{B5D9690F-A2A8-4591-ACCC-69F81EB2E98D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712464244" sldId="29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4" creationId="{F8E77E19-FCB0-4955-9DC9-C7F1593F089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2464244" sldId="291"/>
            <ac:spMk id="5" creationId="{0F3EFF25-946B-4C37-8122-F0E9503CB20C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586918357" sldId="29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3" creationId="{8D5F3738-9C84-4546-A912-F9877CB2255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4" creationId="{B5B074E8-56B2-467E-A9D8-DCD61FDC597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6918357" sldId="292"/>
            <ac:spMk id="5" creationId="{FBC12294-2977-4117-AA3F-C9D711AAEDF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197639748" sldId="29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7639748" sldId="293"/>
            <ac:spMk id="4" creationId="{5F56A3FD-E148-42BD-A926-AC5B975155C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713965941" sldId="29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3965941" sldId="294"/>
            <ac:spMk id="5" creationId="{C9C9A68C-45BA-49D6-9E63-88B4C479400F}"/>
          </ac:spMkLst>
        </pc:spChg>
      </pc:sldChg>
      <pc:sldChg chg="modSp ord">
        <pc:chgData name="Cristian Chilipirea" userId="34ab170da5908fc4" providerId="LiveId" clId="{99C4052E-A90C-4BC1-8A8B-39E5D2070E6F}" dt="2021-02-28T12:58:18.174" v="254"/>
        <pc:sldMkLst>
          <pc:docMk/>
          <pc:sldMk cId="3702903717" sldId="29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3" creationId="{E3E82385-9522-4B2B-A282-08EE07F6482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4" creationId="{401BF74D-D4B9-49DF-A0E3-4F9027D74A0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02903717" sldId="295"/>
            <ac:spMk id="5" creationId="{C61C4B24-57EE-4214-A7C0-40372C1E9AF4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72910276" sldId="29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3" creationId="{7FA085AE-8CA6-423E-81B7-5A0BA292F6C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4" creationId="{CFF63F45-75A7-4FD6-A0DC-E7CBEB7290E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2910276" sldId="296"/>
            <ac:spMk id="5" creationId="{2EE68715-C0EE-4007-B1C9-B8DD5A962A3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256797331" sldId="29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56797331" sldId="297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56797331" sldId="297"/>
            <ac:spMk id="4" creationId="{F361608F-182A-43C5-9C52-CFB992D67952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637397968" sldId="29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37397968" sldId="298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37397968" sldId="298"/>
            <ac:spMk id="4" creationId="{2FAB1496-F917-4D20-8E6C-701355D5A52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023030303" sldId="29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3030303" sldId="299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3030303" sldId="299"/>
            <ac:spMk id="4" creationId="{E887B5A0-7F18-4144-BA01-80CE7517810B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868890896" sldId="30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68890896" sldId="300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68890896" sldId="300"/>
            <ac:spMk id="4" creationId="{66160DC5-18A3-4023-AB8F-9A479A2875C1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19978144" sldId="30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9978144" sldId="301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9978144" sldId="301"/>
            <ac:spMk id="4" creationId="{9D019021-0563-4276-B152-1C0D7310518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058156533" sldId="30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8156533" sldId="302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8156533" sldId="302"/>
            <ac:spMk id="4" creationId="{5B09216A-EC41-42ED-BF1C-0EAFE37F890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575037668" sldId="30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75037668" sldId="303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75037668" sldId="303"/>
            <ac:spMk id="4" creationId="{C808B6B2-FACB-4B5E-BF7A-A24CD5ED12CC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508534874" sldId="30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08534874" sldId="304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08534874" sldId="304"/>
            <ac:spMk id="4" creationId="{3524E1D7-C31B-479F-8EAA-3FAD24703EC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483813242" sldId="30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3813242" sldId="305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83813242" sldId="305"/>
            <ac:spMk id="4" creationId="{DA88CC1A-134F-435E-9345-81CC787150A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502400433" sldId="30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02400433" sldId="306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02400433" sldId="306"/>
            <ac:spMk id="4" creationId="{6940B44E-D2C3-4A68-8A80-55DC0520D9F7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272240493" sldId="30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72240493" sldId="307"/>
            <ac:spMk id="3" creationId="{8144F46D-103F-4CAC-B30B-73EE7918AA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72240493" sldId="307"/>
            <ac:spMk id="4" creationId="{ECAADCE8-0006-4B8D-9D48-21B71D1DB8C6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743015591" sldId="30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43015591" sldId="308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43015591" sldId="308"/>
            <ac:spMk id="4" creationId="{681C2CBF-5F5D-45A2-B2F2-E994010038F4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35606726" sldId="30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35606726" sldId="309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35606726" sldId="309"/>
            <ac:spMk id="4" creationId="{4E3917D1-791D-412C-B012-77AD34B8919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226318212" sldId="31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318212" sldId="310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26318212" sldId="310"/>
            <ac:spMk id="4" creationId="{05274C97-8F51-45BD-A1F8-96E871462968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026177920" sldId="31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6177920" sldId="311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26177920" sldId="311"/>
            <ac:spMk id="4" creationId="{75BD8F2E-3A55-4706-907C-62075A1281B8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909063300" sldId="31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09063300" sldId="312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09063300" sldId="312"/>
            <ac:spMk id="4" creationId="{0EC7E2F5-FDB3-44B3-91A6-DC9B591F853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2694556130" sldId="31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94556130" sldId="313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94556130" sldId="313"/>
            <ac:spMk id="4" creationId="{70775F68-0D28-48E7-A047-5431B71CE07A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561489302" sldId="31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61489302" sldId="314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61489302" sldId="314"/>
            <ac:spMk id="4" creationId="{F0D813FD-976D-41D7-BB6E-8469B0A562E9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968087461" sldId="31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68087461" sldId="315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68087461" sldId="315"/>
            <ac:spMk id="4" creationId="{08B4C182-DE8D-4BC1-B200-DCC740131B0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329611807" sldId="31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29611807" sldId="316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29611807" sldId="316"/>
            <ac:spMk id="4" creationId="{CDBF3233-7E17-466E-A138-49FA9BBAAB33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3568295156" sldId="31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68295156" sldId="317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68295156" sldId="317"/>
            <ac:spMk id="4" creationId="{B8E4C2D6-D540-4819-82D9-4005E9E416D0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4125431535" sldId="31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25431535" sldId="318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25431535" sldId="318"/>
            <ac:spMk id="4" creationId="{7F233C8A-D531-4D57-952C-B78EB71AF36F}"/>
          </ac:spMkLst>
        </pc:spChg>
      </pc:sldChg>
      <pc:sldChg chg="modSp">
        <pc:chgData name="Cristian Chilipirea" userId="34ab170da5908fc4" providerId="LiveId" clId="{99C4052E-A90C-4BC1-8A8B-39E5D2070E6F}" dt="2021-02-28T12:12:51.556" v="33"/>
        <pc:sldMkLst>
          <pc:docMk/>
          <pc:sldMk cId="1157086535" sldId="31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57086535" sldId="319"/>
            <ac:spMk id="3" creationId="{7212CEDE-DCA8-48EA-B5DD-2D0B0D503FE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57086535" sldId="319"/>
            <ac:spMk id="4" creationId="{1F8BF700-021C-4B1A-83CB-2E52E995482B}"/>
          </ac:spMkLst>
        </pc:spChg>
      </pc:sldChg>
      <pc:sldChg chg="del">
        <pc:chgData name="Cristian Chilipirea" userId="34ab170da5908fc4" providerId="LiveId" clId="{99C4052E-A90C-4BC1-8A8B-39E5D2070E6F}" dt="2021-02-28T12:02:23.463" v="4" actId="47"/>
        <pc:sldMkLst>
          <pc:docMk/>
          <pc:sldMk cId="1982629488" sldId="320"/>
        </pc:sldMkLst>
      </pc:sldChg>
      <pc:sldChg chg="new del">
        <pc:chgData name="Cristian Chilipirea" userId="34ab170da5908fc4" providerId="LiveId" clId="{99C4052E-A90C-4BC1-8A8B-39E5D2070E6F}" dt="2021-02-28T12:11:07.932" v="31" actId="47"/>
        <pc:sldMkLst>
          <pc:docMk/>
          <pc:sldMk cId="811058825" sldId="321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878821302" sldId="321"/>
        </pc:sldMkLst>
      </pc:sldChg>
      <pc:sldChg chg="modSp new">
        <pc:chgData name="Cristian Chilipirea" userId="34ab170da5908fc4" providerId="LiveId" clId="{99C4052E-A90C-4BC1-8A8B-39E5D2070E6F}" dt="2021-02-28T12:12:51.556" v="33"/>
        <pc:sldMkLst>
          <pc:docMk/>
          <pc:sldMk cId="525015272" sldId="32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3" creationId="{23486C47-6934-497E-9C98-45EBA460EDB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4" creationId="{3A99BA5B-FC19-4344-8B96-7A5FAB785329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25015272" sldId="322"/>
            <ac:spMk id="5" creationId="{542F59B7-6036-4BDA-9EC1-EC63550D617C}"/>
          </ac:spMkLst>
        </pc:spChg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912544339" sldId="322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1099054805" sldId="323"/>
        </pc:sldMkLst>
      </pc:sldChg>
      <pc:sldChg chg="del">
        <pc:chgData name="Cristian Chilipirea" userId="34ab170da5908fc4" providerId="LiveId" clId="{99C4052E-A90C-4BC1-8A8B-39E5D2070E6F}" dt="2021-02-24T13:46:33.229" v="0" actId="47"/>
        <pc:sldMkLst>
          <pc:docMk/>
          <pc:sldMk cId="3369503131" sldId="324"/>
        </pc:sldMkLst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6947184" sldId="54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947184" sldId="54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947184" sldId="547"/>
            <ac:spMk id="3" creationId="{CCBF75EE-8F07-4B21-8EDC-CA0E65FF948C}"/>
          </ac:spMkLst>
        </pc:spChg>
      </pc:sldChg>
      <pc:sldChg chg="modSp add del">
        <pc:chgData name="Cristian Chilipirea" userId="34ab170da5908fc4" providerId="LiveId" clId="{99C4052E-A90C-4BC1-8A8B-39E5D2070E6F}" dt="2021-02-28T12:18:10.285" v="48" actId="47"/>
        <pc:sldMkLst>
          <pc:docMk/>
          <pc:sldMk cId="372466261" sldId="54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2466261" sldId="549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2466261" sldId="549"/>
            <ac:spMk id="3" creationId="{E21E23CF-4F27-4189-AC31-6DD62BB64DF3}"/>
          </ac:spMkLst>
        </pc:spChg>
      </pc:sldChg>
      <pc:sldChg chg="modSp add mod">
        <pc:chgData name="Cristian Chilipirea" userId="34ab170da5908fc4" providerId="LiveId" clId="{99C4052E-A90C-4BC1-8A8B-39E5D2070E6F}" dt="2021-02-28T12:20:04.940" v="60" actId="790"/>
        <pc:sldMkLst>
          <pc:docMk/>
          <pc:sldMk cId="903023806" sldId="550"/>
        </pc:sldMkLst>
        <pc:spChg chg="mod">
          <ac:chgData name="Cristian Chilipirea" userId="34ab170da5908fc4" providerId="LiveId" clId="{99C4052E-A90C-4BC1-8A8B-39E5D2070E6F}" dt="2021-02-28T12:20:04.940" v="60" actId="790"/>
          <ac:spMkLst>
            <pc:docMk/>
            <pc:sldMk cId="903023806" sldId="550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9:54.947" v="58" actId="790"/>
          <ac:spMkLst>
            <pc:docMk/>
            <pc:sldMk cId="903023806" sldId="550"/>
            <ac:spMk id="3" creationId="{9524C8DA-CA46-4AC8-A164-B76EC53B232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03023806" sldId="550"/>
            <ac:spMk id="5" creationId="{CD420678-B001-4E51-8B38-020BD80EF20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76134443" sldId="55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76134443" sldId="55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76134443" sldId="552"/>
            <ac:spMk id="3" creationId="{A128085C-0617-445D-AEBE-93F6ECD3092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78026768" sldId="55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8026768" sldId="55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8026768" sldId="553"/>
            <ac:spMk id="3" creationId="{ECDEA119-D0F6-4654-A03D-8D4CA415F69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10928874" sldId="55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10928874" sldId="55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10928874" sldId="555"/>
            <ac:spMk id="3" creationId="{00AAD8A3-D178-4146-AAA7-E56F0A05A5D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24594544" sldId="55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594544" sldId="55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594544" sldId="556"/>
            <ac:spMk id="3" creationId="{5610D460-8D72-4881-9C7F-0C65EC05BD3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675921238" sldId="55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5921238" sldId="55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5921238" sldId="557"/>
            <ac:spMk id="6" creationId="{D8E82989-ADEA-43CA-A7F0-43BEED04949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74936681" sldId="55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74936681" sldId="55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74936681" sldId="558"/>
            <ac:spMk id="3" creationId="{BB909007-8ECE-42C3-A4F5-A9C56176672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8851368" sldId="55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8851368" sldId="55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8851368" sldId="559"/>
            <ac:spMk id="6" creationId="{4E231129-45FB-465C-BE7F-EE3C4423EF9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24751759" sldId="56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751759" sldId="560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24751759" sldId="560"/>
            <ac:spMk id="3" creationId="{0CF51821-62B1-4806-8F6C-0EB44BD5AD6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61971886" sldId="56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1971886" sldId="561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61971886" sldId="561"/>
            <ac:spMk id="3" creationId="{59D37CE8-A60F-4919-8F14-1E092136AA0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734307052" sldId="56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34307052" sldId="56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34307052" sldId="562"/>
            <ac:spMk id="3" creationId="{241DC116-4236-40FB-98BF-C8974ECFEDF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31446351" sldId="56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1446351" sldId="56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1446351" sldId="563"/>
            <ac:spMk id="3" creationId="{ADB9B5D1-2851-4291-8E69-37BBF5AEB12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921147139" sldId="56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21147139" sldId="564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21147139" sldId="564"/>
            <ac:spMk id="3" creationId="{C723EE65-EF33-40C5-86ED-200EC6AD700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874445740" sldId="56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74445740" sldId="56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74445740" sldId="565"/>
            <ac:spMk id="3" creationId="{0F9157BB-73CB-45AA-BAFB-BC2EFD579A4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118544830" sldId="56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18544830" sldId="56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18544830" sldId="566"/>
            <ac:spMk id="3" creationId="{1BEAA8F1-5234-4A51-A850-78B6E868322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95146843" sldId="56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5146843" sldId="56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95146843" sldId="567"/>
            <ac:spMk id="3" creationId="{28F15D7B-1C50-4380-A8AD-E1EB8A5E935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497467475" sldId="56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97467475" sldId="56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97467475" sldId="568"/>
            <ac:spMk id="3" creationId="{F7BF89B6-5453-47E4-970E-DE2C503BF10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98025032" sldId="56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98025032" sldId="56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98025032" sldId="569"/>
            <ac:spMk id="3" creationId="{4157CC62-4192-4445-8796-50CD12358D1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92795954" sldId="57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92795954" sldId="570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92795954" sldId="570"/>
            <ac:spMk id="3" creationId="{F3C9CDDE-CE4A-4AFC-B450-D2E7E3ED7AA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677636954" sldId="57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7636954" sldId="571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7636954" sldId="571"/>
            <ac:spMk id="3" creationId="{617E6D54-3BF4-4E17-9687-EE1A6428424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85199923" sldId="57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85199923" sldId="572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85199923" sldId="572"/>
            <ac:spMk id="5" creationId="{79F57E6C-476E-4186-8945-AC0EE6EBE45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612264969" sldId="57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12264969" sldId="573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612264969" sldId="573"/>
            <ac:spMk id="5" creationId="{A1861635-6836-4E74-BD1C-60458B69A99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80868532" sldId="57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0868532" sldId="574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0868532" sldId="574"/>
            <ac:spMk id="5" creationId="{AA3A34BF-2328-46E7-93AF-36ED05E9BF65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701577345" sldId="57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01577345" sldId="575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01577345" sldId="575"/>
            <ac:spMk id="5" creationId="{F2EA0BFC-B5C1-46F7-8BA9-E0CB2342D21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138852437" sldId="57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38852437" sldId="576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38852437" sldId="576"/>
            <ac:spMk id="5" creationId="{C8B9A885-F2FF-47CD-AF40-1E8A9FDE947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77793817" sldId="57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7793817" sldId="577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7793817" sldId="577"/>
            <ac:spMk id="5" creationId="{A8CD1914-6C2C-4C62-AF6D-F6684644E47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40065597" sldId="57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40065597" sldId="578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40065597" sldId="578"/>
            <ac:spMk id="5" creationId="{C024C3DF-3619-4F81-BAB5-461F045DF47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19656957" sldId="57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19656957" sldId="579"/>
            <ac:spMk id="2" creationId="{1CFA0E8D-B2CA-4964-921B-1050825EFE1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19656957" sldId="579"/>
            <ac:spMk id="3" creationId="{EFA7801B-49F3-4ACC-9384-5DEB827404E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079583564" sldId="58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2" creationId="{A308276C-D53E-4A74-B41A-5BA05859EFD7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3" creationId="{AC1BAADA-9698-4DC9-9A9A-84C7320B25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9583564" sldId="580"/>
            <ac:spMk id="5" creationId="{9EEA0492-4C66-4798-AECA-DECE854CCF3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44049724" sldId="58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4049724" sldId="581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4049724" sldId="581"/>
            <ac:spMk id="3" creationId="{122F4118-46A5-4C12-BFB1-04120C3F110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09618566" sldId="58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09618566" sldId="582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09618566" sldId="582"/>
            <ac:spMk id="3" creationId="{66B881AA-72E8-423F-9347-26B449FA77F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198370495" sldId="58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8370495" sldId="583"/>
            <ac:spMk id="2" creationId="{D27DF287-230F-4B6C-8A6E-375CEDAC022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8370495" sldId="583"/>
            <ac:spMk id="6" creationId="{46656998-6CFA-4972-A7F0-2AC324E0B6F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59383787" sldId="58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2" creationId="{456E8622-1E8A-4E1B-99A1-58ED6E1D61A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3" creationId="{1894F170-9CA1-4E4B-B08F-FE3E295A9FC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59383787" sldId="584"/>
            <ac:spMk id="5" creationId="{289A022F-525C-4D03-B65F-4A75BD74892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773248128" sldId="58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73248128" sldId="585"/>
            <ac:spMk id="2" creationId="{094B9B7F-EEA0-4489-B565-FDF983F0AB01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73248128" sldId="585"/>
            <ac:spMk id="40" creationId="{E1D475C4-6126-48CF-A247-9C4167CE173D}"/>
          </ac:spMkLst>
        </pc:spChg>
      </pc:sldChg>
      <pc:sldChg chg="modSp add mod">
        <pc:chgData name="Cristian Chilipirea" userId="34ab170da5908fc4" providerId="LiveId" clId="{99C4052E-A90C-4BC1-8A8B-39E5D2070E6F}" dt="2021-02-28T12:25:51.507" v="62" actId="790"/>
        <pc:sldMkLst>
          <pc:docMk/>
          <pc:sldMk cId="1038310151" sldId="58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38310151" sldId="58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25:51.507" v="62" actId="790"/>
          <ac:spMkLst>
            <pc:docMk/>
            <pc:sldMk cId="1038310151" sldId="586"/>
            <ac:spMk id="3" creationId="{A65B1B9F-3C61-48A8-B28C-1D639DA998B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38310151" sldId="586"/>
            <ac:spMk id="5" creationId="{5E2EDFEE-FE59-4DF3-A1A1-2DBEDB6423B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88151205" sldId="58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88151205" sldId="587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88151205" sldId="587"/>
            <ac:spMk id="3" creationId="{EE868BD8-B7AC-4692-AA71-26C65F92A57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81471145" sldId="58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1471145" sldId="58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1471145" sldId="588"/>
            <ac:spMk id="5" creationId="{10EC7D40-9755-4B20-B3D7-B2B7027C3CE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528197973" sldId="58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28197973" sldId="58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28197973" sldId="589"/>
            <ac:spMk id="5" creationId="{E163C701-DDF0-479B-9653-F21F85C28DB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287048085" sldId="59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87048085" sldId="59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87048085" sldId="590"/>
            <ac:spMk id="5" creationId="{0618DBB2-B853-49F5-84BB-1819319EF0C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31174030" sldId="59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31174030" sldId="591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31174030" sldId="591"/>
            <ac:spMk id="5" creationId="{DDD23A2D-FA8A-440A-A298-8CD9D1CFA2A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221651538" sldId="59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1651538" sldId="59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1651538" sldId="592"/>
            <ac:spMk id="5" creationId="{CE7826F4-9551-496D-BB09-6858749B3A20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92642322" sldId="59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92642322" sldId="593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92642322" sldId="593"/>
            <ac:spMk id="5" creationId="{5420355C-E2AF-4E69-9CDC-B1AD16F1BF0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78214405" sldId="59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78214405" sldId="594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78214405" sldId="594"/>
            <ac:spMk id="5" creationId="{F7A4DD4F-14B6-4D71-A495-E38C600CE151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181293268" sldId="59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81293268" sldId="595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181293268" sldId="595"/>
            <ac:spMk id="5" creationId="{E0A812D6-A54C-4575-AFA1-5D2CA2027BA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106375257" sldId="59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06375257" sldId="59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106375257" sldId="596"/>
            <ac:spMk id="3" creationId="{149F78CA-8940-47CD-8EBF-45C349531528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10689941" sldId="59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10689941" sldId="597"/>
            <ac:spMk id="2" creationId="{870BBCD5-70A3-4004-8B0A-3F77A26ABA1A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10689941" sldId="597"/>
            <ac:spMk id="40" creationId="{E1D475C4-6126-48CF-A247-9C4167CE173D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11707616" sldId="59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1707616" sldId="59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1707616" sldId="598"/>
            <ac:spMk id="5" creationId="{99DEABDB-6FAD-4697-9FCC-DA9E345122C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962520965" sldId="59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62520965" sldId="59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962520965" sldId="599"/>
            <ac:spMk id="3" creationId="{8D4EF716-BBE7-45DF-9DF9-DFC98140144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044981453" sldId="60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44981453" sldId="60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44981453" sldId="600"/>
            <ac:spMk id="5" creationId="{E940DCC5-8410-48F0-AA1A-B516F11E2B71}"/>
          </ac:spMkLst>
        </pc:spChg>
      </pc:sldChg>
      <pc:sldChg chg="modSp add mod">
        <pc:chgData name="Cristian Chilipirea" userId="34ab170da5908fc4" providerId="LiveId" clId="{99C4052E-A90C-4BC1-8A8B-39E5D2070E6F}" dt="2021-02-28T12:26:48.081" v="63" actId="790"/>
        <pc:sldMkLst>
          <pc:docMk/>
          <pc:sldMk cId="3948613112" sldId="60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8613112" sldId="601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48613112" sldId="601"/>
            <ac:spMk id="5" creationId="{8A7BE555-2F8A-4DDA-BC3D-A39878E03526}"/>
          </ac:spMkLst>
        </pc:spChg>
        <pc:spChg chg="mod">
          <ac:chgData name="Cristian Chilipirea" userId="34ab170da5908fc4" providerId="LiveId" clId="{99C4052E-A90C-4BC1-8A8B-39E5D2070E6F}" dt="2021-02-28T12:26:48.081" v="63" actId="790"/>
          <ac:spMkLst>
            <pc:docMk/>
            <pc:sldMk cId="3948613112" sldId="601"/>
            <ac:spMk id="21" creationId="{0EBA5793-83D0-46A6-A39C-6980DCE6DA8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485695320" sldId="60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5695320" sldId="60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85695320" sldId="602"/>
            <ac:spMk id="5" creationId="{EB281BC7-84B6-4846-9AAD-8C0B7EFE8744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984853342" sldId="60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84853342" sldId="603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84853342" sldId="603"/>
            <ac:spMk id="5" creationId="{790B44B6-D262-4481-99A6-D57EB7339A97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884066094" sldId="60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884066094" sldId="604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884066094" sldId="604"/>
            <ac:spMk id="5" creationId="{3B441D4D-0199-469E-B973-D530287403A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319897751" sldId="60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19897751" sldId="605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19897751" sldId="605"/>
            <ac:spMk id="5" creationId="{58881E73-E39A-4215-809F-5289D8758B6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329601204" sldId="60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9601204" sldId="606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9601204" sldId="606"/>
            <ac:spMk id="5" creationId="{CD5409B4-8364-40C4-B0C1-7DDAB612821B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748028044" sldId="60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48028044" sldId="607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748028044" sldId="607"/>
            <ac:spMk id="5" creationId="{3AA5D152-99EB-4721-B124-FE7A9D23F17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29723783" sldId="60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29723783" sldId="608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29723783" sldId="608"/>
            <ac:spMk id="5" creationId="{3D651431-3F47-4F85-867C-328E7C576BF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444809045" sldId="60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4809045" sldId="609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44809045" sldId="609"/>
            <ac:spMk id="5" creationId="{1C31429F-54C5-4EFE-83EE-65534A2EDDA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456891915" sldId="61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56891915" sldId="610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56891915" sldId="610"/>
            <ac:spMk id="5" creationId="{ABB988AE-B981-49CD-97AB-EEFCAE57E5EC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269401478" sldId="61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69401478" sldId="612"/>
            <ac:spMk id="2" creationId="{1ACC246E-720F-41B2-86FB-35848567D51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269401478" sldId="612"/>
            <ac:spMk id="5" creationId="{A8256973-72A9-42EC-BEC7-222F6F47299C}"/>
          </ac:spMkLst>
        </pc:spChg>
      </pc:sldChg>
      <pc:sldChg chg="addSp delSp modSp add mod">
        <pc:chgData name="Cristian Chilipirea" userId="34ab170da5908fc4" providerId="LiveId" clId="{99C4052E-A90C-4BC1-8A8B-39E5D2070E6F}" dt="2021-02-28T12:58:29.885" v="255" actId="790"/>
        <pc:sldMkLst>
          <pc:docMk/>
          <pc:sldMk cId="2919561066" sldId="613"/>
        </pc:sldMkLst>
        <pc:spChg chg="mod">
          <ac:chgData name="Cristian Chilipirea" userId="34ab170da5908fc4" providerId="LiveId" clId="{99C4052E-A90C-4BC1-8A8B-39E5D2070E6F}" dt="2021-02-28T12:58:29.885" v="255" actId="790"/>
          <ac:spMkLst>
            <pc:docMk/>
            <pc:sldMk cId="2919561066" sldId="613"/>
            <ac:spMk id="2" creationId="{145A80DF-413C-41A2-9C39-918D390F5420}"/>
          </ac:spMkLst>
        </pc:spChg>
        <pc:spChg chg="del mod">
          <ac:chgData name="Cristian Chilipirea" userId="34ab170da5908fc4" providerId="LiveId" clId="{99C4052E-A90C-4BC1-8A8B-39E5D2070E6F}" dt="2021-02-28T12:13:03.273" v="34" actId="478"/>
          <ac:spMkLst>
            <pc:docMk/>
            <pc:sldMk cId="2919561066" sldId="613"/>
            <ac:spMk id="3" creationId="{33AB8C56-3981-49A5-9B5D-B793D12BDE3E}"/>
          </ac:spMkLst>
        </pc:spChg>
        <pc:spChg chg="del mod">
          <ac:chgData name="Cristian Chilipirea" userId="34ab170da5908fc4" providerId="LiveId" clId="{99C4052E-A90C-4BC1-8A8B-39E5D2070E6F}" dt="2021-02-28T12:14:19.610" v="37" actId="478"/>
          <ac:spMkLst>
            <pc:docMk/>
            <pc:sldMk cId="2919561066" sldId="613"/>
            <ac:spMk id="5" creationId="{4E8ABF96-4C8D-4D4B-BF1A-A736C8CA74AB}"/>
          </ac:spMkLst>
        </pc:spChg>
        <pc:spChg chg="add del mod">
          <ac:chgData name="Cristian Chilipirea" userId="34ab170da5908fc4" providerId="LiveId" clId="{99C4052E-A90C-4BC1-8A8B-39E5D2070E6F}" dt="2021-02-28T12:14:25.281" v="39"/>
          <ac:spMkLst>
            <pc:docMk/>
            <pc:sldMk cId="2919561066" sldId="613"/>
            <ac:spMk id="6" creationId="{3D9F6DFA-7AA5-4AC0-98BC-FA98134D095D}"/>
          </ac:spMkLst>
        </pc:spChg>
      </pc:sldChg>
      <pc:sldChg chg="delSp modSp add mod">
        <pc:chgData name="Cristian Chilipirea" userId="34ab170da5908fc4" providerId="LiveId" clId="{99C4052E-A90C-4BC1-8A8B-39E5D2070E6F}" dt="2021-02-28T12:58:36.060" v="256" actId="790"/>
        <pc:sldMkLst>
          <pc:docMk/>
          <pc:sldMk cId="3172639705" sldId="614"/>
        </pc:sldMkLst>
        <pc:spChg chg="mod">
          <ac:chgData name="Cristian Chilipirea" userId="34ab170da5908fc4" providerId="LiveId" clId="{99C4052E-A90C-4BC1-8A8B-39E5D2070E6F}" dt="2021-02-28T12:58:36.060" v="256" actId="790"/>
          <ac:spMkLst>
            <pc:docMk/>
            <pc:sldMk cId="3172639705" sldId="614"/>
            <ac:spMk id="2" creationId="{145A80DF-413C-41A2-9C39-918D390F5420}"/>
          </ac:spMkLst>
        </pc:spChg>
        <pc:spChg chg="del mod">
          <ac:chgData name="Cristian Chilipirea" userId="34ab170da5908fc4" providerId="LiveId" clId="{99C4052E-A90C-4BC1-8A8B-39E5D2070E6F}" dt="2021-02-28T12:13:07.458" v="35" actId="478"/>
          <ac:spMkLst>
            <pc:docMk/>
            <pc:sldMk cId="3172639705" sldId="614"/>
            <ac:spMk id="8" creationId="{0A3F3A26-5302-4370-96A6-B880FFFE0562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082489489" sldId="61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82489489" sldId="615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082489489" sldId="615"/>
            <ac:spMk id="10" creationId="{E50C2513-19C1-406C-BFC9-B727E1ACBF4F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2222932814" sldId="61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22932814" sldId="616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22932814" sldId="616"/>
            <ac:spMk id="11" creationId="{08A896E1-8FD5-4B48-94A4-06BF74CF18C5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3671577175" sldId="61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1577175" sldId="617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671577175" sldId="617"/>
            <ac:spMk id="12" creationId="{347CA9A1-F9BD-4904-A477-0AF189F7B6E6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217856432" sldId="61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17856432" sldId="618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17856432" sldId="618"/>
            <ac:spMk id="13" creationId="{76FC6A58-9DEF-46C4-A2FF-A02403521761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903833904" sldId="61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03833904" sldId="619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03833904" sldId="619"/>
            <ac:spMk id="14" creationId="{AFAB55B7-508A-46BE-A09C-08B598F4F40A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427541841" sldId="62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27541841" sldId="620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427541841" sldId="620"/>
            <ac:spMk id="3" creationId="{907C8758-4E6F-4372-A4B5-BF5C824F83DA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4291518200" sldId="62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91518200" sldId="621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91518200" sldId="621"/>
            <ac:spMk id="3" creationId="{3B5A9670-A020-4AE6-84A9-1A6F9BA9A1BD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3098239973" sldId="62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98239973" sldId="622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98239973" sldId="622"/>
            <ac:spMk id="3" creationId="{A1640B59-E84C-44E4-83BF-D623B489C9BF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997918954" sldId="62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97918954" sldId="623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997918954" sldId="623"/>
            <ac:spMk id="3" creationId="{EEBEDCC9-5612-41A0-A43F-1FBEEE57F898}"/>
          </ac:spMkLst>
        </pc:spChg>
      </pc:sldChg>
      <pc:sldChg chg="modSp add mod">
        <pc:chgData name="Cristian Chilipirea" userId="34ab170da5908fc4" providerId="LiveId" clId="{99C4052E-A90C-4BC1-8A8B-39E5D2070E6F}" dt="2021-02-28T12:19:38.538" v="56" actId="14100"/>
        <pc:sldMkLst>
          <pc:docMk/>
          <pc:sldMk cId="1876029715" sldId="62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76029715" sldId="624"/>
            <ac:spMk id="2" creationId="{73A44F9F-8268-4FB3-9798-BDE09DC2BE58}"/>
          </ac:spMkLst>
        </pc:spChg>
        <pc:spChg chg="mod">
          <ac:chgData name="Cristian Chilipirea" userId="34ab170da5908fc4" providerId="LiveId" clId="{99C4052E-A90C-4BC1-8A8B-39E5D2070E6F}" dt="2021-02-28T12:19:38.538" v="56" actId="14100"/>
          <ac:spMkLst>
            <pc:docMk/>
            <pc:sldMk cId="1876029715" sldId="624"/>
            <ac:spMk id="3" creationId="{9524C8DA-CA46-4AC8-A164-B76EC53B232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76029715" sldId="624"/>
            <ac:spMk id="5" creationId="{13E297A3-F973-4766-94D7-9EFDCF2D5475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52834307" sldId="62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2834307" sldId="625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52834307" sldId="625"/>
            <ac:spMk id="3" creationId="{480DB258-84FC-4C77-9B6C-8F167D285947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791408128" sldId="62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91408128" sldId="626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791408128" sldId="626"/>
            <ac:spMk id="3" creationId="{47EB15AB-7353-425C-AB15-CF726A923C58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17287947" sldId="62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17287947" sldId="627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17287947" sldId="627"/>
            <ac:spMk id="3" creationId="{D1571AEF-D5BE-42D9-9992-4BFAF2DCE851}"/>
          </ac:spMkLst>
        </pc:spChg>
      </pc:sldChg>
      <pc:sldChg chg="modSp add mod">
        <pc:chgData name="Cristian Chilipirea" userId="34ab170da5908fc4" providerId="LiveId" clId="{99C4052E-A90C-4BC1-8A8B-39E5D2070E6F}" dt="2021-02-28T12:12:51.556" v="33"/>
        <pc:sldMkLst>
          <pc:docMk/>
          <pc:sldMk cId="1507656073" sldId="62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07656073" sldId="628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07656073" sldId="628"/>
            <ac:spMk id="3" creationId="{FC231B8D-EA89-4100-9A4C-EE88473C405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546258490" sldId="62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46258490" sldId="629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546258490" sldId="629"/>
            <ac:spMk id="3" creationId="{DD7C0398-E8F1-4B2D-856B-944E56507779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85156069" sldId="63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5156069" sldId="630"/>
            <ac:spMk id="2" creationId="{145A80DF-413C-41A2-9C39-918D390F5420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5156069" sldId="630"/>
            <ac:spMk id="3" creationId="{C41D4B92-7ABB-4992-B467-3B72FEC2AEB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008001726" sldId="63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08001726" sldId="631"/>
            <ac:spMk id="2" creationId="{4717C1FB-84F1-49A3-8F25-733ECD791BF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008001726" sldId="631"/>
            <ac:spMk id="3" creationId="{2B8E49B1-4ACE-40E9-87CE-D9A4FAAA9C8B}"/>
          </ac:spMkLst>
        </pc:spChg>
      </pc:sldChg>
      <pc:sldChg chg="modSp add">
        <pc:chgData name="Cristian Chilipirea" userId="34ab170da5908fc4" providerId="LiveId" clId="{99C4052E-A90C-4BC1-8A8B-39E5D2070E6F}" dt="2021-02-28T12:34:36.104" v="82"/>
        <pc:sldMkLst>
          <pc:docMk/>
          <pc:sldMk cId="345249067" sldId="63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5249067" sldId="632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5249067" sldId="632"/>
            <ac:spMk id="3" creationId="{7C295282-B001-4E1F-B1C7-C20B6E55A7F7}"/>
          </ac:spMkLst>
        </pc:spChg>
        <pc:graphicFrameChg chg="mod">
          <ac:chgData name="Cristian Chilipirea" userId="34ab170da5908fc4" providerId="LiveId" clId="{99C4052E-A90C-4BC1-8A8B-39E5D2070E6F}" dt="2021-02-28T12:34:36.104" v="82"/>
          <ac:graphicFrameMkLst>
            <pc:docMk/>
            <pc:sldMk cId="345249067" sldId="632"/>
            <ac:graphicFrameMk id="6" creationId="{E410A42B-1B53-4975-9EC5-7CA8DCAA758B}"/>
          </ac:graphicFrameMkLst>
        </pc:graphicFrameChg>
      </pc:sldChg>
      <pc:sldChg chg="addSp delSp modSp add mod">
        <pc:chgData name="Cristian Chilipirea" userId="34ab170da5908fc4" providerId="LiveId" clId="{99C4052E-A90C-4BC1-8A8B-39E5D2070E6F}" dt="2021-02-28T12:35:32.196" v="84" actId="12385"/>
        <pc:sldMkLst>
          <pc:docMk/>
          <pc:sldMk cId="672748770" sldId="63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72748770" sldId="633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72748770" sldId="633"/>
            <ac:spMk id="3" creationId="{3416A40A-BA54-414A-A69A-B4DF9DFCE01F}"/>
          </ac:spMkLst>
        </pc:spChg>
        <pc:graphicFrameChg chg="modGraphic">
          <ac:chgData name="Cristian Chilipirea" userId="34ab170da5908fc4" providerId="LiveId" clId="{99C4052E-A90C-4BC1-8A8B-39E5D2070E6F}" dt="2021-02-28T12:35:32.196" v="84" actId="12385"/>
          <ac:graphicFrameMkLst>
            <pc:docMk/>
            <pc:sldMk cId="672748770" sldId="633"/>
            <ac:graphicFrameMk id="6" creationId="{E410A42B-1B53-4975-9EC5-7CA8DCAA758B}"/>
          </ac:graphicFrameMkLst>
        </pc:graphicFrameChg>
        <pc:graphicFrameChg chg="add del mod">
          <ac:chgData name="Cristian Chilipirea" userId="34ab170da5908fc4" providerId="LiveId" clId="{99C4052E-A90C-4BC1-8A8B-39E5D2070E6F}" dt="2021-02-28T12:33:32.678" v="78"/>
          <ac:graphicFrameMkLst>
            <pc:docMk/>
            <pc:sldMk cId="672748770" sldId="633"/>
            <ac:graphicFrameMk id="7" creationId="{0A0CDAE2-C98F-41C7-BA53-1B78A2E25866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308790049" sldId="63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08790049" sldId="634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308790049" sldId="634"/>
            <ac:spMk id="3" creationId="{657BDD09-D0F9-4D02-B4E1-6D809A59FC63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836995851" sldId="63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6995851" sldId="635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836995851" sldId="635"/>
            <ac:spMk id="3" creationId="{1EBB2B24-A220-44DE-8EB5-D306429970D6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00168700" sldId="63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00168700" sldId="636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00168700" sldId="636"/>
            <ac:spMk id="3" creationId="{6D13EACD-4167-4EA1-9BDE-528CD51077E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240652187" sldId="63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40652187" sldId="637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40652187" sldId="637"/>
            <ac:spMk id="3" creationId="{6A513FA2-2B90-469B-A61B-66485F631ACA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849444599" sldId="63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49444599" sldId="638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49444599" sldId="638"/>
            <ac:spMk id="5" creationId="{70A367F7-9D5F-4A36-ABC4-5DF6A4DFEC0E}"/>
          </ac:spMkLst>
        </pc:spChg>
      </pc:sldChg>
      <pc:sldChg chg="modSp add mod">
        <pc:chgData name="Cristian Chilipirea" userId="34ab170da5908fc4" providerId="LiveId" clId="{99C4052E-A90C-4BC1-8A8B-39E5D2070E6F}" dt="2021-02-28T12:36:33.682" v="86"/>
        <pc:sldMkLst>
          <pc:docMk/>
          <pc:sldMk cId="2323239643" sldId="63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3239643" sldId="639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323239643" sldId="639"/>
            <ac:spMk id="3" creationId="{D466B3C3-5070-4A0F-A3C4-0E3437BF2266}"/>
          </ac:spMkLst>
        </pc:spChg>
        <pc:graphicFrameChg chg="modGraphic">
          <ac:chgData name="Cristian Chilipirea" userId="34ab170da5908fc4" providerId="LiveId" clId="{99C4052E-A90C-4BC1-8A8B-39E5D2070E6F}" dt="2021-02-28T12:36:33.682" v="86"/>
          <ac:graphicFrameMkLst>
            <pc:docMk/>
            <pc:sldMk cId="2323239643" sldId="639"/>
            <ac:graphicFrameMk id="8" creationId="{3BB300F4-A9B4-4EB2-AC77-C2913AC72AE6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7:05.375" v="91"/>
        <pc:sldMkLst>
          <pc:docMk/>
          <pc:sldMk cId="846565428" sldId="64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46565428" sldId="640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846565428" sldId="640"/>
            <ac:spMk id="3" creationId="{480CEB46-D5D3-43B7-8540-45D33D5D1415}"/>
          </ac:spMkLst>
        </pc:spChg>
        <pc:graphicFrameChg chg="modGraphic">
          <ac:chgData name="Cristian Chilipirea" userId="34ab170da5908fc4" providerId="LiveId" clId="{99C4052E-A90C-4BC1-8A8B-39E5D2070E6F}" dt="2021-02-28T12:37:05.375" v="91"/>
          <ac:graphicFrameMkLst>
            <pc:docMk/>
            <pc:sldMk cId="846565428" sldId="640"/>
            <ac:graphicFrameMk id="5" creationId="{117CAFB4-7E92-47E5-B915-BC13D815B346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6:52.241" v="88"/>
        <pc:sldMkLst>
          <pc:docMk/>
          <pc:sldMk cId="1536744534" sldId="64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36744534" sldId="641"/>
            <ac:spMk id="2" creationId="{AD9ED6AF-05E9-4450-BA98-C99D43568D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536744534" sldId="641"/>
            <ac:spMk id="3" creationId="{889BD05E-7402-459E-AA53-B93BA7280D84}"/>
          </ac:spMkLst>
        </pc:spChg>
        <pc:graphicFrameChg chg="modGraphic">
          <ac:chgData name="Cristian Chilipirea" userId="34ab170da5908fc4" providerId="LiveId" clId="{99C4052E-A90C-4BC1-8A8B-39E5D2070E6F}" dt="2021-02-28T12:36:52.241" v="88"/>
          <ac:graphicFrameMkLst>
            <pc:docMk/>
            <pc:sldMk cId="1536744534" sldId="641"/>
            <ac:graphicFrameMk id="8" creationId="{3BB300F4-A9B4-4EB2-AC77-C2913AC72AE6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608252700" sldId="64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2" creationId="{2791D35B-F69E-4E69-9B3C-B097D567AA7B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3" creationId="{61039935-5FCC-49EA-9787-04D9747DCFD4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08252700" sldId="642"/>
            <ac:spMk id="5" creationId="{55617AB2-E05D-4CCE-8691-92ACCA1C7A58}"/>
          </ac:spMkLst>
        </pc:spChg>
      </pc:sldChg>
      <pc:sldChg chg="modSp add mod">
        <pc:chgData name="Cristian Chilipirea" userId="34ab170da5908fc4" providerId="LiveId" clId="{99C4052E-A90C-4BC1-8A8B-39E5D2070E6F}" dt="2021-02-28T12:37:21.438" v="92" actId="207"/>
        <pc:sldMkLst>
          <pc:docMk/>
          <pc:sldMk cId="3521333921" sldId="64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21333921" sldId="643"/>
            <ac:spMk id="2" creationId="{24842E98-A5DC-483E-BD34-958EB58E2D1F}"/>
          </ac:spMkLst>
        </pc:spChg>
        <pc:spChg chg="mod">
          <ac:chgData name="Cristian Chilipirea" userId="34ab170da5908fc4" providerId="LiveId" clId="{99C4052E-A90C-4BC1-8A8B-39E5D2070E6F}" dt="2021-02-28T12:37:21.438" v="92" actId="207"/>
          <ac:spMkLst>
            <pc:docMk/>
            <pc:sldMk cId="3521333921" sldId="643"/>
            <ac:spMk id="3" creationId="{BB4242A2-F029-47A2-91E5-B2A3C70CC59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21333921" sldId="643"/>
            <ac:spMk id="5" creationId="{126A1AE4-77C5-493C-8E65-54EB59286753}"/>
          </ac:spMkLst>
        </pc:spChg>
      </pc:sldChg>
      <pc:sldChg chg="modSp add mod">
        <pc:chgData name="Cristian Chilipirea" userId="34ab170da5908fc4" providerId="LiveId" clId="{99C4052E-A90C-4BC1-8A8B-39E5D2070E6F}" dt="2021-02-28T12:37:36.605" v="93"/>
        <pc:sldMkLst>
          <pc:docMk/>
          <pc:sldMk cId="3088798341" sldId="64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88798341" sldId="644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88798341" sldId="644"/>
            <ac:spMk id="3" creationId="{E0139398-375D-4C9D-9C7E-CF199FA5D354}"/>
          </ac:spMkLst>
        </pc:spChg>
        <pc:graphicFrameChg chg="modGraphic">
          <ac:chgData name="Cristian Chilipirea" userId="34ab170da5908fc4" providerId="LiveId" clId="{99C4052E-A90C-4BC1-8A8B-39E5D2070E6F}" dt="2021-02-28T12:37:36.605" v="93"/>
          <ac:graphicFrameMkLst>
            <pc:docMk/>
            <pc:sldMk cId="3088798341" sldId="644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7:47.418" v="94"/>
        <pc:sldMkLst>
          <pc:docMk/>
          <pc:sldMk cId="3544728985" sldId="64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44728985" sldId="646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44728985" sldId="646"/>
            <ac:spMk id="3" creationId="{EBFDA234-32E0-41F0-A4FB-F10EDEC6B872}"/>
          </ac:spMkLst>
        </pc:spChg>
        <pc:graphicFrameChg chg="modGraphic">
          <ac:chgData name="Cristian Chilipirea" userId="34ab170da5908fc4" providerId="LiveId" clId="{99C4052E-A90C-4BC1-8A8B-39E5D2070E6F}" dt="2021-02-28T12:37:47.418" v="94"/>
          <ac:graphicFrameMkLst>
            <pc:docMk/>
            <pc:sldMk cId="3544728985" sldId="646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8:05.346" v="96"/>
        <pc:sldMkLst>
          <pc:docMk/>
          <pc:sldMk cId="1783604243" sldId="64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83604243" sldId="647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83604243" sldId="647"/>
            <ac:spMk id="3" creationId="{CAB929E6-7A00-4D0A-8884-84335D6AA52A}"/>
          </ac:spMkLst>
        </pc:spChg>
        <pc:graphicFrameChg chg="modGraphic">
          <ac:chgData name="Cristian Chilipirea" userId="34ab170da5908fc4" providerId="LiveId" clId="{99C4052E-A90C-4BC1-8A8B-39E5D2070E6F}" dt="2021-02-28T12:38:05.346" v="96"/>
          <ac:graphicFrameMkLst>
            <pc:docMk/>
            <pc:sldMk cId="1783604243" sldId="647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38:29.032" v="99"/>
        <pc:sldMkLst>
          <pc:docMk/>
          <pc:sldMk cId="2075618015" sldId="64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5618015" sldId="648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75618015" sldId="648"/>
            <ac:spMk id="3" creationId="{0B05B69D-8515-44B0-9386-507B46A339CC}"/>
          </ac:spMkLst>
        </pc:spChg>
        <pc:graphicFrameChg chg="modGraphic">
          <ac:chgData name="Cristian Chilipirea" userId="34ab170da5908fc4" providerId="LiveId" clId="{99C4052E-A90C-4BC1-8A8B-39E5D2070E6F}" dt="2021-02-28T12:38:29.032" v="99"/>
          <ac:graphicFrameMkLst>
            <pc:docMk/>
            <pc:sldMk cId="2075618015" sldId="648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1:59.128" v="108" actId="207"/>
        <pc:sldMkLst>
          <pc:docMk/>
          <pc:sldMk cId="4223136636" sldId="64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3136636" sldId="649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23136636" sldId="649"/>
            <ac:spMk id="3" creationId="{6F6C1CB0-DC44-45E0-927B-578C5ED59218}"/>
          </ac:spMkLst>
        </pc:spChg>
        <pc:spChg chg="mod">
          <ac:chgData name="Cristian Chilipirea" userId="34ab170da5908fc4" providerId="LiveId" clId="{99C4052E-A90C-4BC1-8A8B-39E5D2070E6F}" dt="2021-02-28T12:41:50.111" v="106" actId="207"/>
          <ac:spMkLst>
            <pc:docMk/>
            <pc:sldMk cId="4223136636" sldId="649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1:59.128" v="108" actId="207"/>
          <ac:spMkLst>
            <pc:docMk/>
            <pc:sldMk cId="4223136636" sldId="649"/>
            <ac:spMk id="9" creationId="{8F811F79-8A19-4CD7-8602-2FFC3639CB98}"/>
          </ac:spMkLst>
        </pc:spChg>
        <pc:graphicFrameChg chg="modGraphic">
          <ac:chgData name="Cristian Chilipirea" userId="34ab170da5908fc4" providerId="LiveId" clId="{99C4052E-A90C-4BC1-8A8B-39E5D2070E6F}" dt="2021-02-28T12:41:18.765" v="102"/>
          <ac:graphicFrameMkLst>
            <pc:docMk/>
            <pc:sldMk cId="4223136636" sldId="649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2:26.249" v="113" actId="207"/>
        <pc:sldMkLst>
          <pc:docMk/>
          <pc:sldMk cId="2492944796" sldId="65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92944796" sldId="650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492944796" sldId="650"/>
            <ac:spMk id="3" creationId="{C4F7157F-DF8B-48B5-AF21-40BBF5DD80B1}"/>
          </ac:spMkLst>
        </pc:spChg>
        <pc:spChg chg="mod">
          <ac:chgData name="Cristian Chilipirea" userId="34ab170da5908fc4" providerId="LiveId" clId="{99C4052E-A90C-4BC1-8A8B-39E5D2070E6F}" dt="2021-02-28T12:42:26.249" v="113" actId="207"/>
          <ac:spMkLst>
            <pc:docMk/>
            <pc:sldMk cId="2492944796" sldId="650"/>
            <ac:spMk id="6" creationId="{CE9E73BA-2799-45FA-92D3-E07769711E9E}"/>
          </ac:spMkLst>
        </pc:spChg>
        <pc:graphicFrameChg chg="modGraphic">
          <ac:chgData name="Cristian Chilipirea" userId="34ab170da5908fc4" providerId="LiveId" clId="{99C4052E-A90C-4BC1-8A8B-39E5D2070E6F}" dt="2021-02-28T12:42:16.203" v="111"/>
          <ac:graphicFrameMkLst>
            <pc:docMk/>
            <pc:sldMk cId="2492944796" sldId="650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2:53.033" v="118"/>
        <pc:sldMkLst>
          <pc:docMk/>
          <pc:sldMk cId="1231496513" sldId="65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31496513" sldId="651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231496513" sldId="651"/>
            <ac:spMk id="3" creationId="{971C0B09-396A-496D-A6C3-18623EBEC696}"/>
          </ac:spMkLst>
        </pc:spChg>
        <pc:spChg chg="mod">
          <ac:chgData name="Cristian Chilipirea" userId="34ab170da5908fc4" providerId="LiveId" clId="{99C4052E-A90C-4BC1-8A8B-39E5D2070E6F}" dt="2021-02-28T12:42:41.631" v="115" actId="207"/>
          <ac:spMkLst>
            <pc:docMk/>
            <pc:sldMk cId="1231496513" sldId="651"/>
            <ac:spMk id="6" creationId="{CE9E73BA-2799-45FA-92D3-E07769711E9E}"/>
          </ac:spMkLst>
        </pc:spChg>
        <pc:graphicFrameChg chg="modGraphic">
          <ac:chgData name="Cristian Chilipirea" userId="34ab170da5908fc4" providerId="LiveId" clId="{99C4052E-A90C-4BC1-8A8B-39E5D2070E6F}" dt="2021-02-28T12:42:53.033" v="118"/>
          <ac:graphicFrameMkLst>
            <pc:docMk/>
            <pc:sldMk cId="1231496513" sldId="651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3:38.395" v="127"/>
        <pc:sldMkLst>
          <pc:docMk/>
          <pc:sldMk cId="3400052545" sldId="65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00052545" sldId="652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400052545" sldId="652"/>
            <ac:spMk id="3" creationId="{9F2A22A8-668F-4D1B-8983-2E38995B87B5}"/>
          </ac:spMkLst>
        </pc:spChg>
        <pc:spChg chg="mod">
          <ac:chgData name="Cristian Chilipirea" userId="34ab170da5908fc4" providerId="LiveId" clId="{99C4052E-A90C-4BC1-8A8B-39E5D2070E6F}" dt="2021-02-28T12:43:04.567" v="120" actId="207"/>
          <ac:spMkLst>
            <pc:docMk/>
            <pc:sldMk cId="3400052545" sldId="652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3:13.007" v="122" actId="207"/>
          <ac:spMkLst>
            <pc:docMk/>
            <pc:sldMk cId="3400052545" sldId="652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3:20.996" v="124" actId="207"/>
          <ac:spMkLst>
            <pc:docMk/>
            <pc:sldMk cId="3400052545" sldId="652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3:38.395" v="127"/>
          <ac:graphicFrameMkLst>
            <pc:docMk/>
            <pc:sldMk cId="3400052545" sldId="652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4:29.508" v="136"/>
        <pc:sldMkLst>
          <pc:docMk/>
          <pc:sldMk cId="2672357880" sldId="65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2357880" sldId="653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672357880" sldId="653"/>
            <ac:spMk id="3" creationId="{F15E2493-2216-48C7-97BC-7BB72B5DC5C6}"/>
          </ac:spMkLst>
        </pc:spChg>
        <pc:spChg chg="mod">
          <ac:chgData name="Cristian Chilipirea" userId="34ab170da5908fc4" providerId="LiveId" clId="{99C4052E-A90C-4BC1-8A8B-39E5D2070E6F}" dt="2021-02-28T12:43:52.126" v="129" actId="207"/>
          <ac:spMkLst>
            <pc:docMk/>
            <pc:sldMk cId="2672357880" sldId="653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3:59.691" v="131" actId="207"/>
          <ac:spMkLst>
            <pc:docMk/>
            <pc:sldMk cId="2672357880" sldId="653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4:07.521" v="133" actId="207"/>
          <ac:spMkLst>
            <pc:docMk/>
            <pc:sldMk cId="2672357880" sldId="653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4:29.508" v="136"/>
          <ac:graphicFrameMkLst>
            <pc:docMk/>
            <pc:sldMk cId="2672357880" sldId="653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5:52.030" v="144" actId="207"/>
        <pc:sldMkLst>
          <pc:docMk/>
          <pc:sldMk cId="2827525949" sldId="65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27525949" sldId="654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827525949" sldId="654"/>
            <ac:spMk id="3" creationId="{4264C811-C849-46E7-82C2-D2E82063D8F0}"/>
          </ac:spMkLst>
        </pc:spChg>
        <pc:spChg chg="mod">
          <ac:chgData name="Cristian Chilipirea" userId="34ab170da5908fc4" providerId="LiveId" clId="{99C4052E-A90C-4BC1-8A8B-39E5D2070E6F}" dt="2021-02-28T12:45:44.175" v="142" actId="207"/>
          <ac:spMkLst>
            <pc:docMk/>
            <pc:sldMk cId="2827525949" sldId="654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5:52.030" v="144" actId="207"/>
          <ac:spMkLst>
            <pc:docMk/>
            <pc:sldMk cId="2827525949" sldId="654"/>
            <ac:spMk id="9" creationId="{8F811F79-8A19-4CD7-8602-2FFC3639CB98}"/>
          </ac:spMkLst>
        </pc:spChg>
        <pc:graphicFrameChg chg="modGraphic">
          <ac:chgData name="Cristian Chilipirea" userId="34ab170da5908fc4" providerId="LiveId" clId="{99C4052E-A90C-4BC1-8A8B-39E5D2070E6F}" dt="2021-02-28T12:45:35.542" v="140"/>
          <ac:graphicFrameMkLst>
            <pc:docMk/>
            <pc:sldMk cId="2827525949" sldId="654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6:31.746" v="154"/>
        <pc:sldMkLst>
          <pc:docMk/>
          <pc:sldMk cId="1190642748" sldId="65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0642748" sldId="655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90642748" sldId="655"/>
            <ac:spMk id="3" creationId="{0CBD4063-A307-4065-B25F-F900B402D071}"/>
          </ac:spMkLst>
        </pc:spChg>
        <pc:spChg chg="mod">
          <ac:chgData name="Cristian Chilipirea" userId="34ab170da5908fc4" providerId="LiveId" clId="{99C4052E-A90C-4BC1-8A8B-39E5D2070E6F}" dt="2021-02-28T12:46:03.902" v="146" actId="207"/>
          <ac:spMkLst>
            <pc:docMk/>
            <pc:sldMk cId="1190642748" sldId="655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6:11.431" v="148" actId="207"/>
          <ac:spMkLst>
            <pc:docMk/>
            <pc:sldMk cId="1190642748" sldId="655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6:18.907" v="150" actId="207"/>
          <ac:spMkLst>
            <pc:docMk/>
            <pc:sldMk cId="1190642748" sldId="655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6:31.746" v="154"/>
          <ac:graphicFrameMkLst>
            <pc:docMk/>
            <pc:sldMk cId="1190642748" sldId="655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7:28.768" v="166" actId="207"/>
        <pc:sldMkLst>
          <pc:docMk/>
          <pc:sldMk cId="2583344523" sldId="65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3344523" sldId="656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83344523" sldId="656"/>
            <ac:spMk id="3" creationId="{A8F406E8-E7C3-4411-9C9D-A4A294DA9D41}"/>
          </ac:spMkLst>
        </pc:spChg>
        <pc:spChg chg="mod">
          <ac:chgData name="Cristian Chilipirea" userId="34ab170da5908fc4" providerId="LiveId" clId="{99C4052E-A90C-4BC1-8A8B-39E5D2070E6F}" dt="2021-02-28T12:46:44.042" v="156" actId="207"/>
          <ac:spMkLst>
            <pc:docMk/>
            <pc:sldMk cId="2583344523" sldId="656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6:52.980" v="158" actId="207"/>
          <ac:spMkLst>
            <pc:docMk/>
            <pc:sldMk cId="2583344523" sldId="656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7:01.375" v="160" actId="207"/>
          <ac:spMkLst>
            <pc:docMk/>
            <pc:sldMk cId="2583344523" sldId="656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47:28.768" v="166" actId="207"/>
          <ac:spMkLst>
            <pc:docMk/>
            <pc:sldMk cId="2583344523" sldId="656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47:14.935" v="164"/>
          <ac:graphicFrameMkLst>
            <pc:docMk/>
            <pc:sldMk cId="2583344523" sldId="656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8:25.770" v="176" actId="207"/>
        <pc:sldMkLst>
          <pc:docMk/>
          <pc:sldMk cId="2021335195" sldId="65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21335195" sldId="657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021335195" sldId="657"/>
            <ac:spMk id="3" creationId="{547E6412-9481-4C01-9804-EC4D01E1569C}"/>
          </ac:spMkLst>
        </pc:spChg>
        <pc:spChg chg="mod">
          <ac:chgData name="Cristian Chilipirea" userId="34ab170da5908fc4" providerId="LiveId" clId="{99C4052E-A90C-4BC1-8A8B-39E5D2070E6F}" dt="2021-02-28T12:48:25.770" v="176" actId="207"/>
          <ac:spMkLst>
            <pc:docMk/>
            <pc:sldMk cId="2021335195" sldId="657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8:20.838" v="174" actId="207"/>
          <ac:spMkLst>
            <pc:docMk/>
            <pc:sldMk cId="2021335195" sldId="657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8:14.615" v="172" actId="207"/>
          <ac:spMkLst>
            <pc:docMk/>
            <pc:sldMk cId="2021335195" sldId="657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48:04.188" v="170"/>
          <ac:graphicFrameMkLst>
            <pc:docMk/>
            <pc:sldMk cId="2021335195" sldId="657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3:00:06.345" v="262"/>
        <pc:sldMkLst>
          <pc:docMk/>
          <pc:sldMk cId="1721777327" sldId="65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21777327" sldId="658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21777327" sldId="658"/>
            <ac:spMk id="3" creationId="{6FA3B55C-13CB-475F-A82A-0B8024607A36}"/>
          </ac:spMkLst>
        </pc:spChg>
        <pc:spChg chg="mod">
          <ac:chgData name="Cristian Chilipirea" userId="34ab170da5908fc4" providerId="LiveId" clId="{99C4052E-A90C-4BC1-8A8B-39E5D2070E6F}" dt="2021-02-28T12:48:44.648" v="178" actId="207"/>
          <ac:spMkLst>
            <pc:docMk/>
            <pc:sldMk cId="1721777327" sldId="658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8:49.283" v="180" actId="207"/>
          <ac:spMkLst>
            <pc:docMk/>
            <pc:sldMk cId="1721777327" sldId="658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8:55.896" v="182" actId="207"/>
          <ac:spMkLst>
            <pc:docMk/>
            <pc:sldMk cId="1721777327" sldId="658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3:00:06.345" v="262"/>
          <ac:graphicFrameMkLst>
            <pc:docMk/>
            <pc:sldMk cId="1721777327" sldId="658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49:41.941" v="194"/>
        <pc:sldMkLst>
          <pc:docMk/>
          <pc:sldMk cId="660577042" sldId="65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60577042" sldId="659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660577042" sldId="659"/>
            <ac:spMk id="3" creationId="{A5B2ECAD-F772-4B95-8FA3-6BF495C7C2FD}"/>
          </ac:spMkLst>
        </pc:spChg>
        <pc:spChg chg="mod">
          <ac:chgData name="Cristian Chilipirea" userId="34ab170da5908fc4" providerId="LiveId" clId="{99C4052E-A90C-4BC1-8A8B-39E5D2070E6F}" dt="2021-02-28T12:49:05.977" v="184" actId="207"/>
          <ac:spMkLst>
            <pc:docMk/>
            <pc:sldMk cId="660577042" sldId="659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49:14.010" v="186" actId="207"/>
          <ac:spMkLst>
            <pc:docMk/>
            <pc:sldMk cId="660577042" sldId="659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49:20.357" v="188" actId="207"/>
          <ac:spMkLst>
            <pc:docMk/>
            <pc:sldMk cId="660577042" sldId="659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49:27.935" v="190" actId="207"/>
          <ac:spMkLst>
            <pc:docMk/>
            <pc:sldMk cId="660577042" sldId="659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49:41.941" v="194"/>
          <ac:graphicFrameMkLst>
            <pc:docMk/>
            <pc:sldMk cId="660577042" sldId="659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0:37.944" v="204"/>
        <pc:sldMkLst>
          <pc:docMk/>
          <pc:sldMk cId="3793223334" sldId="66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93223334" sldId="660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793223334" sldId="660"/>
            <ac:spMk id="3" creationId="{8649C971-3887-4909-B99C-D5CD500207CD}"/>
          </ac:spMkLst>
        </pc:spChg>
        <pc:spChg chg="mod">
          <ac:chgData name="Cristian Chilipirea" userId="34ab170da5908fc4" providerId="LiveId" clId="{99C4052E-A90C-4BC1-8A8B-39E5D2070E6F}" dt="2021-02-28T12:50:12.771" v="196" actId="207"/>
          <ac:spMkLst>
            <pc:docMk/>
            <pc:sldMk cId="3793223334" sldId="660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0:18.397" v="198" actId="207"/>
          <ac:spMkLst>
            <pc:docMk/>
            <pc:sldMk cId="3793223334" sldId="660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0:23.882" v="200" actId="207"/>
          <ac:spMkLst>
            <pc:docMk/>
            <pc:sldMk cId="3793223334" sldId="660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0:37.944" v="204"/>
          <ac:graphicFrameMkLst>
            <pc:docMk/>
            <pc:sldMk cId="3793223334" sldId="660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1:47.427" v="219" actId="207"/>
        <pc:sldMkLst>
          <pc:docMk/>
          <pc:sldMk cId="1764957005" sldId="66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64957005" sldId="661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64957005" sldId="661"/>
            <ac:spMk id="3" creationId="{7D26F9F5-968B-4E63-BD10-14D891CC4AFB}"/>
          </ac:spMkLst>
        </pc:spChg>
        <pc:spChg chg="mod">
          <ac:chgData name="Cristian Chilipirea" userId="34ab170da5908fc4" providerId="LiveId" clId="{99C4052E-A90C-4BC1-8A8B-39E5D2070E6F}" dt="2021-02-28T12:50:49.042" v="206" actId="207"/>
          <ac:spMkLst>
            <pc:docMk/>
            <pc:sldMk cId="1764957005" sldId="661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0:53.888" v="208" actId="207"/>
          <ac:spMkLst>
            <pc:docMk/>
            <pc:sldMk cId="1764957005" sldId="661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1:01.539" v="210" actId="207"/>
          <ac:spMkLst>
            <pc:docMk/>
            <pc:sldMk cId="1764957005" sldId="661"/>
            <ac:spMk id="12" creationId="{7E5BF11A-56B6-47E3-A076-24A629E1C9E4}"/>
          </ac:spMkLst>
        </pc:spChg>
        <pc:spChg chg="mod">
          <ac:chgData name="Cristian Chilipirea" userId="34ab170da5908fc4" providerId="LiveId" clId="{99C4052E-A90C-4BC1-8A8B-39E5D2070E6F}" dt="2021-02-28T12:51:47.427" v="219" actId="207"/>
          <ac:spMkLst>
            <pc:docMk/>
            <pc:sldMk cId="1764957005" sldId="661"/>
            <ac:spMk id="15" creationId="{EB9FCDF9-13A5-488C-8001-B191D272A1C6}"/>
          </ac:spMkLst>
        </pc:spChg>
        <pc:graphicFrameChg chg="modGraphic">
          <ac:chgData name="Cristian Chilipirea" userId="34ab170da5908fc4" providerId="LiveId" clId="{99C4052E-A90C-4BC1-8A8B-39E5D2070E6F}" dt="2021-02-28T12:51:33.364" v="216"/>
          <ac:graphicFrameMkLst>
            <pc:docMk/>
            <pc:sldMk cId="1764957005" sldId="661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3:46.508" v="229"/>
        <pc:sldMkLst>
          <pc:docMk/>
          <pc:sldMk cId="3057541961" sldId="66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7541961" sldId="662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57541961" sldId="662"/>
            <ac:spMk id="3" creationId="{FA392DE8-799C-402B-A53B-A0A9D466F11F}"/>
          </ac:spMkLst>
        </pc:spChg>
        <pc:spChg chg="mod">
          <ac:chgData name="Cristian Chilipirea" userId="34ab170da5908fc4" providerId="LiveId" clId="{99C4052E-A90C-4BC1-8A8B-39E5D2070E6F}" dt="2021-02-28T12:52:14.023" v="223" actId="207"/>
          <ac:spMkLst>
            <pc:docMk/>
            <pc:sldMk cId="3057541961" sldId="662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2:09.357" v="221" actId="207"/>
          <ac:spMkLst>
            <pc:docMk/>
            <pc:sldMk cId="3057541961" sldId="662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2:21.718" v="225" actId="207"/>
          <ac:spMkLst>
            <pc:docMk/>
            <pc:sldMk cId="3057541961" sldId="662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3:46.508" v="229"/>
          <ac:graphicFrameMkLst>
            <pc:docMk/>
            <pc:sldMk cId="3057541961" sldId="662"/>
            <ac:graphicFrameMk id="5" creationId="{E1562540-6ABA-4854-A191-7648453AD59F}"/>
          </ac:graphicFrameMkLst>
        </pc:graphicFrameChg>
      </pc:sldChg>
      <pc:sldChg chg="modSp add mod">
        <pc:chgData name="Cristian Chilipirea" userId="34ab170da5908fc4" providerId="LiveId" clId="{99C4052E-A90C-4BC1-8A8B-39E5D2070E6F}" dt="2021-02-28T12:54:29.189" v="239"/>
        <pc:sldMkLst>
          <pc:docMk/>
          <pc:sldMk cId="1160227122" sldId="66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60227122" sldId="663"/>
            <ac:spMk id="2" creationId="{C4273928-3215-4337-8AB4-168CB3D57D7E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160227122" sldId="663"/>
            <ac:spMk id="3" creationId="{8B56351F-4030-48CF-A0FC-582418E2F166}"/>
          </ac:spMkLst>
        </pc:spChg>
        <pc:spChg chg="mod">
          <ac:chgData name="Cristian Chilipirea" userId="34ab170da5908fc4" providerId="LiveId" clId="{99C4052E-A90C-4BC1-8A8B-39E5D2070E6F}" dt="2021-02-28T12:54:11.317" v="235" actId="207"/>
          <ac:spMkLst>
            <pc:docMk/>
            <pc:sldMk cId="1160227122" sldId="663"/>
            <ac:spMk id="6" creationId="{CE9E73BA-2799-45FA-92D3-E07769711E9E}"/>
          </ac:spMkLst>
        </pc:spChg>
        <pc:spChg chg="mod">
          <ac:chgData name="Cristian Chilipirea" userId="34ab170da5908fc4" providerId="LiveId" clId="{99C4052E-A90C-4BC1-8A8B-39E5D2070E6F}" dt="2021-02-28T12:54:03.715" v="233" actId="207"/>
          <ac:spMkLst>
            <pc:docMk/>
            <pc:sldMk cId="1160227122" sldId="663"/>
            <ac:spMk id="9" creationId="{8F811F79-8A19-4CD7-8602-2FFC3639CB98}"/>
          </ac:spMkLst>
        </pc:spChg>
        <pc:spChg chg="mod">
          <ac:chgData name="Cristian Chilipirea" userId="34ab170da5908fc4" providerId="LiveId" clId="{99C4052E-A90C-4BC1-8A8B-39E5D2070E6F}" dt="2021-02-28T12:53:57.937" v="231" actId="207"/>
          <ac:spMkLst>
            <pc:docMk/>
            <pc:sldMk cId="1160227122" sldId="663"/>
            <ac:spMk id="12" creationId="{7E5BF11A-56B6-47E3-A076-24A629E1C9E4}"/>
          </ac:spMkLst>
        </pc:spChg>
        <pc:graphicFrameChg chg="modGraphic">
          <ac:chgData name="Cristian Chilipirea" userId="34ab170da5908fc4" providerId="LiveId" clId="{99C4052E-A90C-4BC1-8A8B-39E5D2070E6F}" dt="2021-02-28T12:54:29.189" v="239"/>
          <ac:graphicFrameMkLst>
            <pc:docMk/>
            <pc:sldMk cId="1160227122" sldId="663"/>
            <ac:graphicFrameMk id="5" creationId="{E1562540-6ABA-4854-A191-7648453AD59F}"/>
          </ac:graphicFrameMkLst>
        </pc:graphicFrameChg>
      </pc:sldChg>
      <pc:sldChg chg="addSp delSp modSp add del mod">
        <pc:chgData name="Cristian Chilipirea" userId="34ab170da5908fc4" providerId="LiveId" clId="{99C4052E-A90C-4BC1-8A8B-39E5D2070E6F}" dt="2021-02-28T12:55:59.978" v="249" actId="47"/>
        <pc:sldMkLst>
          <pc:docMk/>
          <pc:sldMk cId="3038556941" sldId="66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38556941" sldId="664"/>
            <ac:spMk id="2" creationId="{FF19E07B-4107-4B4E-B5E7-94190892F8B9}"/>
          </ac:spMkLst>
        </pc:spChg>
        <pc:spChg chg="del mod">
          <ac:chgData name="Cristian Chilipirea" userId="34ab170da5908fc4" providerId="LiveId" clId="{99C4052E-A90C-4BC1-8A8B-39E5D2070E6F}" dt="2021-02-28T12:55:16.952" v="240" actId="478"/>
          <ac:spMkLst>
            <pc:docMk/>
            <pc:sldMk cId="3038556941" sldId="664"/>
            <ac:spMk id="3" creationId="{78EAA620-CE02-4E7D-B73A-559E71369C0F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038556941" sldId="664"/>
            <ac:spMk id="5" creationId="{BB2B130F-C469-4236-9F74-2384A0497B07}"/>
          </ac:spMkLst>
        </pc:spChg>
        <pc:spChg chg="add mod">
          <ac:chgData name="Cristian Chilipirea" userId="34ab170da5908fc4" providerId="LiveId" clId="{99C4052E-A90C-4BC1-8A8B-39E5D2070E6F}" dt="2021-02-28T12:55:38.668" v="244" actId="21"/>
          <ac:spMkLst>
            <pc:docMk/>
            <pc:sldMk cId="3038556941" sldId="664"/>
            <ac:spMk id="7" creationId="{382D8B8D-BDBE-414B-97A1-83D3D8A5089E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4266447998" sldId="665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2" creationId="{41553FA1-DEE1-447D-B354-FE07AA1AC15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3" creationId="{C9BA5829-901A-46AC-AC60-9E8B8B95BCB6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4266447998" sldId="665"/>
            <ac:spMk id="6" creationId="{80EF8EBC-60E8-4C89-992A-C79D1C520C6F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88131982" sldId="666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8131982" sldId="666"/>
            <ac:spMk id="2" creationId="{6C788F51-C2DA-4ECB-8885-BBA294A6DFB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88131982" sldId="666"/>
            <ac:spMk id="3" creationId="{7244B42B-AEFD-4D0B-805A-94F43F5DBC1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151660591" sldId="667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2" creationId="{DA69530D-C2B3-4293-9312-7A41A181A9D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3" creationId="{94128518-9B87-48FE-B65B-E2BB6727506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151660591" sldId="667"/>
            <ac:spMk id="5" creationId="{D7C29797-A553-41A3-9338-C41362E7D56F}"/>
          </ac:spMkLst>
        </pc:spChg>
      </pc:sldChg>
      <pc:sldChg chg="modSp add mod">
        <pc:chgData name="Cristian Chilipirea" userId="34ab170da5908fc4" providerId="LiveId" clId="{99C4052E-A90C-4BC1-8A8B-39E5D2070E6F}" dt="2021-02-28T12:29:04.526" v="66" actId="207"/>
        <pc:sldMkLst>
          <pc:docMk/>
          <pc:sldMk cId="3972709312" sldId="668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2709312" sldId="668"/>
            <ac:spMk id="2" creationId="{DA69530D-C2B3-4293-9312-7A41A181A9D5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972709312" sldId="668"/>
            <ac:spMk id="3" creationId="{FC317030-FCF4-41D7-958D-173121B1565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6" creationId="{18B35056-8727-4698-94B8-0A139C1EB1F1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7" creationId="{6508C34B-F075-4E3C-A97E-38D6CB8411E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8" creationId="{E277F31B-9670-4501-A5E3-5BCA5123B457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9" creationId="{F699130E-56FC-42DE-8D0B-1CD2BE37BD9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0" creationId="{DA9F79A7-EC5D-4FBC-AEDE-AB6B59E0E356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1" creationId="{BD05DAEB-38EA-4867-A89E-E4A15F5EFEF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2" creationId="{9EE7B3A3-58ED-4863-9A5B-6310B919A391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3" creationId="{2BE0F3F0-E38F-4534-A663-A23DE4F0177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4" creationId="{EFFFC96C-E026-465C-A5A9-D7E0C8DC0A57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5" creationId="{4D14B3F6-E652-49A1-835F-1B720873C24E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6" creationId="{216721D1-2A61-4DC8-9BFC-AC3B2900731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7" creationId="{3C679BC3-4F18-41E1-95BE-DD23171E218C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8" creationId="{6067B9E0-F9A1-4170-B913-DA59B16A1B7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19" creationId="{E6284B58-8CB8-4472-BC1B-11E077C216DF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0" creationId="{51F8128B-A727-4066-A091-DA67166B8E0D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1" creationId="{67D882CC-101C-45B1-9566-18252F53EA55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2" creationId="{55D3ECDF-3041-4DDC-A612-69DDA37DF30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3" creationId="{2F90760D-6F62-4C3F-9A27-D6EAE6AED4AB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4" creationId="{53E6DB35-75BE-420E-955A-9C67B7F31864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5" creationId="{FA186D19-F541-45C1-90D4-32C7463B22CA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6" creationId="{B0B754A2-5DA4-4DAE-8F12-59FA50908882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7" creationId="{1202EF9A-B9DB-4827-847A-9A7E4957C079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8" creationId="{735A3431-0F3A-44E9-97A6-6265CD6A7650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29" creationId="{0E3AEDD1-8897-4D2E-ADAC-3BB499ACCA9E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30" creationId="{EBC59B66-B999-4823-826A-87032F91ADB3}"/>
          </ac:spMkLst>
        </pc:spChg>
        <pc:spChg chg="mod">
          <ac:chgData name="Cristian Chilipirea" userId="34ab170da5908fc4" providerId="LiveId" clId="{99C4052E-A90C-4BC1-8A8B-39E5D2070E6F}" dt="2021-02-28T12:29:04.526" v="66" actId="207"/>
          <ac:spMkLst>
            <pc:docMk/>
            <pc:sldMk cId="3972709312" sldId="668"/>
            <ac:spMk id="31" creationId="{A21C6634-8295-44ED-BFB3-72415652864B}"/>
          </ac:spMkLst>
        </pc:sp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3" creationId="{68EF07EB-8BB5-4A06-844A-4AFEFEACBF1C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4" creationId="{9CF5FC49-5823-47DA-B424-A597094D6EB4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37" creationId="{9079DE28-2500-43D9-B968-DD446A4196D2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0" creationId="{C197943E-3F5A-44D7-B36F-757E6789591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3" creationId="{984FA2F0-2517-4482-A2D7-B83C743A5061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6" creationId="{E7C9A8A4-4066-491E-83C9-AB1B2BE6327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49" creationId="{5F4D5FCF-C1F4-4928-981F-E27277F66B3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2" creationId="{908A015F-13D2-4B92-8044-9A5F13B33F3C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5" creationId="{A33FD3DB-36C6-4488-B7DA-33B6E85177B7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58" creationId="{1B639E90-3867-47FA-AEB6-8CE45DEC187A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1" creationId="{3B03B27F-09CE-48FF-9A01-A9F9F54BAAA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4" creationId="{CAE3363D-B666-468C-90ED-C13F934DCF3E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67" creationId="{C77B83AF-193E-4A21-ADA5-1C49070C89B3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70" creationId="{830BA2D5-9FBD-45A3-9A7E-416D2E282C5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78" creationId="{D992C578-5A6C-40F7-9A10-AE306CE62842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1" creationId="{E840BE86-2F7D-4CFB-AB73-DA6EAEE1E8BA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4" creationId="{FD0CB472-E369-4D81-BB46-860F611807B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87" creationId="{AF38C9CF-C7A4-4CB8-82B1-4F9D3BAA3D25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0" creationId="{5C08C291-92DD-46C5-92E5-D450F7B206B8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3" creationId="{0D771D31-C66B-4CBB-9914-9B0AB5E80293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6" creationId="{B8DB5B17-EE05-4200-B796-D389A97C629B}"/>
          </ac:cxnSpMkLst>
        </pc:cxnChg>
        <pc:cxnChg chg="mod">
          <ac:chgData name="Cristian Chilipirea" userId="34ab170da5908fc4" providerId="LiveId" clId="{99C4052E-A90C-4BC1-8A8B-39E5D2070E6F}" dt="2021-02-28T12:29:01.428" v="65" actId="2085"/>
          <ac:cxnSpMkLst>
            <pc:docMk/>
            <pc:sldMk cId="3972709312" sldId="668"/>
            <ac:cxnSpMk id="99" creationId="{19575C32-BF54-4DDE-8E8B-6E7B80F84756}"/>
          </ac:cxnSpMkLst>
        </pc:cxn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930521825" sldId="669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30521825" sldId="669"/>
            <ac:spMk id="2" creationId="{CA2160E4-3608-4552-968C-53CD7EC03DC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930521825" sldId="669"/>
            <ac:spMk id="3" creationId="{4C8CA2E8-D854-40A5-AE9C-680A3F58AD32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1719526815" sldId="670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9526815" sldId="670"/>
            <ac:spMk id="2" creationId="{C4CF775A-CE02-453B-B632-910A6F1327A2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1719526815" sldId="670"/>
            <ac:spMk id="3" creationId="{3B52F9CE-B16E-4BA4-8A1D-DB5168B302B5}"/>
          </ac:spMkLst>
        </pc:sp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2539023087" sldId="671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39023087" sldId="671"/>
            <ac:spMk id="2" creationId="{E8288ACA-832E-46AC-9E12-78DEA388F63D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539023087" sldId="671"/>
            <ac:spMk id="3" creationId="{449848A2-A490-452E-816B-5B57DDB926B6}"/>
          </ac:spMkLst>
        </pc:spChg>
      </pc:sldChg>
      <pc:sldChg chg="modSp add mod">
        <pc:chgData name="Cristian Chilipirea" userId="34ab170da5908fc4" providerId="LiveId" clId="{99C4052E-A90C-4BC1-8A8B-39E5D2070E6F}" dt="2021-02-28T12:30:20.109" v="71"/>
        <pc:sldMkLst>
          <pc:docMk/>
          <pc:sldMk cId="3555289224" sldId="672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55289224" sldId="672"/>
            <ac:spMk id="2" creationId="{EC683C9A-31B0-4A4C-A224-FBB1593A1A89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555289224" sldId="672"/>
            <ac:spMk id="3" creationId="{D11DD630-F6EB-4D9C-A82B-80B4AD7E3447}"/>
          </ac:spMkLst>
        </pc:spChg>
        <pc:graphicFrameChg chg="modGraphic">
          <ac:chgData name="Cristian Chilipirea" userId="34ab170da5908fc4" providerId="LiveId" clId="{99C4052E-A90C-4BC1-8A8B-39E5D2070E6F}" dt="2021-02-28T12:30:20.109" v="71"/>
          <ac:graphicFrameMkLst>
            <pc:docMk/>
            <pc:sldMk cId="3555289224" sldId="672"/>
            <ac:graphicFrameMk id="5" creationId="{E79DB8EC-1E1E-498D-99B7-D82C3BFABD8D}"/>
          </ac:graphicFrameMkLst>
        </pc:graphicFrameChg>
      </pc:sldChg>
      <pc:sldChg chg="modSp add">
        <pc:chgData name="Cristian Chilipirea" userId="34ab170da5908fc4" providerId="LiveId" clId="{99C4052E-A90C-4BC1-8A8B-39E5D2070E6F}" dt="2021-02-28T12:12:51.556" v="33"/>
        <pc:sldMkLst>
          <pc:docMk/>
          <pc:sldMk cId="3338801677" sldId="673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8801677" sldId="673"/>
            <ac:spMk id="2" creationId="{4717C1FB-84F1-49A3-8F25-733ECD791BF3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3338801677" sldId="673"/>
            <ac:spMk id="3" creationId="{74CF7699-43D2-4AF8-A788-33C18E629316}"/>
          </ac:spMkLst>
        </pc:spChg>
      </pc:sldChg>
      <pc:sldChg chg="modSp add mod">
        <pc:chgData name="Cristian Chilipirea" userId="34ab170da5908fc4" providerId="LiveId" clId="{99C4052E-A90C-4BC1-8A8B-39E5D2070E6F}" dt="2021-02-28T12:24:21.498" v="61" actId="14100"/>
        <pc:sldMkLst>
          <pc:docMk/>
          <pc:sldMk cId="2262864758" sldId="674"/>
        </pc:sldMkLst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62864758" sldId="674"/>
            <ac:spMk id="2" creationId="{4C52907F-AEAA-42F5-9828-53BB0FD4DB62}"/>
          </ac:spMkLst>
        </pc:spChg>
        <pc:spChg chg="mod">
          <ac:chgData name="Cristian Chilipirea" userId="34ab170da5908fc4" providerId="LiveId" clId="{99C4052E-A90C-4BC1-8A8B-39E5D2070E6F}" dt="2021-02-28T12:24:21.498" v="61" actId="14100"/>
          <ac:spMkLst>
            <pc:docMk/>
            <pc:sldMk cId="2262864758" sldId="674"/>
            <ac:spMk id="3" creationId="{94031EA0-E1DD-400A-B861-06F3C9F47BD7}"/>
          </ac:spMkLst>
        </pc:spChg>
        <pc:spChg chg="mod">
          <ac:chgData name="Cristian Chilipirea" userId="34ab170da5908fc4" providerId="LiveId" clId="{99C4052E-A90C-4BC1-8A8B-39E5D2070E6F}" dt="2021-02-28T12:12:51.556" v="33"/>
          <ac:spMkLst>
            <pc:docMk/>
            <pc:sldMk cId="2262864758" sldId="674"/>
            <ac:spMk id="5" creationId="{50B7DB92-B819-4429-B364-CD3B0469289E}"/>
          </ac:spMkLst>
        </pc:spChg>
      </pc:sldChg>
      <pc:sldChg chg="new del">
        <pc:chgData name="Cristian Chilipirea" userId="34ab170da5908fc4" providerId="LiveId" clId="{99C4052E-A90C-4BC1-8A8B-39E5D2070E6F}" dt="2021-02-28T12:10:37.228" v="28" actId="47"/>
        <pc:sldMkLst>
          <pc:docMk/>
          <pc:sldMk cId="1044660325" sldId="675"/>
        </pc:sldMkLst>
      </pc:sldChg>
      <pc:sldChg chg="new del">
        <pc:chgData name="Cristian Chilipirea" userId="34ab170da5908fc4" providerId="LiveId" clId="{99C4052E-A90C-4BC1-8A8B-39E5D2070E6F}" dt="2021-02-28T12:11:06.219" v="30" actId="47"/>
        <pc:sldMkLst>
          <pc:docMk/>
          <pc:sldMk cId="1244652578" sldId="675"/>
        </pc:sldMkLst>
      </pc:sldChg>
      <pc:sldChg chg="new del">
        <pc:chgData name="Cristian Chilipirea" userId="34ab170da5908fc4" providerId="LiveId" clId="{99C4052E-A90C-4BC1-8A8B-39E5D2070E6F}" dt="2021-02-28T12:17:32.139" v="47" actId="47"/>
        <pc:sldMkLst>
          <pc:docMk/>
          <pc:sldMk cId="1937960522" sldId="675"/>
        </pc:sldMkLst>
      </pc:sldChg>
      <pc:sldChg chg="modSp new mod">
        <pc:chgData name="Cristian Chilipirea" userId="34ab170da5908fc4" providerId="LiveId" clId="{99C4052E-A90C-4BC1-8A8B-39E5D2070E6F}" dt="2021-02-28T12:55:57.750" v="248"/>
        <pc:sldMkLst>
          <pc:docMk/>
          <pc:sldMk cId="2670473946" sldId="675"/>
        </pc:sldMkLst>
        <pc:spChg chg="mod">
          <ac:chgData name="Cristian Chilipirea" userId="34ab170da5908fc4" providerId="LiveId" clId="{99C4052E-A90C-4BC1-8A8B-39E5D2070E6F}" dt="2021-02-28T12:55:57.750" v="248"/>
          <ac:spMkLst>
            <pc:docMk/>
            <pc:sldMk cId="2670473946" sldId="675"/>
            <ac:spMk id="2" creationId="{B4FB7AE7-5213-4F0A-9EC4-8ED05527DEAA}"/>
          </ac:spMkLst>
        </pc:spChg>
        <pc:spChg chg="mod">
          <ac:chgData name="Cristian Chilipirea" userId="34ab170da5908fc4" providerId="LiveId" clId="{99C4052E-A90C-4BC1-8A8B-39E5D2070E6F}" dt="2021-02-28T12:55:51.575" v="247" actId="1076"/>
          <ac:spMkLst>
            <pc:docMk/>
            <pc:sldMk cId="2670473946" sldId="675"/>
            <ac:spMk id="3" creationId="{ED9ED0BB-08A0-4DEF-AB3D-0473583BAAE6}"/>
          </ac:spMkLst>
        </pc:spChg>
      </pc:sldChg>
      <pc:sldChg chg="new del">
        <pc:chgData name="Cristian Chilipirea" userId="34ab170da5908fc4" providerId="LiveId" clId="{99C4052E-A90C-4BC1-8A8B-39E5D2070E6F}" dt="2021-02-28T12:10:36.454" v="27" actId="47"/>
        <pc:sldMkLst>
          <pc:docMk/>
          <pc:sldMk cId="1292137793" sldId="676"/>
        </pc:sldMkLst>
      </pc:sldChg>
      <pc:sldMasterChg chg="modSp modSldLayout">
        <pc:chgData name="Cristian Chilipirea" userId="34ab170da5908fc4" providerId="LiveId" clId="{99C4052E-A90C-4BC1-8A8B-39E5D2070E6F}" dt="2021-02-28T12:16:27.043" v="45"/>
        <pc:sldMasterMkLst>
          <pc:docMk/>
          <pc:sldMasterMk cId="2779709577" sldId="2147483648"/>
        </pc:sldMasterMkLst>
        <pc:spChg chg="mod">
          <ac:chgData name="Cristian Chilipirea" userId="34ab170da5908fc4" providerId="LiveId" clId="{99C4052E-A90C-4BC1-8A8B-39E5D2070E6F}" dt="2021-02-28T12:08:36.376" v="21" actId="16037"/>
          <ac:spMkLst>
            <pc:docMk/>
            <pc:sldMasterMk cId="2779709577" sldId="2147483648"/>
            <ac:spMk id="2" creationId="{8A67A26E-6A76-4F6D-BC08-B93A8DB6BC51}"/>
          </ac:spMkLst>
        </pc:spChg>
        <pc:sldLayoutChg chg="modSp">
          <pc:chgData name="Cristian Chilipirea" userId="34ab170da5908fc4" providerId="LiveId" clId="{99C4052E-A90C-4BC1-8A8B-39E5D2070E6F}" dt="2021-02-28T12:09:24.134" v="23" actId="16037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99C4052E-A90C-4BC1-8A8B-39E5D2070E6F}" dt="2021-02-28T12:09:24.134" v="23" actId="16037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  <pc:sldLayoutChg chg="addSp delSp modSp mod">
          <pc:chgData name="Cristian Chilipirea" userId="34ab170da5908fc4" providerId="LiveId" clId="{99C4052E-A90C-4BC1-8A8B-39E5D2070E6F}" dt="2021-02-28T12:16:27.043" v="45"/>
          <pc:sldLayoutMkLst>
            <pc:docMk/>
            <pc:sldMasterMk cId="2779709577" sldId="2147483648"/>
            <pc:sldLayoutMk cId="4193639877" sldId="2147483660"/>
          </pc:sldLayoutMkLst>
          <pc:spChg chg="del">
            <ac:chgData name="Cristian Chilipirea" userId="34ab170da5908fc4" providerId="LiveId" clId="{99C4052E-A90C-4BC1-8A8B-39E5D2070E6F}" dt="2021-02-28T12:16:03.852" v="40" actId="478"/>
            <ac:spMkLst>
              <pc:docMk/>
              <pc:sldMasterMk cId="2779709577" sldId="2147483648"/>
              <pc:sldLayoutMk cId="4193639877" sldId="2147483660"/>
              <ac:spMk id="2" creationId="{00000000-0000-0000-0000-000000000000}"/>
            </ac:spMkLst>
          </pc:spChg>
          <pc:spChg chg="del">
            <ac:chgData name="Cristian Chilipirea" userId="34ab170da5908fc4" providerId="LiveId" clId="{99C4052E-A90C-4BC1-8A8B-39E5D2070E6F}" dt="2021-02-28T12:16:13.253" v="42" actId="478"/>
            <ac:spMkLst>
              <pc:docMk/>
              <pc:sldMasterMk cId="2779709577" sldId="2147483648"/>
              <pc:sldLayoutMk cId="4193639877" sldId="2147483660"/>
              <ac:spMk id="3" creationId="{00000000-0000-0000-0000-000000000000}"/>
            </ac:spMkLst>
          </pc:spChg>
          <pc:spChg chg="add mod">
            <ac:chgData name="Cristian Chilipirea" userId="34ab170da5908fc4" providerId="LiveId" clId="{99C4052E-A90C-4BC1-8A8B-39E5D2070E6F}" dt="2021-02-28T12:16:04.351" v="41"/>
            <ac:spMkLst>
              <pc:docMk/>
              <pc:sldMasterMk cId="2779709577" sldId="2147483648"/>
              <pc:sldLayoutMk cId="4193639877" sldId="2147483660"/>
              <ac:spMk id="5" creationId="{831008F2-70CC-4387-BAA1-383D0A015F14}"/>
            </ac:spMkLst>
          </pc:spChg>
          <pc:spChg chg="del">
            <ac:chgData name="Cristian Chilipirea" userId="34ab170da5908fc4" providerId="LiveId" clId="{99C4052E-A90C-4BC1-8A8B-39E5D2070E6F}" dt="2021-02-28T12:16:17.684" v="44" actId="478"/>
            <ac:spMkLst>
              <pc:docMk/>
              <pc:sldMasterMk cId="2779709577" sldId="2147483648"/>
              <pc:sldLayoutMk cId="4193639877" sldId="2147483660"/>
              <ac:spMk id="6" creationId="{DB0E9FB9-D240-4F74-AD38-54882D205CEF}"/>
            </ac:spMkLst>
          </pc:spChg>
          <pc:spChg chg="add mod">
            <ac:chgData name="Cristian Chilipirea" userId="34ab170da5908fc4" providerId="LiveId" clId="{99C4052E-A90C-4BC1-8A8B-39E5D2070E6F}" dt="2021-02-28T12:16:13.665" v="43"/>
            <ac:spMkLst>
              <pc:docMk/>
              <pc:sldMasterMk cId="2779709577" sldId="2147483648"/>
              <pc:sldLayoutMk cId="4193639877" sldId="2147483660"/>
              <ac:spMk id="7" creationId="{A991D5D1-9065-4281-9820-81F54EEAD990}"/>
            </ac:spMkLst>
          </pc:spChg>
          <pc:spChg chg="add mod">
            <ac:chgData name="Cristian Chilipirea" userId="34ab170da5908fc4" providerId="LiveId" clId="{99C4052E-A90C-4BC1-8A8B-39E5D2070E6F}" dt="2021-02-28T12:16:27.043" v="45"/>
            <ac:spMkLst>
              <pc:docMk/>
              <pc:sldMasterMk cId="2779709577" sldId="2147483648"/>
              <pc:sldLayoutMk cId="4193639877" sldId="2147483660"/>
              <ac:spMk id="8" creationId="{1408427A-4EED-42EB-9DB7-A55792A674F6}"/>
            </ac:spMkLst>
          </pc:spChg>
        </pc:sldLayoutChg>
      </pc:sldMasterChg>
    </pc:docChg>
  </pc:docChgLst>
  <pc:docChgLst>
    <pc:chgData name="Cristian Chilipirea" userId="34ab170da5908fc4" providerId="LiveId" clId="{2521351A-FE09-4D61-9EB1-911161C61F51}"/>
    <pc:docChg chg="undo custSel addSld delSld modSld">
      <pc:chgData name="Cristian Chilipirea" userId="34ab170da5908fc4" providerId="LiveId" clId="{2521351A-FE09-4D61-9EB1-911161C61F51}" dt="2021-10-18T19:10:03.299" v="397" actId="478"/>
      <pc:docMkLst>
        <pc:docMk/>
      </pc:docMkLst>
      <pc:sldChg chg="modSp mod">
        <pc:chgData name="Cristian Chilipirea" userId="34ab170da5908fc4" providerId="LiveId" clId="{2521351A-FE09-4D61-9EB1-911161C61F51}" dt="2021-10-18T18:52:27.480" v="31" actId="20577"/>
        <pc:sldMkLst>
          <pc:docMk/>
          <pc:sldMk cId="736295071" sldId="256"/>
        </pc:sldMkLst>
        <pc:spChg chg="mod">
          <ac:chgData name="Cristian Chilipirea" userId="34ab170da5908fc4" providerId="LiveId" clId="{2521351A-FE09-4D61-9EB1-911161C61F51}" dt="2021-10-18T18:52:27.480" v="31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51.455" v="320" actId="478"/>
        <pc:sldMkLst>
          <pc:docMk/>
          <pc:sldMk cId="3711501159" sldId="26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11501159" sldId="265"/>
            <ac:spMk id="2" creationId="{C0492F1B-87EF-45EB-917D-D500E518BFDB}"/>
          </ac:spMkLst>
        </pc:spChg>
        <pc:spChg chg="add del mod ord">
          <ac:chgData name="Cristian Chilipirea" userId="34ab170da5908fc4" providerId="LiveId" clId="{2521351A-FE09-4D61-9EB1-911161C61F51}" dt="2021-10-18T19:05:51.455" v="320" actId="478"/>
          <ac:spMkLst>
            <pc:docMk/>
            <pc:sldMk cId="3711501159" sldId="265"/>
            <ac:spMk id="4" creationId="{575DDE22-E6F0-42FC-A81A-B6F5B36D9F6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11501159" sldId="265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71936063" sldId="266"/>
        </pc:sldMkLst>
      </pc:sldChg>
      <pc:sldChg chg="addSp delSp modSp add mod modClrScheme chgLayout">
        <pc:chgData name="Cristian Chilipirea" userId="34ab170da5908fc4" providerId="LiveId" clId="{2521351A-FE09-4D61-9EB1-911161C61F51}" dt="2021-10-18T19:05:54.335" v="321" actId="478"/>
        <pc:sldMkLst>
          <pc:docMk/>
          <pc:sldMk cId="4060141615" sldId="26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60141615" sldId="266"/>
            <ac:spMk id="4" creationId="{A63AB3B5-D962-462C-9621-5BF9F042A341}"/>
          </ac:spMkLst>
        </pc:spChg>
        <pc:spChg chg="add del mod ord">
          <ac:chgData name="Cristian Chilipirea" userId="34ab170da5908fc4" providerId="LiveId" clId="{2521351A-FE09-4D61-9EB1-911161C61F51}" dt="2021-10-18T19:05:54.335" v="321" actId="478"/>
          <ac:spMkLst>
            <pc:docMk/>
            <pc:sldMk cId="4060141615" sldId="266"/>
            <ac:spMk id="7" creationId="{13F04602-DDD7-4BF6-A615-89393BC5B32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60141615" sldId="266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24823294" sldId="267"/>
        </pc:sldMkLst>
      </pc:sldChg>
      <pc:sldChg chg="addSp delSp modSp add mod modClrScheme chgLayout">
        <pc:chgData name="Cristian Chilipirea" userId="34ab170da5908fc4" providerId="LiveId" clId="{2521351A-FE09-4D61-9EB1-911161C61F51}" dt="2021-10-18T19:06:05.939" v="325" actId="478"/>
        <pc:sldMkLst>
          <pc:docMk/>
          <pc:sldMk cId="3613156644" sldId="26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3156644" sldId="267"/>
            <ac:spMk id="2" creationId="{200D34F4-FC75-4625-BF7D-F8F88485E03D}"/>
          </ac:spMkLst>
        </pc:spChg>
        <pc:spChg chg="add del mod ord">
          <ac:chgData name="Cristian Chilipirea" userId="34ab170da5908fc4" providerId="LiveId" clId="{2521351A-FE09-4D61-9EB1-911161C61F51}" dt="2021-10-18T19:06:05.939" v="325" actId="478"/>
          <ac:spMkLst>
            <pc:docMk/>
            <pc:sldMk cId="3613156644" sldId="267"/>
            <ac:spMk id="3" creationId="{1CB6935D-5B38-458A-9E7A-8998D365914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3156644" sldId="26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56.455" v="322" actId="478"/>
        <pc:sldMkLst>
          <pc:docMk/>
          <pc:sldMk cId="1107452404" sldId="26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7452404" sldId="268"/>
            <ac:spMk id="2" creationId="{DEDFABAD-AEB1-4631-9B22-A5144083590F}"/>
          </ac:spMkLst>
        </pc:spChg>
        <pc:spChg chg="add del mod ord">
          <ac:chgData name="Cristian Chilipirea" userId="34ab170da5908fc4" providerId="LiveId" clId="{2521351A-FE09-4D61-9EB1-911161C61F51}" dt="2021-10-18T19:05:56.455" v="322" actId="478"/>
          <ac:spMkLst>
            <pc:docMk/>
            <pc:sldMk cId="1107452404" sldId="268"/>
            <ac:spMk id="4" creationId="{AE5ACF5C-B599-49AA-ACEE-EDBD872469C8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7452404" sldId="268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10417660" sldId="26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4182113" sldId="269"/>
        </pc:sldMkLst>
      </pc:sldChg>
      <pc:sldChg chg="addSp delSp modSp add mod modClrScheme chgLayout">
        <pc:chgData name="Cristian Chilipirea" userId="34ab170da5908fc4" providerId="LiveId" clId="{2521351A-FE09-4D61-9EB1-911161C61F51}" dt="2021-10-18T19:06:00.147" v="323" actId="478"/>
        <pc:sldMkLst>
          <pc:docMk/>
          <pc:sldMk cId="3681136299" sldId="26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1136299" sldId="269"/>
            <ac:spMk id="2" creationId="{735CB427-C9EC-4CB8-9D3B-F05034CAC78A}"/>
          </ac:spMkLst>
        </pc:spChg>
        <pc:spChg chg="add del mod ord">
          <ac:chgData name="Cristian Chilipirea" userId="34ab170da5908fc4" providerId="LiveId" clId="{2521351A-FE09-4D61-9EB1-911161C61F51}" dt="2021-10-18T19:06:00.147" v="323" actId="478"/>
          <ac:spMkLst>
            <pc:docMk/>
            <pc:sldMk cId="3681136299" sldId="269"/>
            <ac:spMk id="4" creationId="{838EA664-FBA5-4BE2-A735-1C2F126494C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1136299" sldId="269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187237" sldId="270"/>
        </pc:sldMkLst>
      </pc:sldChg>
      <pc:sldChg chg="addSp delSp modSp add mod modClrScheme chgLayout">
        <pc:chgData name="Cristian Chilipirea" userId="34ab170da5908fc4" providerId="LiveId" clId="{2521351A-FE09-4D61-9EB1-911161C61F51}" dt="2021-10-18T19:06:09.347" v="326" actId="478"/>
        <pc:sldMkLst>
          <pc:docMk/>
          <pc:sldMk cId="4120009218" sldId="27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20009218" sldId="270"/>
            <ac:spMk id="4" creationId="{E33CE883-173A-4A2D-82C1-76D7EFB3FA40}"/>
          </ac:spMkLst>
        </pc:spChg>
        <pc:spChg chg="add del mod ord">
          <ac:chgData name="Cristian Chilipirea" userId="34ab170da5908fc4" providerId="LiveId" clId="{2521351A-FE09-4D61-9EB1-911161C61F51}" dt="2021-10-18T19:06:09.347" v="326" actId="478"/>
          <ac:spMkLst>
            <pc:docMk/>
            <pc:sldMk cId="4120009218" sldId="270"/>
            <ac:spMk id="6" creationId="{8B2A5D9B-45A2-41FC-A8B5-BDC56887844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20009218" sldId="270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52213275" sldId="271"/>
        </pc:sldMkLst>
      </pc:sldChg>
      <pc:sldChg chg="addSp delSp modSp add mod modClrScheme chgLayout">
        <pc:chgData name="Cristian Chilipirea" userId="34ab170da5908fc4" providerId="LiveId" clId="{2521351A-FE09-4D61-9EB1-911161C61F51}" dt="2021-10-18T19:06:16.020" v="328" actId="478"/>
        <pc:sldMkLst>
          <pc:docMk/>
          <pc:sldMk cId="2285819718" sldId="27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85819718" sldId="271"/>
            <ac:spMk id="2" creationId="{71205375-E2E0-43EF-B374-523D4CE914C5}"/>
          </ac:spMkLst>
        </pc:spChg>
        <pc:spChg chg="add del mod ord">
          <ac:chgData name="Cristian Chilipirea" userId="34ab170da5908fc4" providerId="LiveId" clId="{2521351A-FE09-4D61-9EB1-911161C61F51}" dt="2021-10-18T19:06:16.020" v="328" actId="478"/>
          <ac:spMkLst>
            <pc:docMk/>
            <pc:sldMk cId="2285819718" sldId="271"/>
            <ac:spMk id="7" creationId="{54BD4C7D-2C84-4967-88B8-4EB948D6588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85819718" sldId="271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6622311" sldId="272"/>
        </pc:sldMkLst>
      </pc:sldChg>
      <pc:sldChg chg="addSp delSp modSp add mod modClrScheme chgLayout">
        <pc:chgData name="Cristian Chilipirea" userId="34ab170da5908fc4" providerId="LiveId" clId="{2521351A-FE09-4D61-9EB1-911161C61F51}" dt="2021-10-18T19:06:18.732" v="329" actId="478"/>
        <pc:sldMkLst>
          <pc:docMk/>
          <pc:sldMk cId="432303333" sldId="27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32303333" sldId="272"/>
            <ac:spMk id="2" creationId="{1D56551E-BADC-466F-BA1A-3EF0029C8F03}"/>
          </ac:spMkLst>
        </pc:spChg>
        <pc:spChg chg="add del mod ord">
          <ac:chgData name="Cristian Chilipirea" userId="34ab170da5908fc4" providerId="LiveId" clId="{2521351A-FE09-4D61-9EB1-911161C61F51}" dt="2021-10-18T19:06:18.732" v="329" actId="478"/>
          <ac:spMkLst>
            <pc:docMk/>
            <pc:sldMk cId="432303333" sldId="272"/>
            <ac:spMk id="4" creationId="{EA01EC57-DD9E-410E-84DD-E737242F4A5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32303333" sldId="27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33.840" v="334" actId="478"/>
        <pc:sldMkLst>
          <pc:docMk/>
          <pc:sldMk cId="2270739824" sldId="27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70739824" sldId="273"/>
            <ac:spMk id="2" creationId="{7F54FB69-B398-4179-A0DC-70082F930CC1}"/>
          </ac:spMkLst>
        </pc:spChg>
        <pc:spChg chg="add del mod ord">
          <ac:chgData name="Cristian Chilipirea" userId="34ab170da5908fc4" providerId="LiveId" clId="{2521351A-FE09-4D61-9EB1-911161C61F51}" dt="2021-10-18T19:06:33.840" v="334" actId="478"/>
          <ac:spMkLst>
            <pc:docMk/>
            <pc:sldMk cId="2270739824" sldId="273"/>
            <ac:spMk id="4" creationId="{E333B431-6ACF-4FDD-894A-7781A5CB513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70739824" sldId="273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39565847" sldId="273"/>
        </pc:sldMkLst>
      </pc:sldChg>
      <pc:sldChg chg="addSp delSp modSp add mod modClrScheme chgLayout">
        <pc:chgData name="Cristian Chilipirea" userId="34ab170da5908fc4" providerId="LiveId" clId="{2521351A-FE09-4D61-9EB1-911161C61F51}" dt="2021-10-18T19:06:37.324" v="335" actId="478"/>
        <pc:sldMkLst>
          <pc:docMk/>
          <pc:sldMk cId="1272350980" sldId="27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72350980" sldId="274"/>
            <ac:spMk id="2" creationId="{9F93040E-5A11-4C6B-BB43-2A38293F5747}"/>
          </ac:spMkLst>
        </pc:spChg>
        <pc:spChg chg="add del mod ord">
          <ac:chgData name="Cristian Chilipirea" userId="34ab170da5908fc4" providerId="LiveId" clId="{2521351A-FE09-4D61-9EB1-911161C61F51}" dt="2021-10-18T19:06:37.324" v="335" actId="478"/>
          <ac:spMkLst>
            <pc:docMk/>
            <pc:sldMk cId="1272350980" sldId="274"/>
            <ac:spMk id="3" creationId="{C8DF14E9-93F5-460B-81C1-98A9A15FD3C0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72350980" sldId="274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46500507" sldId="274"/>
        </pc:sldMkLst>
      </pc:sldChg>
      <pc:sldChg chg="addSp delSp modSp add mod modClrScheme chgLayout">
        <pc:chgData name="Cristian Chilipirea" userId="34ab170da5908fc4" providerId="LiveId" clId="{2521351A-FE09-4D61-9EB1-911161C61F51}" dt="2021-10-18T19:06:42.584" v="336" actId="478"/>
        <pc:sldMkLst>
          <pc:docMk/>
          <pc:sldMk cId="2041594621" sldId="27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41594621" sldId="275"/>
            <ac:spMk id="2" creationId="{9A838B52-7000-4595-BB9C-E32DBC422246}"/>
          </ac:spMkLst>
        </pc:spChg>
        <pc:spChg chg="add del mod ord">
          <ac:chgData name="Cristian Chilipirea" userId="34ab170da5908fc4" providerId="LiveId" clId="{2521351A-FE09-4D61-9EB1-911161C61F51}" dt="2021-10-18T19:06:42.584" v="336" actId="478"/>
          <ac:spMkLst>
            <pc:docMk/>
            <pc:sldMk cId="2041594621" sldId="275"/>
            <ac:spMk id="3" creationId="{8EEF9553-686F-48CB-811D-2011D68F0C1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41594621" sldId="275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18038314" sldId="275"/>
        </pc:sldMkLst>
      </pc:sldChg>
      <pc:sldChg chg="addSp delSp modSp add mod modClrScheme chgLayout">
        <pc:chgData name="Cristian Chilipirea" userId="34ab170da5908fc4" providerId="LiveId" clId="{2521351A-FE09-4D61-9EB1-911161C61F51}" dt="2021-10-18T19:06:22.647" v="330" actId="478"/>
        <pc:sldMkLst>
          <pc:docMk/>
          <pc:sldMk cId="1664608324" sldId="27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64608324" sldId="276"/>
            <ac:spMk id="4" creationId="{C8171BF5-9F25-48E8-9298-9613C96D53BA}"/>
          </ac:spMkLst>
        </pc:spChg>
        <pc:spChg chg="add del mod ord">
          <ac:chgData name="Cristian Chilipirea" userId="34ab170da5908fc4" providerId="LiveId" clId="{2521351A-FE09-4D61-9EB1-911161C61F51}" dt="2021-10-18T19:06:22.647" v="330" actId="478"/>
          <ac:spMkLst>
            <pc:docMk/>
            <pc:sldMk cId="1664608324" sldId="276"/>
            <ac:spMk id="6" creationId="{7FB271A4-72B4-4FFE-8DE6-4B394C51F0E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64608324" sldId="276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41731681" sldId="27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97219459" sldId="277"/>
        </pc:sldMkLst>
      </pc:sldChg>
      <pc:sldChg chg="addSp delSp modSp add mod modClrScheme chgLayout">
        <pc:chgData name="Cristian Chilipirea" userId="34ab170da5908fc4" providerId="LiveId" clId="{2521351A-FE09-4D61-9EB1-911161C61F51}" dt="2021-10-18T19:06:30.647" v="333" actId="478"/>
        <pc:sldMkLst>
          <pc:docMk/>
          <pc:sldMk cId="1054172847" sldId="27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54172847" sldId="277"/>
            <ac:spMk id="4" creationId="{8C57A857-EE21-4B42-925C-3492393B4BBE}"/>
          </ac:spMkLst>
        </pc:spChg>
        <pc:spChg chg="add del mod ord">
          <ac:chgData name="Cristian Chilipirea" userId="34ab170da5908fc4" providerId="LiveId" clId="{2521351A-FE09-4D61-9EB1-911161C61F51}" dt="2021-10-18T19:06:30.647" v="333" actId="478"/>
          <ac:spMkLst>
            <pc:docMk/>
            <pc:sldMk cId="1054172847" sldId="277"/>
            <ac:spMk id="6" creationId="{0ED1F854-9935-4EB7-89AB-D3035F4A239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54172847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68684844" sldId="278"/>
        </pc:sldMkLst>
      </pc:sldChg>
      <pc:sldChg chg="addSp delSp modSp add mod modClrScheme chgLayout">
        <pc:chgData name="Cristian Chilipirea" userId="34ab170da5908fc4" providerId="LiveId" clId="{2521351A-FE09-4D61-9EB1-911161C61F51}" dt="2021-10-18T19:06:24.935" v="331" actId="478"/>
        <pc:sldMkLst>
          <pc:docMk/>
          <pc:sldMk cId="3660007967" sldId="27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0007967" sldId="278"/>
            <ac:spMk id="4" creationId="{3F808EF1-59C1-4308-9732-5FE4BF91EE0A}"/>
          </ac:spMkLst>
        </pc:spChg>
        <pc:spChg chg="add del mod ord">
          <ac:chgData name="Cristian Chilipirea" userId="34ab170da5908fc4" providerId="LiveId" clId="{2521351A-FE09-4D61-9EB1-911161C61F51}" dt="2021-10-18T19:06:24.935" v="331" actId="478"/>
          <ac:spMkLst>
            <pc:docMk/>
            <pc:sldMk cId="3660007967" sldId="278"/>
            <ac:spMk id="6" creationId="{2530C6E9-4795-4CED-96B2-657A96B668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0007967" sldId="278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354362939" sldId="279"/>
        </pc:sldMkLst>
      </pc:sldChg>
      <pc:sldChg chg="addSp delSp modSp add mod modClrScheme chgLayout">
        <pc:chgData name="Cristian Chilipirea" userId="34ab170da5908fc4" providerId="LiveId" clId="{2521351A-FE09-4D61-9EB1-911161C61F51}" dt="2021-10-18T19:06:44.948" v="337" actId="478"/>
        <pc:sldMkLst>
          <pc:docMk/>
          <pc:sldMk cId="3583330950" sldId="27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3330950" sldId="279"/>
            <ac:spMk id="4" creationId="{EA2C211F-1604-470F-A556-D0F4D806F4E8}"/>
          </ac:spMkLst>
        </pc:spChg>
        <pc:spChg chg="add del mod ord">
          <ac:chgData name="Cristian Chilipirea" userId="34ab170da5908fc4" providerId="LiveId" clId="{2521351A-FE09-4D61-9EB1-911161C61F51}" dt="2021-10-18T19:06:44.948" v="337" actId="478"/>
          <ac:spMkLst>
            <pc:docMk/>
            <pc:sldMk cId="3583330950" sldId="279"/>
            <ac:spMk id="6" creationId="{7B476420-E642-4CE1-A87B-06FF18AC9E3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3330950" sldId="279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85238357" sldId="28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97006857" sldId="28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82673609" sldId="28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73056092" sldId="28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27090702" sldId="284"/>
        </pc:sldMkLst>
      </pc:sldChg>
      <pc:sldChg chg="addSp delSp modSp add mod modClrScheme chgLayout">
        <pc:chgData name="Cristian Chilipirea" userId="34ab170da5908fc4" providerId="LiveId" clId="{2521351A-FE09-4D61-9EB1-911161C61F51}" dt="2021-10-18T19:07:15.437" v="346" actId="14100"/>
        <pc:sldMkLst>
          <pc:docMk/>
          <pc:sldMk cId="4179478191" sldId="50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79478191" sldId="502"/>
            <ac:spMk id="3" creationId="{FC721615-ABE6-4217-B58E-CAE3957A0835}"/>
          </ac:spMkLst>
        </pc:spChg>
        <pc:spChg chg="add del mod ord">
          <ac:chgData name="Cristian Chilipirea" userId="34ab170da5908fc4" providerId="LiveId" clId="{2521351A-FE09-4D61-9EB1-911161C61F51}" dt="2021-10-18T19:07:09.899" v="345" actId="478"/>
          <ac:spMkLst>
            <pc:docMk/>
            <pc:sldMk cId="4179478191" sldId="502"/>
            <ac:spMk id="6" creationId="{161E0C95-F803-4AA6-8E74-24C61C31FB0D}"/>
          </ac:spMkLst>
        </pc:spChg>
        <pc:spChg chg="mod ord">
          <ac:chgData name="Cristian Chilipirea" userId="34ab170da5908fc4" providerId="LiveId" clId="{2521351A-FE09-4D61-9EB1-911161C61F51}" dt="2021-10-18T19:07:15.437" v="346" actId="14100"/>
          <ac:spMkLst>
            <pc:docMk/>
            <pc:sldMk cId="4179478191" sldId="50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19.531" v="347" actId="478"/>
        <pc:sldMkLst>
          <pc:docMk/>
          <pc:sldMk cId="4218951105" sldId="50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18951105" sldId="503"/>
            <ac:spMk id="2" creationId="{FF622A4C-FD0D-4BA6-8EFD-BB5CFEF6AB9F}"/>
          </ac:spMkLst>
        </pc:spChg>
        <pc:spChg chg="add del mod ord">
          <ac:chgData name="Cristian Chilipirea" userId="34ab170da5908fc4" providerId="LiveId" clId="{2521351A-FE09-4D61-9EB1-911161C61F51}" dt="2021-10-18T19:07:19.531" v="347" actId="478"/>
          <ac:spMkLst>
            <pc:docMk/>
            <pc:sldMk cId="4218951105" sldId="503"/>
            <ac:spMk id="3" creationId="{BC98D160-97D5-405D-9CD5-5FC70E04B7E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18951105" sldId="50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22.039" v="348" actId="478"/>
        <pc:sldMkLst>
          <pc:docMk/>
          <pc:sldMk cId="1318551832" sldId="50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18551832" sldId="504"/>
            <ac:spMk id="2" creationId="{15A13309-39D0-43C0-9E06-2FC403EF6FDF}"/>
          </ac:spMkLst>
        </pc:spChg>
        <pc:spChg chg="add del mod ord">
          <ac:chgData name="Cristian Chilipirea" userId="34ab170da5908fc4" providerId="LiveId" clId="{2521351A-FE09-4D61-9EB1-911161C61F51}" dt="2021-10-18T19:07:22.039" v="348" actId="478"/>
          <ac:spMkLst>
            <pc:docMk/>
            <pc:sldMk cId="1318551832" sldId="504"/>
            <ac:spMk id="3" creationId="{A1CE063D-A2F6-42C0-9A23-EEF25E2454D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18551832" sldId="50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0.999" v="351" actId="478"/>
        <pc:sldMkLst>
          <pc:docMk/>
          <pc:sldMk cId="3954935263" sldId="50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4935263" sldId="506"/>
            <ac:spMk id="2" creationId="{BDB2208D-170E-4BD4-9C29-E8BA71CBE6CD}"/>
          </ac:spMkLst>
        </pc:spChg>
        <pc:spChg chg="add del mod ord">
          <ac:chgData name="Cristian Chilipirea" userId="34ab170da5908fc4" providerId="LiveId" clId="{2521351A-FE09-4D61-9EB1-911161C61F51}" dt="2021-10-18T19:07:30.999" v="351" actId="478"/>
          <ac:spMkLst>
            <pc:docMk/>
            <pc:sldMk cId="3954935263" sldId="506"/>
            <ac:spMk id="3" creationId="{8BF45F3D-3E97-42EF-B5F8-7AC0F4CDAC6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4935263" sldId="50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4.527" v="352" actId="478"/>
        <pc:sldMkLst>
          <pc:docMk/>
          <pc:sldMk cId="2243301819" sldId="50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43301819" sldId="507"/>
            <ac:spMk id="2" creationId="{CEEC7E92-53F5-4A5D-B9B0-540236FE659D}"/>
          </ac:spMkLst>
        </pc:spChg>
        <pc:spChg chg="add del mod ord">
          <ac:chgData name="Cristian Chilipirea" userId="34ab170da5908fc4" providerId="LiveId" clId="{2521351A-FE09-4D61-9EB1-911161C61F51}" dt="2021-10-18T19:07:34.527" v="352" actId="478"/>
          <ac:spMkLst>
            <pc:docMk/>
            <pc:sldMk cId="2243301819" sldId="507"/>
            <ac:spMk id="3" creationId="{8CF7B3A8-6AD2-45F4-A3F1-E91E50EB743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43301819" sldId="50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6.509" v="353" actId="478"/>
        <pc:sldMkLst>
          <pc:docMk/>
          <pc:sldMk cId="2538225952" sldId="50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38225952" sldId="508"/>
            <ac:spMk id="2" creationId="{5F57E1F1-EBFC-4EC2-8675-2747FA74805F}"/>
          </ac:spMkLst>
        </pc:spChg>
        <pc:spChg chg="add del mod ord">
          <ac:chgData name="Cristian Chilipirea" userId="34ab170da5908fc4" providerId="LiveId" clId="{2521351A-FE09-4D61-9EB1-911161C61F51}" dt="2021-10-18T19:07:36.509" v="353" actId="478"/>
          <ac:spMkLst>
            <pc:docMk/>
            <pc:sldMk cId="2538225952" sldId="508"/>
            <ac:spMk id="3" creationId="{6B4539C6-12F3-4845-8CCB-94D113FE618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38225952" sldId="508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39.103" v="354" actId="478"/>
        <pc:sldMkLst>
          <pc:docMk/>
          <pc:sldMk cId="4237159065" sldId="50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37159065" sldId="509"/>
            <ac:spMk id="2" creationId="{F20034B2-543E-47CE-9761-2AD9B63AD993}"/>
          </ac:spMkLst>
        </pc:spChg>
        <pc:spChg chg="add del mod ord">
          <ac:chgData name="Cristian Chilipirea" userId="34ab170da5908fc4" providerId="LiveId" clId="{2521351A-FE09-4D61-9EB1-911161C61F51}" dt="2021-10-18T19:07:39.103" v="354" actId="478"/>
          <ac:spMkLst>
            <pc:docMk/>
            <pc:sldMk cId="4237159065" sldId="509"/>
            <ac:spMk id="3" creationId="{2D481799-4E5B-46AB-A3DC-F9C5CBA9BEE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37159065" sldId="509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42.184" v="355" actId="478"/>
        <pc:sldMkLst>
          <pc:docMk/>
          <pc:sldMk cId="692650189" sldId="51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2650189" sldId="510"/>
            <ac:spMk id="2" creationId="{D6F3389D-5B60-422D-BC06-AB9EFE80AE14}"/>
          </ac:spMkLst>
        </pc:spChg>
        <pc:spChg chg="add del mod ord">
          <ac:chgData name="Cristian Chilipirea" userId="34ab170da5908fc4" providerId="LiveId" clId="{2521351A-FE09-4D61-9EB1-911161C61F51}" dt="2021-10-18T19:07:42.184" v="355" actId="478"/>
          <ac:spMkLst>
            <pc:docMk/>
            <pc:sldMk cId="692650189" sldId="510"/>
            <ac:spMk id="3" creationId="{AF263166-7C18-427C-A8C2-9F356C25128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2650189" sldId="510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44.632" v="356" actId="478"/>
        <pc:sldMkLst>
          <pc:docMk/>
          <pc:sldMk cId="300928251" sldId="51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0928251" sldId="511"/>
            <ac:spMk id="2" creationId="{CC4FEF23-DCE2-4D11-AF7B-CCC943C9080A}"/>
          </ac:spMkLst>
        </pc:spChg>
        <pc:spChg chg="add del mod ord">
          <ac:chgData name="Cristian Chilipirea" userId="34ab170da5908fc4" providerId="LiveId" clId="{2521351A-FE09-4D61-9EB1-911161C61F51}" dt="2021-10-18T19:07:44.632" v="356" actId="478"/>
          <ac:spMkLst>
            <pc:docMk/>
            <pc:sldMk cId="300928251" sldId="511"/>
            <ac:spMk id="3" creationId="{5744E5EC-DA74-49B8-BD64-14A7B9D37DF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0928251" sldId="51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48.200" v="357" actId="478"/>
        <pc:sldMkLst>
          <pc:docMk/>
          <pc:sldMk cId="69802624" sldId="51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802624" sldId="512"/>
            <ac:spMk id="2" creationId="{5B992736-CFEE-48D6-962C-ABA830547484}"/>
          </ac:spMkLst>
        </pc:spChg>
        <pc:spChg chg="add del mod ord">
          <ac:chgData name="Cristian Chilipirea" userId="34ab170da5908fc4" providerId="LiveId" clId="{2521351A-FE09-4D61-9EB1-911161C61F51}" dt="2021-10-18T19:07:48.200" v="357" actId="478"/>
          <ac:spMkLst>
            <pc:docMk/>
            <pc:sldMk cId="69802624" sldId="512"/>
            <ac:spMk id="4" creationId="{4FE91BD3-BC54-4591-9F31-CA3767511F8D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9802624" sldId="51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50.439" v="358" actId="478"/>
        <pc:sldMkLst>
          <pc:docMk/>
          <pc:sldMk cId="3829719932" sldId="51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829719932" sldId="513"/>
            <ac:spMk id="2" creationId="{494970A8-1A7D-46B3-A684-A1E42471FC38}"/>
          </ac:spMkLst>
        </pc:spChg>
        <pc:spChg chg="add del mod ord">
          <ac:chgData name="Cristian Chilipirea" userId="34ab170da5908fc4" providerId="LiveId" clId="{2521351A-FE09-4D61-9EB1-911161C61F51}" dt="2021-10-18T19:07:50.439" v="358" actId="478"/>
          <ac:spMkLst>
            <pc:docMk/>
            <pc:sldMk cId="3829719932" sldId="513"/>
            <ac:spMk id="4" creationId="{1684C85A-C9C3-4230-AD27-FDA79498FBF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829719932" sldId="513"/>
            <ac:spMk id="8" creationId="{00000000-0000-0000-0000-000000000000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6685442" sldId="52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68368127" sldId="52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19740296" sldId="55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22810347" sldId="55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85902090" sldId="55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91159766" sldId="55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18154173" sldId="55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85012145" sldId="56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4226270" sldId="56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58451430" sldId="56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15854694" sldId="56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42578926" sldId="56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06652890" sldId="56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33233348" sldId="56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58647085" sldId="56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19317344" sldId="56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9234684" sldId="56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32566298" sldId="57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77641279" sldId="57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66949720" sldId="57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03101277" sldId="57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81668153" sldId="57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07382031" sldId="57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368994498" sldId="57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77296145" sldId="57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77411385" sldId="57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45634745" sldId="57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48338232" sldId="58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41687133" sldId="58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552800911" sldId="58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13867516" sldId="58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96687691" sldId="58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429551694" sldId="58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440455392" sldId="58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004568210" sldId="58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44747525" sldId="58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29519859" sldId="58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34982308" sldId="59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38753181" sldId="59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26377157" sldId="59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49049725" sldId="59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757188932" sldId="59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57825635" sldId="59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62494286" sldId="59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28492379" sldId="59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18629561" sldId="59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957409372" sldId="59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42255895" sldId="60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39200228" sldId="60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52501450" sldId="60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87298923" sldId="60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363012813" sldId="60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9224354" sldId="60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54594501" sldId="60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31665879" sldId="60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92059767" sldId="60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53373996" sldId="60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89251862" sldId="61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001622032" sldId="61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72997639" sldId="61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39564760" sldId="61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90094065" sldId="61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98904006" sldId="61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6940372" sldId="61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39260797" sldId="61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67050214" sldId="61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02396881" sldId="61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83254241" sldId="62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93112902" sldId="62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591667173" sldId="62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71055158" sldId="62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035402042" sldId="62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430536616" sldId="62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092089267" sldId="62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57519186" sldId="62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475865016" sldId="62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99722945" sldId="62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5877145" sldId="63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56760796" sldId="63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56894308" sldId="63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61823746" sldId="63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96013976" sldId="63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91572566" sldId="63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07977974" sldId="63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74714365" sldId="63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52549265" sldId="63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62702447" sldId="63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16506964" sldId="64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77312676" sldId="64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51683900" sldId="64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580444410" sldId="64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45893947" sldId="64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59295034" sldId="64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22016729" sldId="64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45528660" sldId="64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68886458" sldId="64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3523598" sldId="64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89544321" sldId="65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0564615" sldId="65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7569966" sldId="65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737676578" sldId="65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977472531" sldId="65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43839531" sldId="65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20760723" sldId="65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154542582" sldId="65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33686599" sldId="65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44936037" sldId="65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12352938" sldId="66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52073219" sldId="66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33870481" sldId="66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075269318" sldId="66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07539060" sldId="66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52826584" sldId="66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8099287" sldId="66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984253484" sldId="66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023350196" sldId="66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60037522" sldId="66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69872126" sldId="67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350148514" sldId="67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566031737" sldId="67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961937931" sldId="67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226103853" sldId="67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773405892" sldId="67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37309573" sldId="67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127839880" sldId="67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61391524" sldId="67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922949125" sldId="67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212079816" sldId="68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732789114" sldId="68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676512754" sldId="68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20368841" sldId="68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82920234" sldId="68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160171266" sldId="68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784788108" sldId="68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028614115" sldId="68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833256993" sldId="68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40864112" sldId="68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45149107" sldId="69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38004486" sldId="691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698340280" sldId="692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87700765" sldId="69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154672191" sldId="694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641405071" sldId="69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8811220" sldId="696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429318266" sldId="697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656273675" sldId="698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053016918" sldId="699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4067465942" sldId="700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84152082" sldId="701"/>
        </pc:sldMkLst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36830689" sldId="70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6830689" sldId="702"/>
            <ac:spMk id="2" creationId="{1B75508B-D4D5-4256-BDF4-4628F59BFEBD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6830689" sldId="702"/>
            <ac:spMk id="3" creationId="{1498FE73-A260-4A27-908F-0F7C0339E10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6830689" sldId="702"/>
            <ac:spMk id="5" creationId="{335C8C72-D03E-49E1-A855-F7FF97EAEB1E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879699204" sldId="702"/>
        </pc:sldMkLst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2202504594" sldId="70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02504594" sldId="703"/>
            <ac:spMk id="2" creationId="{B850AE59-E135-4755-9219-EA371E8250E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02504594" sldId="703"/>
            <ac:spMk id="3" creationId="{83837A38-16FA-4EF1-8B80-7633B783391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02504594" sldId="703"/>
            <ac:spMk id="5" creationId="{E7C8D206-A35D-4077-8CB4-187B17D3669C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58192844" sldId="703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513689986" sldId="704"/>
        </pc:sldMkLst>
      </pc:sldChg>
      <pc:sldChg chg="addSp delSp modSp add mod modClrScheme chgLayout">
        <pc:chgData name="Cristian Chilipirea" userId="34ab170da5908fc4" providerId="LiveId" clId="{2521351A-FE09-4D61-9EB1-911161C61F51}" dt="2021-10-18T19:03:14.247" v="297" actId="478"/>
        <pc:sldMkLst>
          <pc:docMk/>
          <pc:sldMk cId="3668110193" sldId="70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8110193" sldId="704"/>
            <ac:spMk id="2" creationId="{F1EBC1A2-E6FC-4901-97B8-0F3E53ADF39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8110193" sldId="704"/>
            <ac:spMk id="3" creationId="{8CDD1256-2522-48AC-A7BB-63FAE1D400F9}"/>
          </ac:spMkLst>
        </pc:spChg>
        <pc:spChg chg="add del mod ord">
          <ac:chgData name="Cristian Chilipirea" userId="34ab170da5908fc4" providerId="LiveId" clId="{2521351A-FE09-4D61-9EB1-911161C61F51}" dt="2021-10-18T19:03:14.247" v="297" actId="478"/>
          <ac:spMkLst>
            <pc:docMk/>
            <pc:sldMk cId="3668110193" sldId="704"/>
            <ac:spMk id="5" creationId="{B340843E-5BCE-43B0-804E-F28780EF64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3:55.119" v="303" actId="478"/>
        <pc:sldMkLst>
          <pc:docMk/>
          <pc:sldMk cId="1029215833" sldId="70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29215833" sldId="705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29215833" sldId="705"/>
            <ac:spMk id="3" creationId="{40309900-2D98-4D5B-AF51-86588C4F0A7D}"/>
          </ac:spMkLst>
        </pc:spChg>
        <pc:spChg chg="add del mod ord">
          <ac:chgData name="Cristian Chilipirea" userId="34ab170da5908fc4" providerId="LiveId" clId="{2521351A-FE09-4D61-9EB1-911161C61F51}" dt="2021-10-18T19:03:55.119" v="303" actId="478"/>
          <ac:spMkLst>
            <pc:docMk/>
            <pc:sldMk cId="1029215833" sldId="705"/>
            <ac:spMk id="5" creationId="{6200EB75-9C01-4FCA-A622-6762202969F6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3452648713" sldId="705"/>
        </pc:sldMkLst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2576236563" sldId="706"/>
        </pc:sldMkLst>
      </pc:sldChg>
      <pc:sldChg chg="addSp delSp modSp add mod modClrScheme chgLayout">
        <pc:chgData name="Cristian Chilipirea" userId="34ab170da5908fc4" providerId="LiveId" clId="{2521351A-FE09-4D61-9EB1-911161C61F51}" dt="2021-10-18T19:03:46.989" v="301" actId="113"/>
        <pc:sldMkLst>
          <pc:docMk/>
          <pc:sldMk cId="3075427435" sldId="70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75427435" sldId="706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75427435" sldId="706"/>
            <ac:spMk id="6" creationId="{961C72A2-66E3-48BD-969C-70616C483AE4}"/>
          </ac:spMkLst>
        </pc:spChg>
        <pc:spChg chg="add del mod ord">
          <ac:chgData name="Cristian Chilipirea" userId="34ab170da5908fc4" providerId="LiveId" clId="{2521351A-FE09-4D61-9EB1-911161C61F51}" dt="2021-10-18T19:03:44.552" v="300" actId="478"/>
          <ac:spMkLst>
            <pc:docMk/>
            <pc:sldMk cId="3075427435" sldId="706"/>
            <ac:spMk id="7" creationId="{56680446-F2BF-4AED-974C-6DC33EEE4B95}"/>
          </ac:spMkLst>
        </pc:spChg>
        <pc:spChg chg="mod">
          <ac:chgData name="Cristian Chilipirea" userId="34ab170da5908fc4" providerId="LiveId" clId="{2521351A-FE09-4D61-9EB1-911161C61F51}" dt="2021-10-18T19:03:46.989" v="301" actId="113"/>
          <ac:spMkLst>
            <pc:docMk/>
            <pc:sldMk cId="3075427435" sldId="706"/>
            <ac:spMk id="8" creationId="{DC3C2A1E-DD82-40AF-9E19-024E0C105732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938779333" sldId="707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2" creationId="{5ABC6C8B-1FAC-47AD-8484-EADADF2A42B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3" creationId="{ACD9FE4C-1321-445A-97A9-EB4CB22597B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5" creationId="{2265FBC4-030B-46D8-A616-F8E48DCCF493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938779333" sldId="707"/>
            <ac:spMk id="6" creationId="{DA5D30BC-A084-4C15-B169-767545A9E776}"/>
          </ac:spMkLst>
        </pc:spChg>
      </pc:sldChg>
      <pc:sldChg chg="del">
        <pc:chgData name="Cristian Chilipirea" userId="34ab170da5908fc4" providerId="LiveId" clId="{2521351A-FE09-4D61-9EB1-911161C61F51}" dt="2021-10-18T18:52:44.313" v="32" actId="47"/>
        <pc:sldMkLst>
          <pc:docMk/>
          <pc:sldMk cId="1356619700" sldId="707"/>
        </pc:sldMkLst>
      </pc:sldChg>
      <pc:sldChg chg="del">
        <pc:chgData name="Cristian Chilipirea" userId="34ab170da5908fc4" providerId="LiveId" clId="{2521351A-FE09-4D61-9EB1-911161C61F51}" dt="2021-10-18T18:52:49.447" v="34" actId="47"/>
        <pc:sldMkLst>
          <pc:docMk/>
          <pc:sldMk cId="1955360437" sldId="708"/>
        </pc:sldMkLst>
      </pc:sldChg>
      <pc:sldChg chg="modSp add mod modClrScheme chgLayout">
        <pc:chgData name="Cristian Chilipirea" userId="34ab170da5908fc4" providerId="LiveId" clId="{2521351A-FE09-4D61-9EB1-911161C61F51}" dt="2021-10-18T18:55:11.448" v="54" actId="14100"/>
        <pc:sldMkLst>
          <pc:docMk/>
          <pc:sldMk cId="2571498925" sldId="70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71498925" sldId="708"/>
            <ac:spMk id="2" creationId="{AD84C20D-19D6-4933-8398-486761C300E0}"/>
          </ac:spMkLst>
        </pc:spChg>
        <pc:spChg chg="mod ord">
          <ac:chgData name="Cristian Chilipirea" userId="34ab170da5908fc4" providerId="LiveId" clId="{2521351A-FE09-4D61-9EB1-911161C61F51}" dt="2021-10-18T18:55:11.448" v="54" actId="14100"/>
          <ac:spMkLst>
            <pc:docMk/>
            <pc:sldMk cId="2571498925" sldId="708"/>
            <ac:spMk id="3" creationId="{063955FE-EA23-4AD3-8E96-22A8EF89C49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571498925" sldId="708"/>
            <ac:spMk id="5" creationId="{6A9A17FB-F8D4-4099-9508-30289865C176}"/>
          </ac:spMkLst>
        </pc:spChg>
      </pc:sldChg>
      <pc:sldChg chg="new">
        <pc:chgData name="Cristian Chilipirea" userId="34ab170da5908fc4" providerId="LiveId" clId="{2521351A-FE09-4D61-9EB1-911161C61F51}" dt="2021-10-18T18:52:48.085" v="33" actId="680"/>
        <pc:sldMkLst>
          <pc:docMk/>
          <pc:sldMk cId="259887779" sldId="709"/>
        </pc:sldMkLst>
      </pc:sldChg>
      <pc:sldChg chg="addSp delSp modSp add mod modClrScheme chgLayout">
        <pc:chgData name="Cristian Chilipirea" userId="34ab170da5908fc4" providerId="LiveId" clId="{2521351A-FE09-4D61-9EB1-911161C61F51}" dt="2021-10-18T18:55:15.336" v="55" actId="478"/>
        <pc:sldMkLst>
          <pc:docMk/>
          <pc:sldMk cId="837489985" sldId="71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37489985" sldId="710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37489985" sldId="710"/>
            <ac:spMk id="3" creationId="{891D826F-B2FF-4EBD-829E-98EF521CA01A}"/>
          </ac:spMkLst>
        </pc:spChg>
        <pc:spChg chg="add del mod ord">
          <ac:chgData name="Cristian Chilipirea" userId="34ab170da5908fc4" providerId="LiveId" clId="{2521351A-FE09-4D61-9EB1-911161C61F51}" dt="2021-10-18T18:55:15.336" v="55" actId="478"/>
          <ac:spMkLst>
            <pc:docMk/>
            <pc:sldMk cId="837489985" sldId="710"/>
            <ac:spMk id="8" creationId="{65244E39-E969-496A-B1FC-65BE559A180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5:46.078" v="60" actId="207"/>
        <pc:sldMkLst>
          <pc:docMk/>
          <pc:sldMk cId="1463741018" sldId="71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63741018" sldId="711"/>
            <ac:spMk id="2" creationId="{1F1EF763-422B-4932-B826-5564DC3132EF}"/>
          </ac:spMkLst>
        </pc:spChg>
        <pc:spChg chg="mod">
          <ac:chgData name="Cristian Chilipirea" userId="34ab170da5908fc4" providerId="LiveId" clId="{2521351A-FE09-4D61-9EB1-911161C61F51}" dt="2021-10-18T18:55:37.380" v="57" actId="207"/>
          <ac:spMkLst>
            <pc:docMk/>
            <pc:sldMk cId="1463741018" sldId="711"/>
            <ac:spMk id="5" creationId="{0B48F62A-343B-4080-883E-B06D8A10B307}"/>
          </ac:spMkLst>
        </pc:spChg>
        <pc:spChg chg="mod">
          <ac:chgData name="Cristian Chilipirea" userId="34ab170da5908fc4" providerId="LiveId" clId="{2521351A-FE09-4D61-9EB1-911161C61F51}" dt="2021-10-18T18:55:40.349" v="58" actId="207"/>
          <ac:spMkLst>
            <pc:docMk/>
            <pc:sldMk cId="1463741018" sldId="711"/>
            <ac:spMk id="6" creationId="{809CEE30-8B0F-42D4-ADBE-5223F81B50DC}"/>
          </ac:spMkLst>
        </pc:spChg>
        <pc:spChg chg="mod">
          <ac:chgData name="Cristian Chilipirea" userId="34ab170da5908fc4" providerId="LiveId" clId="{2521351A-FE09-4D61-9EB1-911161C61F51}" dt="2021-10-18T18:55:46.078" v="60" actId="207"/>
          <ac:spMkLst>
            <pc:docMk/>
            <pc:sldMk cId="1463741018" sldId="711"/>
            <ac:spMk id="7" creationId="{70F29DC2-E827-4CD2-B918-413BD3F219F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63741018" sldId="711"/>
            <ac:spMk id="8" creationId="{403ACE99-D4A1-4B1F-980D-24EDC1FEF872}"/>
          </ac:spMkLst>
        </pc:spChg>
        <pc:spChg chg="add del mod ord">
          <ac:chgData name="Cristian Chilipirea" userId="34ab170da5908fc4" providerId="LiveId" clId="{2521351A-FE09-4D61-9EB1-911161C61F51}" dt="2021-10-18T18:55:23.340" v="56" actId="478"/>
          <ac:spMkLst>
            <pc:docMk/>
            <pc:sldMk cId="1463741018" sldId="711"/>
            <ac:spMk id="9" creationId="{99A34C73-BCF4-4C4A-B83C-3636746FE6CE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45.959" v="73" actId="207"/>
        <pc:sldMkLst>
          <pc:docMk/>
          <pc:sldMk cId="2980357930" sldId="71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80357930" sldId="712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80357930" sldId="712"/>
            <ac:spMk id="3" creationId="{BC1C07C5-1454-46D1-9F82-5D5AFD425097}"/>
          </ac:spMkLst>
        </pc:spChg>
        <pc:spChg chg="mod">
          <ac:chgData name="Cristian Chilipirea" userId="34ab170da5908fc4" providerId="LiveId" clId="{2521351A-FE09-4D61-9EB1-911161C61F51}" dt="2021-10-18T18:56:33.715" v="69" actId="207"/>
          <ac:spMkLst>
            <pc:docMk/>
            <pc:sldMk cId="2980357930" sldId="712"/>
            <ac:spMk id="5" creationId="{0B48F62A-343B-4080-883E-B06D8A10B307}"/>
          </ac:spMkLst>
        </pc:spChg>
        <pc:spChg chg="mod">
          <ac:chgData name="Cristian Chilipirea" userId="34ab170da5908fc4" providerId="LiveId" clId="{2521351A-FE09-4D61-9EB1-911161C61F51}" dt="2021-10-18T18:56:39.199" v="71" actId="207"/>
          <ac:spMkLst>
            <pc:docMk/>
            <pc:sldMk cId="2980357930" sldId="712"/>
            <ac:spMk id="6" creationId="{809CEE30-8B0F-42D4-ADBE-5223F81B50DC}"/>
          </ac:spMkLst>
        </pc:spChg>
        <pc:spChg chg="mod">
          <ac:chgData name="Cristian Chilipirea" userId="34ab170da5908fc4" providerId="LiveId" clId="{2521351A-FE09-4D61-9EB1-911161C61F51}" dt="2021-10-18T18:56:45.959" v="73" actId="207"/>
          <ac:spMkLst>
            <pc:docMk/>
            <pc:sldMk cId="2980357930" sldId="712"/>
            <ac:spMk id="7" creationId="{70F29DC2-E827-4CD2-B918-413BD3F219F2}"/>
          </ac:spMkLst>
        </pc:spChg>
        <pc:spChg chg="add del mod ord">
          <ac:chgData name="Cristian Chilipirea" userId="34ab170da5908fc4" providerId="LiveId" clId="{2521351A-FE09-4D61-9EB1-911161C61F51}" dt="2021-10-18T18:56:29.465" v="68" actId="478"/>
          <ac:spMkLst>
            <pc:docMk/>
            <pc:sldMk cId="2980357930" sldId="712"/>
            <ac:spMk id="9" creationId="{B02D2C81-03DB-4297-8505-CC2BEA30269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48.932" v="74" actId="478"/>
        <pc:sldMkLst>
          <pc:docMk/>
          <pc:sldMk cId="3088939591" sldId="71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88939591" sldId="713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88939591" sldId="713"/>
            <ac:spMk id="5" creationId="{DC412722-2519-4338-B59E-102B82507D64}"/>
          </ac:spMkLst>
        </pc:spChg>
        <pc:spChg chg="add del mod ord">
          <ac:chgData name="Cristian Chilipirea" userId="34ab170da5908fc4" providerId="LiveId" clId="{2521351A-FE09-4D61-9EB1-911161C61F51}" dt="2021-10-18T18:56:48.932" v="74" actId="478"/>
          <ac:spMkLst>
            <pc:docMk/>
            <pc:sldMk cId="3088939591" sldId="713"/>
            <ac:spMk id="6" creationId="{27797311-3A07-476A-8632-33F6248628D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24.351" v="67" actId="478"/>
        <pc:sldMkLst>
          <pc:docMk/>
          <pc:sldMk cId="1035817555" sldId="71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35817555" sldId="715"/>
            <ac:spMk id="2" creationId="{45EEE4CF-F5A2-4047-9592-D9B9F3A142D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35817555" sldId="715"/>
            <ac:spMk id="3" creationId="{AD9426F2-966E-4D05-85B6-3ABE9EA64943}"/>
          </ac:spMkLst>
        </pc:spChg>
        <pc:spChg chg="add del mod ord">
          <ac:chgData name="Cristian Chilipirea" userId="34ab170da5908fc4" providerId="LiveId" clId="{2521351A-FE09-4D61-9EB1-911161C61F51}" dt="2021-10-18T18:56:24.351" v="67" actId="478"/>
          <ac:spMkLst>
            <pc:docMk/>
            <pc:sldMk cId="1035817555" sldId="715"/>
            <ac:spMk id="5" creationId="{2EC69B7F-9065-4BC8-945E-7D3EA1A2B2A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5:50.672" v="61" actId="478"/>
        <pc:sldMkLst>
          <pc:docMk/>
          <pc:sldMk cId="3105435851" sldId="71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5435851" sldId="716"/>
            <ac:spMk id="2" creationId="{AD0B4DB7-C15D-4757-B9A5-E3A07D88ED2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5435851" sldId="716"/>
            <ac:spMk id="3" creationId="{5254F3AF-B49A-4583-A215-8E2FF11347E0}"/>
          </ac:spMkLst>
        </pc:spChg>
        <pc:spChg chg="add del mod ord">
          <ac:chgData name="Cristian Chilipirea" userId="34ab170da5908fc4" providerId="LiveId" clId="{2521351A-FE09-4D61-9EB1-911161C61F51}" dt="2021-10-18T18:55:50.672" v="61" actId="478"/>
          <ac:spMkLst>
            <pc:docMk/>
            <pc:sldMk cId="3105435851" sldId="716"/>
            <ac:spMk id="10" creationId="{86E5B1DC-1272-4124-A5EC-DBAAF41BD94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6:10.257" v="66" actId="207"/>
        <pc:sldMkLst>
          <pc:docMk/>
          <pc:sldMk cId="910221901" sldId="71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0221901" sldId="717"/>
            <ac:spMk id="2" creationId="{1F1EF763-422B-4932-B826-5564DC3132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0221901" sldId="717"/>
            <ac:spMk id="3" creationId="{FDA4AB29-E5D5-45E1-BC89-2FA017C33B0D}"/>
          </ac:spMkLst>
        </pc:spChg>
        <pc:spChg chg="mod">
          <ac:chgData name="Cristian Chilipirea" userId="34ab170da5908fc4" providerId="LiveId" clId="{2521351A-FE09-4D61-9EB1-911161C61F51}" dt="2021-10-18T18:56:03.092" v="64" actId="207"/>
          <ac:spMkLst>
            <pc:docMk/>
            <pc:sldMk cId="910221901" sldId="717"/>
            <ac:spMk id="5" creationId="{0B48F62A-343B-4080-883E-B06D8A10B307}"/>
          </ac:spMkLst>
        </pc:spChg>
        <pc:spChg chg="mod">
          <ac:chgData name="Cristian Chilipirea" userId="34ab170da5908fc4" providerId="LiveId" clId="{2521351A-FE09-4D61-9EB1-911161C61F51}" dt="2021-10-18T18:56:06.773" v="65" actId="207"/>
          <ac:spMkLst>
            <pc:docMk/>
            <pc:sldMk cId="910221901" sldId="717"/>
            <ac:spMk id="6" creationId="{809CEE30-8B0F-42D4-ADBE-5223F81B50DC}"/>
          </ac:spMkLst>
        </pc:spChg>
        <pc:spChg chg="mod">
          <ac:chgData name="Cristian Chilipirea" userId="34ab170da5908fc4" providerId="LiveId" clId="{2521351A-FE09-4D61-9EB1-911161C61F51}" dt="2021-10-18T18:56:10.257" v="66" actId="207"/>
          <ac:spMkLst>
            <pc:docMk/>
            <pc:sldMk cId="910221901" sldId="717"/>
            <ac:spMk id="7" creationId="{70F29DC2-E827-4CD2-B918-413BD3F219F2}"/>
          </ac:spMkLst>
        </pc:spChg>
        <pc:spChg chg="add del mod ord">
          <ac:chgData name="Cristian Chilipirea" userId="34ab170da5908fc4" providerId="LiveId" clId="{2521351A-FE09-4D61-9EB1-911161C61F51}" dt="2021-10-18T18:55:57.511" v="62" actId="478"/>
          <ac:spMkLst>
            <pc:docMk/>
            <pc:sldMk cId="910221901" sldId="717"/>
            <ac:spMk id="9" creationId="{9E8B21BA-51EF-43D9-92BC-4AE53E9E0562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3:50.959" v="302" actId="478"/>
        <pc:sldMkLst>
          <pc:docMk/>
          <pc:sldMk cId="2211695586" sldId="71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1695586" sldId="718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1695586" sldId="718"/>
            <ac:spMk id="3" creationId="{B6B3A916-8E64-4267-9ADE-D9276FC64D62}"/>
          </ac:spMkLst>
        </pc:spChg>
        <pc:spChg chg="add del mod ord">
          <ac:chgData name="Cristian Chilipirea" userId="34ab170da5908fc4" providerId="LiveId" clId="{2521351A-FE09-4D61-9EB1-911161C61F51}" dt="2021-10-18T19:03:50.959" v="302" actId="478"/>
          <ac:spMkLst>
            <pc:docMk/>
            <pc:sldMk cId="2211695586" sldId="718"/>
            <ac:spMk id="5" creationId="{314AD693-1F77-41DF-A8B2-244881C3DEAB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04.708" v="76" actId="207"/>
        <pc:sldMkLst>
          <pc:docMk/>
          <pc:sldMk cId="3589931756" sldId="71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9931756" sldId="719"/>
            <ac:spMk id="2" creationId="{1D4BBFF2-02AB-4FC8-AD7F-584CB4F4687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9931756" sldId="719"/>
            <ac:spMk id="3" creationId="{F59B5EDD-B151-4173-B758-0480F2AB06B7}"/>
          </ac:spMkLst>
        </pc:spChg>
        <pc:spChg chg="add del mod ord">
          <ac:chgData name="Cristian Chilipirea" userId="34ab170da5908fc4" providerId="LiveId" clId="{2521351A-FE09-4D61-9EB1-911161C61F51}" dt="2021-10-18T18:56:54.548" v="75" actId="478"/>
          <ac:spMkLst>
            <pc:docMk/>
            <pc:sldMk cId="3589931756" sldId="719"/>
            <ac:spMk id="5" creationId="{F2DB4E28-2D8D-43F5-8049-18F96BDFD948}"/>
          </ac:spMkLst>
        </pc:spChg>
        <pc:spChg chg="mod">
          <ac:chgData name="Cristian Chilipirea" userId="34ab170da5908fc4" providerId="LiveId" clId="{2521351A-FE09-4D61-9EB1-911161C61F51}" dt="2021-10-18T18:57:04.708" v="76" actId="207"/>
          <ac:spMkLst>
            <pc:docMk/>
            <pc:sldMk cId="3589931756" sldId="719"/>
            <ac:spMk id="6" creationId="{D6BA12E6-28B1-48E7-8EF9-053EB53D583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13.009" v="78" actId="207"/>
        <pc:sldMkLst>
          <pc:docMk/>
          <pc:sldMk cId="3268343882" sldId="72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68343882" sldId="720"/>
            <ac:spMk id="2" creationId="{1D4BBFF2-02AB-4FC8-AD7F-584CB4F4687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68343882" sldId="720"/>
            <ac:spMk id="5" creationId="{8C6A7E6A-BF7A-4A42-B72B-DA8AEDED18AC}"/>
          </ac:spMkLst>
        </pc:spChg>
        <pc:spChg chg="mod">
          <ac:chgData name="Cristian Chilipirea" userId="34ab170da5908fc4" providerId="LiveId" clId="{2521351A-FE09-4D61-9EB1-911161C61F51}" dt="2021-10-18T18:57:13.009" v="78" actId="207"/>
          <ac:spMkLst>
            <pc:docMk/>
            <pc:sldMk cId="3268343882" sldId="720"/>
            <ac:spMk id="6" creationId="{D6BA12E6-28B1-48E7-8EF9-053EB53D5836}"/>
          </ac:spMkLst>
        </pc:spChg>
        <pc:spChg chg="add del mod ord">
          <ac:chgData name="Cristian Chilipirea" userId="34ab170da5908fc4" providerId="LiveId" clId="{2521351A-FE09-4D61-9EB1-911161C61F51}" dt="2021-10-18T18:57:08.308" v="77" actId="478"/>
          <ac:spMkLst>
            <pc:docMk/>
            <pc:sldMk cId="3268343882" sldId="720"/>
            <ac:spMk id="7" creationId="{C3F8A94C-FFCF-4F26-B135-CBDC67A032C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21.031" v="80" actId="207"/>
        <pc:sldMkLst>
          <pc:docMk/>
          <pc:sldMk cId="2013470227" sldId="72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13470227" sldId="721"/>
            <ac:spMk id="2" creationId="{1D4BBFF2-02AB-4FC8-AD7F-584CB4F4687A}"/>
          </ac:spMkLst>
        </pc:spChg>
        <pc:spChg chg="mod">
          <ac:chgData name="Cristian Chilipirea" userId="34ab170da5908fc4" providerId="LiveId" clId="{2521351A-FE09-4D61-9EB1-911161C61F51}" dt="2021-10-18T18:57:21.031" v="80" actId="207"/>
          <ac:spMkLst>
            <pc:docMk/>
            <pc:sldMk cId="2013470227" sldId="721"/>
            <ac:spMk id="6" creationId="{D6BA12E6-28B1-48E7-8EF9-053EB53D583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13470227" sldId="721"/>
            <ac:spMk id="7" creationId="{E1BF0D32-FE75-4748-86A8-B4888C023E73}"/>
          </ac:spMkLst>
        </pc:spChg>
        <pc:spChg chg="add del mod ord">
          <ac:chgData name="Cristian Chilipirea" userId="34ab170da5908fc4" providerId="LiveId" clId="{2521351A-FE09-4D61-9EB1-911161C61F51}" dt="2021-10-18T18:57:16.984" v="79" actId="478"/>
          <ac:spMkLst>
            <pc:docMk/>
            <pc:sldMk cId="2013470227" sldId="721"/>
            <ac:spMk id="8" creationId="{82C60B8E-39C0-4170-A002-7CF6F277517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28.992" v="82" actId="478"/>
        <pc:sldMkLst>
          <pc:docMk/>
          <pc:sldMk cId="1106984351" sldId="72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6984351" sldId="722"/>
            <ac:spMk id="2" creationId="{9D82500F-7F21-4F12-BFB0-E4D03B103A78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06984351" sldId="722"/>
            <ac:spMk id="3" creationId="{9450D30B-E30B-465D-B186-F8B33BD1F059}"/>
          </ac:spMkLst>
        </pc:spChg>
        <pc:spChg chg="mod">
          <ac:chgData name="Cristian Chilipirea" userId="34ab170da5908fc4" providerId="LiveId" clId="{2521351A-FE09-4D61-9EB1-911161C61F51}" dt="2021-10-18T18:57:27.583" v="81" actId="207"/>
          <ac:spMkLst>
            <pc:docMk/>
            <pc:sldMk cId="1106984351" sldId="722"/>
            <ac:spMk id="5" creationId="{8DFB6742-5D4F-4D3D-BC0B-2459F2516C06}"/>
          </ac:spMkLst>
        </pc:spChg>
        <pc:spChg chg="add del mod ord">
          <ac:chgData name="Cristian Chilipirea" userId="34ab170da5908fc4" providerId="LiveId" clId="{2521351A-FE09-4D61-9EB1-911161C61F51}" dt="2021-10-18T18:57:28.992" v="82" actId="478"/>
          <ac:spMkLst>
            <pc:docMk/>
            <pc:sldMk cId="1106984351" sldId="722"/>
            <ac:spMk id="6" creationId="{079981A8-1B39-4B8C-B359-93F193DCA9A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57.095" v="313" actId="478"/>
        <pc:sldMkLst>
          <pc:docMk/>
          <pc:sldMk cId="2363504418" sldId="72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63504418" sldId="723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63504418" sldId="723"/>
            <ac:spMk id="3" creationId="{83DAA1D7-52E1-4D5F-9061-391D1B5853D0}"/>
          </ac:spMkLst>
        </pc:spChg>
        <pc:spChg chg="add del mod ord">
          <ac:chgData name="Cristian Chilipirea" userId="34ab170da5908fc4" providerId="LiveId" clId="{2521351A-FE09-4D61-9EB1-911161C61F51}" dt="2021-10-18T19:04:57.095" v="313" actId="478"/>
          <ac:spMkLst>
            <pc:docMk/>
            <pc:sldMk cId="2363504418" sldId="723"/>
            <ac:spMk id="5" creationId="{C85980D0-A3E7-4544-8F78-B1817CA72327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57.973" v="86" actId="207"/>
        <pc:sldMkLst>
          <pc:docMk/>
          <pc:sldMk cId="2640072328" sldId="72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640072328" sldId="72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640072328" sldId="724"/>
            <ac:spMk id="3" creationId="{D5CF8617-5113-49C8-9DA6-F9D779C5A59B}"/>
          </ac:spMkLst>
        </pc:spChg>
        <pc:spChg chg="add del mod ord">
          <ac:chgData name="Cristian Chilipirea" userId="34ab170da5908fc4" providerId="LiveId" clId="{2521351A-FE09-4D61-9EB1-911161C61F51}" dt="2021-10-18T18:57:47.303" v="84" actId="478"/>
          <ac:spMkLst>
            <pc:docMk/>
            <pc:sldMk cId="2640072328" sldId="724"/>
            <ac:spMk id="5" creationId="{ED8D5FD7-B695-4953-AE7B-835FB2B6B957}"/>
          </ac:spMkLst>
        </pc:spChg>
        <pc:spChg chg="mod">
          <ac:chgData name="Cristian Chilipirea" userId="34ab170da5908fc4" providerId="LiveId" clId="{2521351A-FE09-4D61-9EB1-911161C61F51}" dt="2021-10-18T18:57:57.973" v="86" actId="207"/>
          <ac:spMkLst>
            <pc:docMk/>
            <pc:sldMk cId="2640072328" sldId="724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7:53.682" v="85" actId="207"/>
          <ac:spMkLst>
            <pc:docMk/>
            <pc:sldMk cId="2640072328" sldId="724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8:34.980" v="92" actId="478"/>
        <pc:sldMkLst>
          <pc:docMk/>
          <pc:sldMk cId="453340248" sldId="72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53340248" sldId="72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53340248" sldId="725"/>
            <ac:spMk id="3" creationId="{2109480E-CF1C-4BB3-B722-9F45FFB273BC}"/>
          </ac:spMkLst>
        </pc:spChg>
        <pc:spChg chg="add del mod ord">
          <ac:chgData name="Cristian Chilipirea" userId="34ab170da5908fc4" providerId="LiveId" clId="{2521351A-FE09-4D61-9EB1-911161C61F51}" dt="2021-10-18T18:58:34.980" v="92" actId="478"/>
          <ac:spMkLst>
            <pc:docMk/>
            <pc:sldMk cId="453340248" sldId="725"/>
            <ac:spMk id="5" creationId="{6C528063-5879-4AE5-8AFB-34017DF1C405}"/>
          </ac:spMkLst>
        </pc:spChg>
        <pc:spChg chg="mod">
          <ac:chgData name="Cristian Chilipirea" userId="34ab170da5908fc4" providerId="LiveId" clId="{2521351A-FE09-4D61-9EB1-911161C61F51}" dt="2021-10-18T18:58:27.798" v="90" actId="207"/>
          <ac:spMkLst>
            <pc:docMk/>
            <pc:sldMk cId="453340248" sldId="725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8:31.978" v="91" actId="207"/>
          <ac:spMkLst>
            <pc:docMk/>
            <pc:sldMk cId="453340248" sldId="725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8:45.775" v="95" actId="207"/>
        <pc:sldMkLst>
          <pc:docMk/>
          <pc:sldMk cId="1557432814" sldId="72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57432814" sldId="72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57432814" sldId="726"/>
            <ac:spMk id="3" creationId="{38E6A3A3-6FC4-49CE-BC3B-3183C7FF5CCF}"/>
          </ac:spMkLst>
        </pc:spChg>
        <pc:spChg chg="add del mod ord">
          <ac:chgData name="Cristian Chilipirea" userId="34ab170da5908fc4" providerId="LiveId" clId="{2521351A-FE09-4D61-9EB1-911161C61F51}" dt="2021-10-18T18:58:39.567" v="93" actId="478"/>
          <ac:spMkLst>
            <pc:docMk/>
            <pc:sldMk cId="1557432814" sldId="726"/>
            <ac:spMk id="5" creationId="{5119E0EA-BA28-4B72-A68B-7F96038CA67D}"/>
          </ac:spMkLst>
        </pc:spChg>
        <pc:spChg chg="mod">
          <ac:chgData name="Cristian Chilipirea" userId="34ab170da5908fc4" providerId="LiveId" clId="{2521351A-FE09-4D61-9EB1-911161C61F51}" dt="2021-10-18T18:58:43.018" v="94" actId="207"/>
          <ac:spMkLst>
            <pc:docMk/>
            <pc:sldMk cId="1557432814" sldId="726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8:45.775" v="95" actId="207"/>
          <ac:spMkLst>
            <pc:docMk/>
            <pc:sldMk cId="1557432814" sldId="726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8:55.131" v="98" actId="478"/>
        <pc:sldMkLst>
          <pc:docMk/>
          <pc:sldMk cId="1066706687" sldId="72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66706687" sldId="727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66706687" sldId="727"/>
            <ac:spMk id="3" creationId="{247A59CC-D9E3-4D6F-87AE-ED025DC14B9E}"/>
          </ac:spMkLst>
        </pc:spChg>
        <pc:spChg chg="add del mod ord">
          <ac:chgData name="Cristian Chilipirea" userId="34ab170da5908fc4" providerId="LiveId" clId="{2521351A-FE09-4D61-9EB1-911161C61F51}" dt="2021-10-18T18:58:55.131" v="98" actId="478"/>
          <ac:spMkLst>
            <pc:docMk/>
            <pc:sldMk cId="1066706687" sldId="727"/>
            <ac:spMk id="5" creationId="{4A38475F-34E6-4D02-9BD9-21CFBE186598}"/>
          </ac:spMkLst>
        </pc:spChg>
        <pc:spChg chg="mod">
          <ac:chgData name="Cristian Chilipirea" userId="34ab170da5908fc4" providerId="LiveId" clId="{2521351A-FE09-4D61-9EB1-911161C61F51}" dt="2021-10-18T18:58:50.643" v="96" actId="207"/>
          <ac:spMkLst>
            <pc:docMk/>
            <pc:sldMk cId="1066706687" sldId="727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8:53.192" v="97" actId="207"/>
          <ac:spMkLst>
            <pc:docMk/>
            <pc:sldMk cId="1066706687" sldId="727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07.489" v="101" actId="207"/>
        <pc:sldMkLst>
          <pc:docMk/>
          <pc:sldMk cId="2452988857" sldId="72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52988857" sldId="728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52988857" sldId="728"/>
            <ac:spMk id="3" creationId="{298AF637-B183-40FC-90B1-1F155C1B3FCF}"/>
          </ac:spMkLst>
        </pc:spChg>
        <pc:spChg chg="add del mod ord">
          <ac:chgData name="Cristian Chilipirea" userId="34ab170da5908fc4" providerId="LiveId" clId="{2521351A-FE09-4D61-9EB1-911161C61F51}" dt="2021-10-18T18:59:00.183" v="99" actId="478"/>
          <ac:spMkLst>
            <pc:docMk/>
            <pc:sldMk cId="2452988857" sldId="728"/>
            <ac:spMk id="5" creationId="{CECDD146-6883-4F2A-A343-96D7A123D260}"/>
          </ac:spMkLst>
        </pc:spChg>
        <pc:spChg chg="mod">
          <ac:chgData name="Cristian Chilipirea" userId="34ab170da5908fc4" providerId="LiveId" clId="{2521351A-FE09-4D61-9EB1-911161C61F51}" dt="2021-10-18T18:59:04.441" v="100" actId="207"/>
          <ac:spMkLst>
            <pc:docMk/>
            <pc:sldMk cId="2452988857" sldId="728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9:07.489" v="101" actId="207"/>
          <ac:spMkLst>
            <pc:docMk/>
            <pc:sldMk cId="2452988857" sldId="728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16.953" v="104" actId="207"/>
        <pc:sldMkLst>
          <pc:docMk/>
          <pc:sldMk cId="3663051905" sldId="72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3051905" sldId="729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63051905" sldId="729"/>
            <ac:spMk id="3" creationId="{AB50D4DB-15FD-4356-ABD2-4B6C02E8E530}"/>
          </ac:spMkLst>
        </pc:spChg>
        <pc:spChg chg="add del mod ord">
          <ac:chgData name="Cristian Chilipirea" userId="34ab170da5908fc4" providerId="LiveId" clId="{2521351A-FE09-4D61-9EB1-911161C61F51}" dt="2021-10-18T18:59:10.831" v="102" actId="478"/>
          <ac:spMkLst>
            <pc:docMk/>
            <pc:sldMk cId="3663051905" sldId="729"/>
            <ac:spMk id="5" creationId="{6F566D58-FEDC-480A-A736-12020C775305}"/>
          </ac:spMkLst>
        </pc:spChg>
        <pc:spChg chg="mod">
          <ac:chgData name="Cristian Chilipirea" userId="34ab170da5908fc4" providerId="LiveId" clId="{2521351A-FE09-4D61-9EB1-911161C61F51}" dt="2021-10-18T18:59:13.650" v="103" actId="207"/>
          <ac:spMkLst>
            <pc:docMk/>
            <pc:sldMk cId="3663051905" sldId="729"/>
            <ac:spMk id="24" creationId="{CEDD662D-525C-45C8-85F8-B963A077B0D4}"/>
          </ac:spMkLst>
        </pc:spChg>
        <pc:spChg chg="mod">
          <ac:chgData name="Cristian Chilipirea" userId="34ab170da5908fc4" providerId="LiveId" clId="{2521351A-FE09-4D61-9EB1-911161C61F51}" dt="2021-10-18T18:59:16.953" v="104" actId="207"/>
          <ac:spMkLst>
            <pc:docMk/>
            <pc:sldMk cId="3663051905" sldId="729"/>
            <ac:spMk id="34" creationId="{43B34656-B32A-4386-AA8B-587D968A0A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24.558" v="106" actId="207"/>
        <pc:sldMkLst>
          <pc:docMk/>
          <pc:sldMk cId="1308554023" sldId="73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08554023" sldId="730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08554023" sldId="730"/>
            <ac:spMk id="3" creationId="{4E3C996C-DB30-44A3-9248-502B1D8AD61B}"/>
          </ac:spMkLst>
        </pc:spChg>
        <pc:spChg chg="add del mod ord">
          <ac:chgData name="Cristian Chilipirea" userId="34ab170da5908fc4" providerId="LiveId" clId="{2521351A-FE09-4D61-9EB1-911161C61F51}" dt="2021-10-18T18:59:21.137" v="105" actId="478"/>
          <ac:spMkLst>
            <pc:docMk/>
            <pc:sldMk cId="1308554023" sldId="730"/>
            <ac:spMk id="5" creationId="{BB82B46A-452B-4F5B-B870-6D42F7B8F91C}"/>
          </ac:spMkLst>
        </pc:spChg>
        <pc:spChg chg="mod">
          <ac:chgData name="Cristian Chilipirea" userId="34ab170da5908fc4" providerId="LiveId" clId="{2521351A-FE09-4D61-9EB1-911161C61F51}" dt="2021-10-18T18:59:24.558" v="106" actId="207"/>
          <ac:spMkLst>
            <pc:docMk/>
            <pc:sldMk cId="1308554023" sldId="730"/>
            <ac:spMk id="24" creationId="{CEDD662D-525C-45C8-85F8-B963A077B0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33.233" v="109" actId="207"/>
        <pc:sldMkLst>
          <pc:docMk/>
          <pc:sldMk cId="157960695" sldId="73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7960695" sldId="731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7960695" sldId="731"/>
            <ac:spMk id="3" creationId="{58E40A98-AA71-42BB-9598-20AF205FD5E0}"/>
          </ac:spMkLst>
        </pc:spChg>
        <pc:spChg chg="add del mod ord">
          <ac:chgData name="Cristian Chilipirea" userId="34ab170da5908fc4" providerId="LiveId" clId="{2521351A-FE09-4D61-9EB1-911161C61F51}" dt="2021-10-18T18:59:28.228" v="107" actId="478"/>
          <ac:spMkLst>
            <pc:docMk/>
            <pc:sldMk cId="157960695" sldId="731"/>
            <ac:spMk id="5" creationId="{A443A1A2-D383-4177-A19F-27B57838C9A9}"/>
          </ac:spMkLst>
        </pc:spChg>
        <pc:spChg chg="mod">
          <ac:chgData name="Cristian Chilipirea" userId="34ab170da5908fc4" providerId="LiveId" clId="{2521351A-FE09-4D61-9EB1-911161C61F51}" dt="2021-10-18T18:59:33.233" v="109" actId="207"/>
          <ac:spMkLst>
            <pc:docMk/>
            <pc:sldMk cId="157960695" sldId="731"/>
            <ac:spMk id="17" creationId="{9620EFF2-6197-41CF-BFC6-F449223CF96F}"/>
          </ac:spMkLst>
        </pc:spChg>
        <pc:spChg chg="mod">
          <ac:chgData name="Cristian Chilipirea" userId="34ab170da5908fc4" providerId="LiveId" clId="{2521351A-FE09-4D61-9EB1-911161C61F51}" dt="2021-10-18T18:59:30.808" v="108" actId="207"/>
          <ac:spMkLst>
            <pc:docMk/>
            <pc:sldMk cId="157960695" sldId="731"/>
            <ac:spMk id="24" creationId="{CEDD662D-525C-45C8-85F8-B963A077B0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47.023" v="113" actId="478"/>
        <pc:sldMkLst>
          <pc:docMk/>
          <pc:sldMk cId="2066790774" sldId="73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66790774" sldId="732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066790774" sldId="732"/>
            <ac:spMk id="3" creationId="{AC452C9A-87EE-4D91-B311-D02B5BB27744}"/>
          </ac:spMkLst>
        </pc:spChg>
        <pc:spChg chg="add del mod ord">
          <ac:chgData name="Cristian Chilipirea" userId="34ab170da5908fc4" providerId="LiveId" clId="{2521351A-FE09-4D61-9EB1-911161C61F51}" dt="2021-10-18T18:59:47.023" v="113" actId="478"/>
          <ac:spMkLst>
            <pc:docMk/>
            <pc:sldMk cId="2066790774" sldId="732"/>
            <ac:spMk id="5" creationId="{4FF371B4-7001-4B94-BCC0-7E6C611ED41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41.875" v="112" actId="207"/>
        <pc:sldMkLst>
          <pc:docMk/>
          <pc:sldMk cId="994690714" sldId="73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94690714" sldId="733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94690714" sldId="733"/>
            <ac:spMk id="3" creationId="{3F45AB3D-0A75-4AB8-8EAA-3F4EF21AAE8E}"/>
          </ac:spMkLst>
        </pc:spChg>
        <pc:spChg chg="add del mod ord">
          <ac:chgData name="Cristian Chilipirea" userId="34ab170da5908fc4" providerId="LiveId" clId="{2521351A-FE09-4D61-9EB1-911161C61F51}" dt="2021-10-18T18:59:36.019" v="110" actId="478"/>
          <ac:spMkLst>
            <pc:docMk/>
            <pc:sldMk cId="994690714" sldId="733"/>
            <ac:spMk id="5" creationId="{DF3D153F-E91D-4C13-B332-D94513F42F8A}"/>
          </ac:spMkLst>
        </pc:spChg>
        <pc:spChg chg="mod">
          <ac:chgData name="Cristian Chilipirea" userId="34ab170da5908fc4" providerId="LiveId" clId="{2521351A-FE09-4D61-9EB1-911161C61F51}" dt="2021-10-18T18:59:41.875" v="112" actId="207"/>
          <ac:spMkLst>
            <pc:docMk/>
            <pc:sldMk cId="994690714" sldId="733"/>
            <ac:spMk id="17" creationId="{9620EFF2-6197-41CF-BFC6-F449223CF96F}"/>
          </ac:spMkLst>
        </pc:spChg>
        <pc:spChg chg="mod">
          <ac:chgData name="Cristian Chilipirea" userId="34ab170da5908fc4" providerId="LiveId" clId="{2521351A-FE09-4D61-9EB1-911161C61F51}" dt="2021-10-18T18:59:38.848" v="111" actId="207"/>
          <ac:spMkLst>
            <pc:docMk/>
            <pc:sldMk cId="994690714" sldId="733"/>
            <ac:spMk id="24" creationId="{CEDD662D-525C-45C8-85F8-B963A077B0D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0.152" v="114" actId="478"/>
        <pc:sldMkLst>
          <pc:docMk/>
          <pc:sldMk cId="2783516798" sldId="73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3516798" sldId="73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3516798" sldId="734"/>
            <ac:spMk id="3" creationId="{BD2618BF-5992-4DFF-ACB2-42BCD57EB4FD}"/>
          </ac:spMkLst>
        </pc:spChg>
        <pc:spChg chg="add del mod ord">
          <ac:chgData name="Cristian Chilipirea" userId="34ab170da5908fc4" providerId="LiveId" clId="{2521351A-FE09-4D61-9EB1-911161C61F51}" dt="2021-10-18T18:59:50.152" v="114" actId="478"/>
          <ac:spMkLst>
            <pc:docMk/>
            <pc:sldMk cId="2783516798" sldId="734"/>
            <ac:spMk id="5" creationId="{942513FE-748A-4674-9DE7-33B34683D261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2.775" v="115" actId="478"/>
        <pc:sldMkLst>
          <pc:docMk/>
          <pc:sldMk cId="3610497440" sldId="73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0497440" sldId="73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10497440" sldId="735"/>
            <ac:spMk id="3" creationId="{A236FB53-99FE-447C-840B-360C4C998D28}"/>
          </ac:spMkLst>
        </pc:spChg>
        <pc:spChg chg="add del mod ord">
          <ac:chgData name="Cristian Chilipirea" userId="34ab170da5908fc4" providerId="LiveId" clId="{2521351A-FE09-4D61-9EB1-911161C61F51}" dt="2021-10-18T18:59:52.775" v="115" actId="478"/>
          <ac:spMkLst>
            <pc:docMk/>
            <pc:sldMk cId="3610497440" sldId="735"/>
            <ac:spMk id="5" creationId="{363619FD-F3E1-43E9-AD63-BA5241EC016A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4.760" v="116" actId="478"/>
        <pc:sldMkLst>
          <pc:docMk/>
          <pc:sldMk cId="4221255732" sldId="73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21255732" sldId="73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21255732" sldId="736"/>
            <ac:spMk id="3" creationId="{B07F0584-614A-4AF9-9190-3C75EB0CF0F1}"/>
          </ac:spMkLst>
        </pc:spChg>
        <pc:spChg chg="add del mod ord">
          <ac:chgData name="Cristian Chilipirea" userId="34ab170da5908fc4" providerId="LiveId" clId="{2521351A-FE09-4D61-9EB1-911161C61F51}" dt="2021-10-18T18:59:54.760" v="116" actId="478"/>
          <ac:spMkLst>
            <pc:docMk/>
            <pc:sldMk cId="4221255732" sldId="736"/>
            <ac:spMk id="5" creationId="{6C8DABB6-2C55-476E-A549-FF3B7C9676B1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9:58.608" v="117" actId="478"/>
        <pc:sldMkLst>
          <pc:docMk/>
          <pc:sldMk cId="2215458018" sldId="73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5458018" sldId="737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215458018" sldId="737"/>
            <ac:spMk id="5" creationId="{5E4FA012-5D49-47F9-AD32-7E2040DC9F15}"/>
          </ac:spMkLst>
        </pc:spChg>
        <pc:spChg chg="add del mod ord">
          <ac:chgData name="Cristian Chilipirea" userId="34ab170da5908fc4" providerId="LiveId" clId="{2521351A-FE09-4D61-9EB1-911161C61F51}" dt="2021-10-18T18:59:58.608" v="117" actId="478"/>
          <ac:spMkLst>
            <pc:docMk/>
            <pc:sldMk cId="2215458018" sldId="737"/>
            <ac:spMk id="6" creationId="{1F990ECB-5656-4A56-8369-9B610A06088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0:01.023" v="118" actId="478"/>
        <pc:sldMkLst>
          <pc:docMk/>
          <pc:sldMk cId="547885942" sldId="73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47885942" sldId="738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47885942" sldId="738"/>
            <ac:spMk id="5" creationId="{16D33C39-28DC-450D-AC63-610D463D40E2}"/>
          </ac:spMkLst>
        </pc:spChg>
        <pc:spChg chg="add del mod ord">
          <ac:chgData name="Cristian Chilipirea" userId="34ab170da5908fc4" providerId="LiveId" clId="{2521351A-FE09-4D61-9EB1-911161C61F51}" dt="2021-10-18T19:00:01.023" v="118" actId="478"/>
          <ac:spMkLst>
            <pc:docMk/>
            <pc:sldMk cId="547885942" sldId="738"/>
            <ac:spMk id="6" creationId="{66AEC4FF-819A-408E-82D2-5E9F9A9B43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0:38.075" v="126" actId="20577"/>
        <pc:sldMkLst>
          <pc:docMk/>
          <pc:sldMk cId="2890633179" sldId="73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90633179" sldId="739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90633179" sldId="739"/>
            <ac:spMk id="3" creationId="{171BC115-B358-4C02-9C34-C8AB48A16A9D}"/>
          </ac:spMkLst>
        </pc:spChg>
        <pc:spChg chg="add del mod ord">
          <ac:chgData name="Cristian Chilipirea" userId="34ab170da5908fc4" providerId="LiveId" clId="{2521351A-FE09-4D61-9EB1-911161C61F51}" dt="2021-10-18T19:00:10.128" v="121" actId="478"/>
          <ac:spMkLst>
            <pc:docMk/>
            <pc:sldMk cId="2890633179" sldId="739"/>
            <ac:spMk id="5" creationId="{2F9B714F-AD4B-4C1D-B9C8-9EDF92BBE546}"/>
          </ac:spMkLst>
        </pc:spChg>
        <pc:graphicFrameChg chg="modGraphic">
          <ac:chgData name="Cristian Chilipirea" userId="34ab170da5908fc4" providerId="LiveId" clId="{2521351A-FE09-4D61-9EB1-911161C61F51}" dt="2021-10-18T19:00:38.075" v="126" actId="20577"/>
          <ac:graphicFrameMkLst>
            <pc:docMk/>
            <pc:sldMk cId="2890633179" sldId="739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44.561" v="128" actId="207"/>
        <pc:sldMkLst>
          <pc:docMk/>
          <pc:sldMk cId="1545623800" sldId="74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45623800" sldId="740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45623800" sldId="740"/>
            <ac:spMk id="5" creationId="{E9DD4B80-79C7-480B-8835-3F260CA35E7E}"/>
          </ac:spMkLst>
        </pc:spChg>
        <pc:spChg chg="add del mod ord">
          <ac:chgData name="Cristian Chilipirea" userId="34ab170da5908fc4" providerId="LiveId" clId="{2521351A-FE09-4D61-9EB1-911161C61F51}" dt="2021-10-18T19:00:41.264" v="127" actId="478"/>
          <ac:spMkLst>
            <pc:docMk/>
            <pc:sldMk cId="1545623800" sldId="740"/>
            <ac:spMk id="6" creationId="{FCE4FCE3-91A7-492D-99A7-D9F0D75A0796}"/>
          </ac:spMkLst>
        </pc:spChg>
        <pc:graphicFrameChg chg="modGraphic">
          <ac:chgData name="Cristian Chilipirea" userId="34ab170da5908fc4" providerId="LiveId" clId="{2521351A-FE09-4D61-9EB1-911161C61F51}" dt="2021-10-18T19:00:44.561" v="128" actId="207"/>
          <ac:graphicFrameMkLst>
            <pc:docMk/>
            <pc:sldMk cId="1545623800" sldId="740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51.534" v="130" actId="207"/>
        <pc:sldMkLst>
          <pc:docMk/>
          <pc:sldMk cId="651254511" sldId="74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51254511" sldId="741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51254511" sldId="741"/>
            <ac:spMk id="3" creationId="{6B7E3A5E-50D1-43D1-BDC5-A56A5EA2FFA2}"/>
          </ac:spMkLst>
        </pc:spChg>
        <pc:spChg chg="add del mod ord">
          <ac:chgData name="Cristian Chilipirea" userId="34ab170da5908fc4" providerId="LiveId" clId="{2521351A-FE09-4D61-9EB1-911161C61F51}" dt="2021-10-18T19:00:48.491" v="129" actId="478"/>
          <ac:spMkLst>
            <pc:docMk/>
            <pc:sldMk cId="651254511" sldId="741"/>
            <ac:spMk id="5" creationId="{754B4E15-6E29-4C6C-8335-9DAF36D6DD15}"/>
          </ac:spMkLst>
        </pc:spChg>
        <pc:graphicFrameChg chg="modGraphic">
          <ac:chgData name="Cristian Chilipirea" userId="34ab170da5908fc4" providerId="LiveId" clId="{2521351A-FE09-4D61-9EB1-911161C61F51}" dt="2021-10-18T19:00:51.534" v="130" actId="207"/>
          <ac:graphicFrameMkLst>
            <pc:docMk/>
            <pc:sldMk cId="651254511" sldId="741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57.396" v="132" actId="478"/>
        <pc:sldMkLst>
          <pc:docMk/>
          <pc:sldMk cId="3255163538" sldId="74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55163538" sldId="742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255163538" sldId="742"/>
            <ac:spMk id="3" creationId="{580D049D-F26D-4A07-97D3-7340C9092E51}"/>
          </ac:spMkLst>
        </pc:spChg>
        <pc:spChg chg="add del mod ord">
          <ac:chgData name="Cristian Chilipirea" userId="34ab170da5908fc4" providerId="LiveId" clId="{2521351A-FE09-4D61-9EB1-911161C61F51}" dt="2021-10-18T19:00:57.396" v="132" actId="478"/>
          <ac:spMkLst>
            <pc:docMk/>
            <pc:sldMk cId="3255163538" sldId="742"/>
            <ac:spMk id="5" creationId="{DDBA391A-52D5-42EA-88BE-E218B08BE15B}"/>
          </ac:spMkLst>
        </pc:spChg>
        <pc:graphicFrameChg chg="modGraphic">
          <ac:chgData name="Cristian Chilipirea" userId="34ab170da5908fc4" providerId="LiveId" clId="{2521351A-FE09-4D61-9EB1-911161C61F51}" dt="2021-10-18T19:00:55.900" v="131" actId="207"/>
          <ac:graphicFrameMkLst>
            <pc:docMk/>
            <pc:sldMk cId="3255163538" sldId="742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1:03.786" v="134" actId="207"/>
        <pc:sldMkLst>
          <pc:docMk/>
          <pc:sldMk cId="797104986" sldId="74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97104986" sldId="743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97104986" sldId="743"/>
            <ac:spMk id="3" creationId="{5FFBF948-293D-4EB1-8199-252F9E61D0FF}"/>
          </ac:spMkLst>
        </pc:spChg>
        <pc:spChg chg="add del mod ord">
          <ac:chgData name="Cristian Chilipirea" userId="34ab170da5908fc4" providerId="LiveId" clId="{2521351A-FE09-4D61-9EB1-911161C61F51}" dt="2021-10-18T19:01:00.492" v="133" actId="478"/>
          <ac:spMkLst>
            <pc:docMk/>
            <pc:sldMk cId="797104986" sldId="743"/>
            <ac:spMk id="5" creationId="{9493CE7E-135B-424F-9CA5-BBE88CBBF840}"/>
          </ac:spMkLst>
        </pc:spChg>
        <pc:graphicFrameChg chg="modGraphic">
          <ac:chgData name="Cristian Chilipirea" userId="34ab170da5908fc4" providerId="LiveId" clId="{2521351A-FE09-4D61-9EB1-911161C61F51}" dt="2021-10-18T19:01:03.786" v="134" actId="207"/>
          <ac:graphicFrameMkLst>
            <pc:docMk/>
            <pc:sldMk cId="797104986" sldId="743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1:19.772" v="136" actId="207"/>
        <pc:sldMkLst>
          <pc:docMk/>
          <pc:sldMk cId="3728413670" sldId="74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28413670" sldId="74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28413670" sldId="744"/>
            <ac:spMk id="5" creationId="{1914E880-34A0-424D-80E3-2DAD685ADFD3}"/>
          </ac:spMkLst>
        </pc:spChg>
        <pc:spChg chg="add del mod ord">
          <ac:chgData name="Cristian Chilipirea" userId="34ab170da5908fc4" providerId="LiveId" clId="{2521351A-FE09-4D61-9EB1-911161C61F51}" dt="2021-10-18T19:01:16.716" v="135" actId="478"/>
          <ac:spMkLst>
            <pc:docMk/>
            <pc:sldMk cId="3728413670" sldId="744"/>
            <ac:spMk id="6" creationId="{81F35A27-8C12-4436-9291-B144EFC5F7F2}"/>
          </ac:spMkLst>
        </pc:spChg>
        <pc:graphicFrameChg chg="modGraphic">
          <ac:chgData name="Cristian Chilipirea" userId="34ab170da5908fc4" providerId="LiveId" clId="{2521351A-FE09-4D61-9EB1-911161C61F51}" dt="2021-10-18T19:01:19.772" v="136" actId="207"/>
          <ac:graphicFrameMkLst>
            <pc:docMk/>
            <pc:sldMk cId="3728413670" sldId="744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1:27.496" v="138" actId="478"/>
        <pc:sldMkLst>
          <pc:docMk/>
          <pc:sldMk cId="2870921782" sldId="74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0921782" sldId="74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0921782" sldId="745"/>
            <ac:spMk id="5" creationId="{AD94098C-7E7E-4092-9867-E89DE991B44D}"/>
          </ac:spMkLst>
        </pc:spChg>
        <pc:spChg chg="add del mod ord">
          <ac:chgData name="Cristian Chilipirea" userId="34ab170da5908fc4" providerId="LiveId" clId="{2521351A-FE09-4D61-9EB1-911161C61F51}" dt="2021-10-18T19:01:27.496" v="138" actId="478"/>
          <ac:spMkLst>
            <pc:docMk/>
            <pc:sldMk cId="2870921782" sldId="745"/>
            <ac:spMk id="6" creationId="{FB3FD80E-F796-4411-9B6B-6F88696C31BD}"/>
          </ac:spMkLst>
        </pc:spChg>
        <pc:graphicFrameChg chg="modGraphic">
          <ac:chgData name="Cristian Chilipirea" userId="34ab170da5908fc4" providerId="LiveId" clId="{2521351A-FE09-4D61-9EB1-911161C61F51}" dt="2021-10-18T19:01:25.922" v="137" actId="207"/>
          <ac:graphicFrameMkLst>
            <pc:docMk/>
            <pc:sldMk cId="2870921782" sldId="745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07.767" v="280" actId="478"/>
        <pc:sldMkLst>
          <pc:docMk/>
          <pc:sldMk cId="3014751670" sldId="74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14751670" sldId="74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014751670" sldId="746"/>
            <ac:spMk id="5" creationId="{1E70D15B-F660-4D33-AD74-0800591D2874}"/>
          </ac:spMkLst>
        </pc:spChg>
        <pc:spChg chg="add del mod ord">
          <ac:chgData name="Cristian Chilipirea" userId="34ab170da5908fc4" providerId="LiveId" clId="{2521351A-FE09-4D61-9EB1-911161C61F51}" dt="2021-10-18T19:02:07.767" v="280" actId="478"/>
          <ac:spMkLst>
            <pc:docMk/>
            <pc:sldMk cId="3014751670" sldId="746"/>
            <ac:spMk id="6" creationId="{47E125F0-4434-4E31-BB94-9C2A71ADB884}"/>
          </ac:spMkLst>
        </pc:spChg>
        <pc:graphicFrameChg chg="modGraphic">
          <ac:chgData name="Cristian Chilipirea" userId="34ab170da5908fc4" providerId="LiveId" clId="{2521351A-FE09-4D61-9EB1-911161C61F51}" dt="2021-10-18T19:02:05.501" v="279" actId="207"/>
          <ac:graphicFrameMkLst>
            <pc:docMk/>
            <pc:sldMk cId="3014751670" sldId="746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25.639" v="282" actId="478"/>
        <pc:sldMkLst>
          <pc:docMk/>
          <pc:sldMk cId="3106187097" sldId="74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6187097" sldId="747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6187097" sldId="747"/>
            <ac:spMk id="5" creationId="{EF0B618A-BBCD-44D4-A5E5-F974C802DAB6}"/>
          </ac:spMkLst>
        </pc:spChg>
        <pc:spChg chg="add del mod ord">
          <ac:chgData name="Cristian Chilipirea" userId="34ab170da5908fc4" providerId="LiveId" clId="{2521351A-FE09-4D61-9EB1-911161C61F51}" dt="2021-10-18T19:02:25.639" v="282" actId="478"/>
          <ac:spMkLst>
            <pc:docMk/>
            <pc:sldMk cId="3106187097" sldId="747"/>
            <ac:spMk id="6" creationId="{F4E4175D-8BE9-4275-A3D6-A2245B81C7EF}"/>
          </ac:spMkLst>
        </pc:spChg>
        <pc:graphicFrameChg chg="modGraphic">
          <ac:chgData name="Cristian Chilipirea" userId="34ab170da5908fc4" providerId="LiveId" clId="{2521351A-FE09-4D61-9EB1-911161C61F51}" dt="2021-10-18T19:02:24.022" v="281" actId="207"/>
          <ac:graphicFrameMkLst>
            <pc:docMk/>
            <pc:sldMk cId="3106187097" sldId="747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30.958" v="284" actId="207"/>
        <pc:sldMkLst>
          <pc:docMk/>
          <pc:sldMk cId="618221781" sldId="74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18221781" sldId="748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18221781" sldId="748"/>
            <ac:spMk id="5" creationId="{6C1996FA-5B43-4112-92BA-D438D56C1066}"/>
          </ac:spMkLst>
        </pc:spChg>
        <pc:spChg chg="add del mod ord">
          <ac:chgData name="Cristian Chilipirea" userId="34ab170da5908fc4" providerId="LiveId" clId="{2521351A-FE09-4D61-9EB1-911161C61F51}" dt="2021-10-18T19:02:28.495" v="283" actId="478"/>
          <ac:spMkLst>
            <pc:docMk/>
            <pc:sldMk cId="618221781" sldId="748"/>
            <ac:spMk id="6" creationId="{F9BBF278-B90F-4353-B8C0-402751EC06BA}"/>
          </ac:spMkLst>
        </pc:spChg>
        <pc:graphicFrameChg chg="modGraphic">
          <ac:chgData name="Cristian Chilipirea" userId="34ab170da5908fc4" providerId="LiveId" clId="{2521351A-FE09-4D61-9EB1-911161C61F51}" dt="2021-10-18T19:02:30.958" v="284" actId="207"/>
          <ac:graphicFrameMkLst>
            <pc:docMk/>
            <pc:sldMk cId="618221781" sldId="748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46.351" v="288" actId="207"/>
        <pc:sldMkLst>
          <pc:docMk/>
          <pc:sldMk cId="3422695525" sldId="74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2695525" sldId="749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2695525" sldId="749"/>
            <ac:spMk id="3" creationId="{5C10D675-8421-41A2-AFE1-9570603A3864}"/>
          </ac:spMkLst>
        </pc:spChg>
        <pc:spChg chg="add del mod ord">
          <ac:chgData name="Cristian Chilipirea" userId="34ab170da5908fc4" providerId="LiveId" clId="{2521351A-FE09-4D61-9EB1-911161C61F51}" dt="2021-10-18T19:02:34.388" v="285" actId="478"/>
          <ac:spMkLst>
            <pc:docMk/>
            <pc:sldMk cId="3422695525" sldId="749"/>
            <ac:spMk id="6" creationId="{0346F3B9-BA2F-4574-83DA-761BD82BADD0}"/>
          </ac:spMkLst>
        </pc:spChg>
        <pc:graphicFrameChg chg="modGraphic">
          <ac:chgData name="Cristian Chilipirea" userId="34ab170da5908fc4" providerId="LiveId" clId="{2521351A-FE09-4D61-9EB1-911161C61F51}" dt="2021-10-18T19:02:46.351" v="288" actId="207"/>
          <ac:graphicFrameMkLst>
            <pc:docMk/>
            <pc:sldMk cId="3422695525" sldId="749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43.028" v="287" actId="207"/>
        <pc:sldMkLst>
          <pc:docMk/>
          <pc:sldMk cId="1688779270" sldId="75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88779270" sldId="750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88779270" sldId="750"/>
            <ac:spMk id="6" creationId="{4ADC4AF1-2D08-4E67-84D2-1BEADC46C9D2}"/>
          </ac:spMkLst>
        </pc:spChg>
        <pc:spChg chg="add del mod ord">
          <ac:chgData name="Cristian Chilipirea" userId="34ab170da5908fc4" providerId="LiveId" clId="{2521351A-FE09-4D61-9EB1-911161C61F51}" dt="2021-10-18T19:02:40.264" v="286" actId="478"/>
          <ac:spMkLst>
            <pc:docMk/>
            <pc:sldMk cId="1688779270" sldId="750"/>
            <ac:spMk id="8" creationId="{2EF202E7-2409-4EE4-B510-C6F7A0961A42}"/>
          </ac:spMkLst>
        </pc:spChg>
        <pc:graphicFrameChg chg="modGraphic">
          <ac:chgData name="Cristian Chilipirea" userId="34ab170da5908fc4" providerId="LiveId" clId="{2521351A-FE09-4D61-9EB1-911161C61F51}" dt="2021-10-18T19:02:43.028" v="287" actId="207"/>
          <ac:graphicFrameMkLst>
            <pc:docMk/>
            <pc:sldMk cId="1688779270" sldId="750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52.536" v="290" actId="478"/>
        <pc:sldMkLst>
          <pc:docMk/>
          <pc:sldMk cId="757940954" sldId="75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7940954" sldId="751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7940954" sldId="751"/>
            <ac:spMk id="3" creationId="{0F127BAD-C1B9-44D6-A966-30CAC2DC74AA}"/>
          </ac:spMkLst>
        </pc:spChg>
        <pc:spChg chg="add del mod ord">
          <ac:chgData name="Cristian Chilipirea" userId="34ab170da5908fc4" providerId="LiveId" clId="{2521351A-FE09-4D61-9EB1-911161C61F51}" dt="2021-10-18T19:02:52.536" v="290" actId="478"/>
          <ac:spMkLst>
            <pc:docMk/>
            <pc:sldMk cId="757940954" sldId="751"/>
            <ac:spMk id="5" creationId="{CF5D1B05-D3CF-4D7B-83D3-B80323D7F122}"/>
          </ac:spMkLst>
        </pc:spChg>
        <pc:graphicFrameChg chg="modGraphic">
          <ac:chgData name="Cristian Chilipirea" userId="34ab170da5908fc4" providerId="LiveId" clId="{2521351A-FE09-4D61-9EB1-911161C61F51}" dt="2021-10-18T19:02:50.907" v="289" actId="207"/>
          <ac:graphicFrameMkLst>
            <pc:docMk/>
            <pc:sldMk cId="757940954" sldId="751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2:59.614" v="292" actId="207"/>
        <pc:sldMkLst>
          <pc:docMk/>
          <pc:sldMk cId="2785656324" sldId="75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5656324" sldId="752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85656324" sldId="752"/>
            <ac:spMk id="3" creationId="{DB71C857-FF22-463F-9E4F-C8AF3FE92B59}"/>
          </ac:spMkLst>
        </pc:spChg>
        <pc:spChg chg="add del mod ord">
          <ac:chgData name="Cristian Chilipirea" userId="34ab170da5908fc4" providerId="LiveId" clId="{2521351A-FE09-4D61-9EB1-911161C61F51}" dt="2021-10-18T19:02:57.191" v="291" actId="478"/>
          <ac:spMkLst>
            <pc:docMk/>
            <pc:sldMk cId="2785656324" sldId="752"/>
            <ac:spMk id="5" creationId="{A5EBDFE8-37AA-4A27-B6C1-81C89C2F478E}"/>
          </ac:spMkLst>
        </pc:spChg>
        <pc:graphicFrameChg chg="modGraphic">
          <ac:chgData name="Cristian Chilipirea" userId="34ab170da5908fc4" providerId="LiveId" clId="{2521351A-FE09-4D61-9EB1-911161C61F51}" dt="2021-10-18T19:02:59.614" v="292" actId="207"/>
          <ac:graphicFrameMkLst>
            <pc:docMk/>
            <pc:sldMk cId="2785656324" sldId="752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3:05.887" v="294" actId="207"/>
        <pc:sldMkLst>
          <pc:docMk/>
          <pc:sldMk cId="917607937" sldId="75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7607937" sldId="753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17607937" sldId="753"/>
            <ac:spMk id="3" creationId="{6268CF0D-A81F-4EFE-BFF1-26E51CEEBBB5}"/>
          </ac:spMkLst>
        </pc:spChg>
        <pc:spChg chg="add del mod ord">
          <ac:chgData name="Cristian Chilipirea" userId="34ab170da5908fc4" providerId="LiveId" clId="{2521351A-FE09-4D61-9EB1-911161C61F51}" dt="2021-10-18T19:03:03.368" v="293" actId="478"/>
          <ac:spMkLst>
            <pc:docMk/>
            <pc:sldMk cId="917607937" sldId="753"/>
            <ac:spMk id="5" creationId="{FE12B80D-907A-47A1-A1C3-190F4B2DA4C3}"/>
          </ac:spMkLst>
        </pc:spChg>
        <pc:graphicFrameChg chg="modGraphic">
          <ac:chgData name="Cristian Chilipirea" userId="34ab170da5908fc4" providerId="LiveId" clId="{2521351A-FE09-4D61-9EB1-911161C61F51}" dt="2021-10-18T19:03:05.887" v="294" actId="207"/>
          <ac:graphicFrameMkLst>
            <pc:docMk/>
            <pc:sldMk cId="917607937" sldId="753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3:11.455" v="296" actId="207"/>
        <pc:sldMkLst>
          <pc:docMk/>
          <pc:sldMk cId="3738410623" sldId="75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38410623" sldId="754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738410623" sldId="754"/>
            <ac:spMk id="3" creationId="{A21EEE24-F7EF-4AE3-9CBB-FD6FBF2F26E0}"/>
          </ac:spMkLst>
        </pc:spChg>
        <pc:spChg chg="add del mod ord">
          <ac:chgData name="Cristian Chilipirea" userId="34ab170da5908fc4" providerId="LiveId" clId="{2521351A-FE09-4D61-9EB1-911161C61F51}" dt="2021-10-18T19:03:09.175" v="295" actId="478"/>
          <ac:spMkLst>
            <pc:docMk/>
            <pc:sldMk cId="3738410623" sldId="754"/>
            <ac:spMk id="5" creationId="{A17050C1-A218-4F5C-BB0E-566507171BFD}"/>
          </ac:spMkLst>
        </pc:spChg>
        <pc:graphicFrameChg chg="modGraphic">
          <ac:chgData name="Cristian Chilipirea" userId="34ab170da5908fc4" providerId="LiveId" clId="{2521351A-FE09-4D61-9EB1-911161C61F51}" dt="2021-10-18T19:03:11.455" v="296" actId="207"/>
          <ac:graphicFrameMkLst>
            <pc:docMk/>
            <pc:sldMk cId="3738410623" sldId="754"/>
            <ac:graphicFrameMk id="7" creationId="{95430871-FF1E-4D7E-813C-911D0CDD3894}"/>
          </ac:graphicFrameMkLst>
        </pc:graphicFrameChg>
      </pc:sldChg>
      <pc:sldChg chg="addSp delSp modSp add mod modClrScheme chgLayout">
        <pc:chgData name="Cristian Chilipirea" userId="34ab170da5908fc4" providerId="LiveId" clId="{2521351A-FE09-4D61-9EB1-911161C61F51}" dt="2021-10-18T19:00:04.903" v="119" actId="478"/>
        <pc:sldMkLst>
          <pc:docMk/>
          <pc:sldMk cId="4271052596" sldId="75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1052596" sldId="755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1052596" sldId="755"/>
            <ac:spMk id="5" creationId="{9BAC6C65-88F2-4F52-8804-D48DE05E21F8}"/>
          </ac:spMkLst>
        </pc:spChg>
        <pc:spChg chg="add del mod ord">
          <ac:chgData name="Cristian Chilipirea" userId="34ab170da5908fc4" providerId="LiveId" clId="{2521351A-FE09-4D61-9EB1-911161C61F51}" dt="2021-10-18T19:00:04.903" v="119" actId="478"/>
          <ac:spMkLst>
            <pc:docMk/>
            <pc:sldMk cId="4271052596" sldId="755"/>
            <ac:spMk id="6" creationId="{4E9A0659-4960-4575-853B-B8EF01B2341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0:07.424" v="120" actId="478"/>
        <pc:sldMkLst>
          <pc:docMk/>
          <pc:sldMk cId="2949394042" sldId="75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49394042" sldId="756"/>
            <ac:spMk id="2" creationId="{8C098B4B-95EA-4313-A599-36D8316BF73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949394042" sldId="756"/>
            <ac:spMk id="5" creationId="{7F021F2E-6BD2-4634-8EAD-F4697F0B6DC9}"/>
          </ac:spMkLst>
        </pc:spChg>
        <pc:spChg chg="add del mod ord">
          <ac:chgData name="Cristian Chilipirea" userId="34ab170da5908fc4" providerId="LiveId" clId="{2521351A-FE09-4D61-9EB1-911161C61F51}" dt="2021-10-18T19:00:07.424" v="120" actId="478"/>
          <ac:spMkLst>
            <pc:docMk/>
            <pc:sldMk cId="2949394042" sldId="756"/>
            <ac:spMk id="6" creationId="{9B2898A1-AE1E-4248-81E4-89899F110299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3:30.274" v="299" actId="113"/>
        <pc:sldMkLst>
          <pc:docMk/>
          <pc:sldMk cId="980195552" sldId="75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80195552" sldId="757"/>
            <ac:spMk id="2" creationId="{D7AA9642-328B-40E5-9C48-BC27B0092EA9}"/>
          </ac:spMkLst>
        </pc:spChg>
        <pc:spChg chg="mod">
          <ac:chgData name="Cristian Chilipirea" userId="34ab170da5908fc4" providerId="LiveId" clId="{2521351A-FE09-4D61-9EB1-911161C61F51}" dt="2021-10-18T19:03:30.274" v="299" actId="113"/>
          <ac:spMkLst>
            <pc:docMk/>
            <pc:sldMk cId="980195552" sldId="757"/>
            <ac:spMk id="6" creationId="{1871B1FF-03F7-4259-BC49-9D360683FE7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80195552" sldId="757"/>
            <ac:spMk id="7" creationId="{FFA75EE9-D07F-4B8B-A981-682DB14984C6}"/>
          </ac:spMkLst>
        </pc:spChg>
        <pc:spChg chg="add del mod ord">
          <ac:chgData name="Cristian Chilipirea" userId="34ab170da5908fc4" providerId="LiveId" clId="{2521351A-FE09-4D61-9EB1-911161C61F51}" dt="2021-10-18T19:03:19.871" v="298" actId="478"/>
          <ac:spMkLst>
            <pc:docMk/>
            <pc:sldMk cId="980195552" sldId="757"/>
            <ac:spMk id="8" creationId="{2E335B63-3A6E-4A29-873D-6A01E105E7F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06.747" v="304" actId="478"/>
        <pc:sldMkLst>
          <pc:docMk/>
          <pc:sldMk cId="3108532545" sldId="75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8532545" sldId="758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108532545" sldId="758"/>
            <ac:spMk id="3" creationId="{2831103E-B35D-463C-99EA-FDDE63EB6B6C}"/>
          </ac:spMkLst>
        </pc:spChg>
        <pc:spChg chg="add del mod ord">
          <ac:chgData name="Cristian Chilipirea" userId="34ab170da5908fc4" providerId="LiveId" clId="{2521351A-FE09-4D61-9EB1-911161C61F51}" dt="2021-10-18T19:04:06.747" v="304" actId="478"/>
          <ac:spMkLst>
            <pc:docMk/>
            <pc:sldMk cId="3108532545" sldId="758"/>
            <ac:spMk id="5" creationId="{7CBEDE4C-811F-46CE-BAEF-BA40FFE5B61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16.761" v="306" actId="113"/>
        <pc:sldMkLst>
          <pc:docMk/>
          <pc:sldMk cId="4279808228" sldId="75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9808228" sldId="759"/>
            <ac:spMk id="2" creationId="{D7AA9642-328B-40E5-9C48-BC27B0092EA9}"/>
          </ac:spMkLst>
        </pc:spChg>
        <pc:spChg chg="mod">
          <ac:chgData name="Cristian Chilipirea" userId="34ab170da5908fc4" providerId="LiveId" clId="{2521351A-FE09-4D61-9EB1-911161C61F51}" dt="2021-10-18T19:04:16.761" v="306" actId="113"/>
          <ac:spMkLst>
            <pc:docMk/>
            <pc:sldMk cId="4279808228" sldId="759"/>
            <ac:spMk id="5" creationId="{CF42F7A6-6198-4206-9CE6-125AB67AF9B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79808228" sldId="759"/>
            <ac:spMk id="6" creationId="{AFB62D78-DB2D-482F-A21C-27E8620A15E3}"/>
          </ac:spMkLst>
        </pc:spChg>
        <pc:spChg chg="add del mod ord">
          <ac:chgData name="Cristian Chilipirea" userId="34ab170da5908fc4" providerId="LiveId" clId="{2521351A-FE09-4D61-9EB1-911161C61F51}" dt="2021-10-18T19:04:14.832" v="305" actId="478"/>
          <ac:spMkLst>
            <pc:docMk/>
            <pc:sldMk cId="4279808228" sldId="759"/>
            <ac:spMk id="7" creationId="{25CDE588-FFEB-48EE-BBF9-0DB1DD9D608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25.277" v="308" actId="113"/>
        <pc:sldMkLst>
          <pc:docMk/>
          <pc:sldMk cId="3655083749" sldId="76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5083749" sldId="760"/>
            <ac:spMk id="2" creationId="{D7AA9642-328B-40E5-9C48-BC27B0092EA9}"/>
          </ac:spMkLst>
        </pc:spChg>
        <pc:spChg chg="mod">
          <ac:chgData name="Cristian Chilipirea" userId="34ab170da5908fc4" providerId="LiveId" clId="{2521351A-FE09-4D61-9EB1-911161C61F51}" dt="2021-10-18T19:04:25.277" v="308" actId="113"/>
          <ac:spMkLst>
            <pc:docMk/>
            <pc:sldMk cId="3655083749" sldId="760"/>
            <ac:spMk id="5" creationId="{70C739EC-389A-49FC-A3DA-07B925A8B92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5083749" sldId="760"/>
            <ac:spMk id="6" creationId="{90AE21FD-CE7C-43BA-BFCA-55FE856EEBE7}"/>
          </ac:spMkLst>
        </pc:spChg>
        <pc:spChg chg="add del mod ord">
          <ac:chgData name="Cristian Chilipirea" userId="34ab170da5908fc4" providerId="LiveId" clId="{2521351A-FE09-4D61-9EB1-911161C61F51}" dt="2021-10-18T19:04:22.052" v="307" actId="478"/>
          <ac:spMkLst>
            <pc:docMk/>
            <pc:sldMk cId="3655083749" sldId="760"/>
            <ac:spMk id="9" creationId="{18BE226C-CBCD-44AC-BA0A-50E8427DBAF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42.407" v="310" actId="207"/>
        <pc:sldMkLst>
          <pc:docMk/>
          <pc:sldMk cId="1897860043" sldId="76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97860043" sldId="761"/>
            <ac:spMk id="2" creationId="{538DC172-ACC8-4245-AEAD-0CF8E9A5F29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97860043" sldId="761"/>
            <ac:spMk id="3" creationId="{2930D420-D4C1-4496-A4D8-A3CADC948CD0}"/>
          </ac:spMkLst>
        </pc:spChg>
        <pc:spChg chg="add del mod ord">
          <ac:chgData name="Cristian Chilipirea" userId="34ab170da5908fc4" providerId="LiveId" clId="{2521351A-FE09-4D61-9EB1-911161C61F51}" dt="2021-10-18T19:04:29.700" v="309" actId="478"/>
          <ac:spMkLst>
            <pc:docMk/>
            <pc:sldMk cId="1897860043" sldId="761"/>
            <ac:spMk id="5" creationId="{C3788058-23F9-4B08-9718-7CDF09BE6D0B}"/>
          </ac:spMkLst>
        </pc:spChg>
        <pc:spChg chg="mod">
          <ac:chgData name="Cristian Chilipirea" userId="34ab170da5908fc4" providerId="LiveId" clId="{2521351A-FE09-4D61-9EB1-911161C61F51}" dt="2021-10-18T19:04:42.407" v="310" actId="207"/>
          <ac:spMkLst>
            <pc:docMk/>
            <pc:sldMk cId="1897860043" sldId="761"/>
            <ac:spMk id="6" creationId="{66676256-07EF-4831-90EC-69022E829A16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830984571" sldId="762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2" creationId="{E639A3D1-6AD3-4611-B5F0-3D4719A9DF08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3" creationId="{9BFFD454-9901-4164-ABAE-07C1B0A1236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5" creationId="{FC718D6A-D6C1-4E5E-81CB-A80958B828C4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6" creationId="{4D893CD6-D46A-48D4-A8A5-78FAEA826925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830984571" sldId="762"/>
            <ac:spMk id="7" creationId="{8EB5E998-2310-415C-910D-276795AEFDB2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4217159666" sldId="763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2" creationId="{4A720022-E81A-45BE-AB1B-164FAABC5BEA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3" creationId="{255915D5-578F-411B-A817-18ACA1286CF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5" creationId="{94158543-A3D9-4939-B09C-A9313907CCB6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6" creationId="{2CE13E32-FA99-4A13-A543-3BF5115371E4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4217159666" sldId="763"/>
            <ac:spMk id="7" creationId="{514A782B-F0BE-47D4-B6C7-D7EF7C2FA1B7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01.179" v="314" actId="478"/>
        <pc:sldMkLst>
          <pc:docMk/>
          <pc:sldMk cId="1888496286" sldId="76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8496286" sldId="764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8496286" sldId="764"/>
            <ac:spMk id="5" creationId="{79EB437B-A61D-40F3-8FF0-6F22C995D311}"/>
          </ac:spMkLst>
        </pc:spChg>
        <pc:spChg chg="add del mod ord">
          <ac:chgData name="Cristian Chilipirea" userId="34ab170da5908fc4" providerId="LiveId" clId="{2521351A-FE09-4D61-9EB1-911161C61F51}" dt="2021-10-18T19:05:01.179" v="314" actId="478"/>
          <ac:spMkLst>
            <pc:docMk/>
            <pc:sldMk cId="1888496286" sldId="764"/>
            <ac:spMk id="6" creationId="{689993B9-8EF0-4233-BB8A-2C14CB4B86A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847084710" sldId="765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2" creationId="{63DD69FB-480C-4FF4-BE80-9FB6D96B41A7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3" creationId="{14D0275D-1F51-44A4-B668-1905923FD93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5" creationId="{5A89C4EA-E494-4348-A0C2-69AD54FC46E4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6" creationId="{582CF402-9922-479B-B1FE-8604006CE82C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847084710" sldId="765"/>
            <ac:spMk id="7" creationId="{803AD958-1C3C-4087-B84D-E9ACDD77885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089914799" sldId="766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2" creationId="{17E98E20-1DDF-4E60-AE32-8A4710FC6F65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3" creationId="{66932BAB-CCE4-471C-A8F8-420E21D1E0D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5" creationId="{77B60464-AA08-4328-92F9-E59E25057561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6" creationId="{A248D38C-AE98-46CF-A7A5-F7EB4E64E3F5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089914799" sldId="766"/>
            <ac:spMk id="7" creationId="{CACD8895-B7A7-47FF-861E-688D765E2DDF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46.163" v="319" actId="478"/>
        <pc:sldMkLst>
          <pc:docMk/>
          <pc:sldMk cId="3438905523" sldId="76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38905523" sldId="767"/>
            <ac:spMk id="2" creationId="{FD0EDECE-EE88-4D77-BAF0-FAE52D9ABDE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38905523" sldId="767"/>
            <ac:spMk id="3" creationId="{C471D18F-524C-46CF-8557-085F6ED87223}"/>
          </ac:spMkLst>
        </pc:spChg>
        <pc:spChg chg="add del mod ord">
          <ac:chgData name="Cristian Chilipirea" userId="34ab170da5908fc4" providerId="LiveId" clId="{2521351A-FE09-4D61-9EB1-911161C61F51}" dt="2021-10-18T19:05:46.163" v="319" actId="478"/>
          <ac:spMkLst>
            <pc:docMk/>
            <pc:sldMk cId="3438905523" sldId="767"/>
            <ac:spMk id="5" creationId="{0D84E843-8B57-4AC3-8DAC-76511590ED05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03.323" v="324" actId="478"/>
        <pc:sldMkLst>
          <pc:docMk/>
          <pc:sldMk cId="3425719368" sldId="76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5719368" sldId="768"/>
            <ac:spMk id="4" creationId="{A3E5FA72-A833-49BB-B715-75D4D0A1FE06}"/>
          </ac:spMkLst>
        </pc:spChg>
        <pc:spChg chg="add del mod ord">
          <ac:chgData name="Cristian Chilipirea" userId="34ab170da5908fc4" providerId="LiveId" clId="{2521351A-FE09-4D61-9EB1-911161C61F51}" dt="2021-10-18T19:06:03.323" v="324" actId="478"/>
          <ac:spMkLst>
            <pc:docMk/>
            <pc:sldMk cId="3425719368" sldId="768"/>
            <ac:spMk id="6" creationId="{AFFDCF33-BB0C-4A82-9D35-4FCCD2D6C2B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25719368" sldId="768"/>
            <ac:spMk id="8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3401711476" sldId="76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01711476" sldId="769"/>
            <ac:spMk id="2" creationId="{03329BBD-7506-4C9F-BB36-F35710A4EEC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01711476" sldId="769"/>
            <ac:spMk id="3" creationId="{13BE9053-771A-4670-B656-DC773405A42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01711476" sldId="769"/>
            <ac:spMk id="16" creationId="{8954AF71-BF83-4F62-BADE-ED20452D8613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112289544" sldId="770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2" creationId="{749053CF-382D-4815-9635-C00D67721716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3" creationId="{1D441833-4C88-4B57-B2B9-A0E97A998C9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5" creationId="{3158C848-ABCF-4C78-B3F0-039B9FB7C1F6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6" creationId="{77B6D248-3C30-4EFE-A3A0-6EB8C10BCD33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1112289544" sldId="770"/>
            <ac:spMk id="7" creationId="{B39A7B80-2A97-4A8F-AE6E-3870BFF130B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27.784" v="332" actId="478"/>
        <pc:sldMkLst>
          <pc:docMk/>
          <pc:sldMk cId="3692215519" sldId="77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92215519" sldId="771"/>
            <ac:spMk id="6" creationId="{BF0E6B69-0817-43C1-BC88-79B5EABD297C}"/>
          </ac:spMkLst>
        </pc:spChg>
        <pc:spChg chg="add del mod ord">
          <ac:chgData name="Cristian Chilipirea" userId="34ab170da5908fc4" providerId="LiveId" clId="{2521351A-FE09-4D61-9EB1-911161C61F51}" dt="2021-10-18T19:06:27.784" v="332" actId="478"/>
          <ac:spMkLst>
            <pc:docMk/>
            <pc:sldMk cId="3692215519" sldId="771"/>
            <ac:spMk id="7" creationId="{9205356D-027F-4CD2-A97A-DDF9475FDFB4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92215519" sldId="77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24.119" v="349" actId="478"/>
        <pc:sldMkLst>
          <pc:docMk/>
          <pc:sldMk cId="1871104779" sldId="77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71104779" sldId="772"/>
            <ac:spMk id="2" creationId="{0AAEC2C1-8B73-45C9-89BD-9EFE12B609D8}"/>
          </ac:spMkLst>
        </pc:spChg>
        <pc:spChg chg="add del mod ord">
          <ac:chgData name="Cristian Chilipirea" userId="34ab170da5908fc4" providerId="LiveId" clId="{2521351A-FE09-4D61-9EB1-911161C61F51}" dt="2021-10-18T19:07:24.119" v="349" actId="478"/>
          <ac:spMkLst>
            <pc:docMk/>
            <pc:sldMk cId="1871104779" sldId="772"/>
            <ac:spMk id="3" creationId="{ABB8ADF8-7E8C-4498-B0E2-D6F8AAC6B48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71104779" sldId="77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27.655" v="350" actId="478"/>
        <pc:sldMkLst>
          <pc:docMk/>
          <pc:sldMk cId="3685215487" sldId="77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5215487" sldId="773"/>
            <ac:spMk id="2" creationId="{1D1B0B3D-DE48-45E1-BAE6-5BDDE179C6C5}"/>
          </ac:spMkLst>
        </pc:spChg>
        <pc:spChg chg="add del mod ord">
          <ac:chgData name="Cristian Chilipirea" userId="34ab170da5908fc4" providerId="LiveId" clId="{2521351A-FE09-4D61-9EB1-911161C61F51}" dt="2021-10-18T19:07:27.655" v="350" actId="478"/>
          <ac:spMkLst>
            <pc:docMk/>
            <pc:sldMk cId="3685215487" sldId="773"/>
            <ac:spMk id="3" creationId="{BAA87823-6BEE-4D51-851C-5E164E2D2CE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85215487" sldId="77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56.084" v="359" actId="478"/>
        <pc:sldMkLst>
          <pc:docMk/>
          <pc:sldMk cId="2488444649" sldId="77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88444649" sldId="774"/>
            <ac:spMk id="2" creationId="{03A73F23-4727-4DD2-8317-39FF33B85A76}"/>
          </ac:spMkLst>
        </pc:spChg>
        <pc:spChg chg="add del mod ord">
          <ac:chgData name="Cristian Chilipirea" userId="34ab170da5908fc4" providerId="LiveId" clId="{2521351A-FE09-4D61-9EB1-911161C61F51}" dt="2021-10-18T19:07:56.084" v="359" actId="478"/>
          <ac:spMkLst>
            <pc:docMk/>
            <pc:sldMk cId="2488444649" sldId="774"/>
            <ac:spMk id="3" creationId="{3B10560A-0D53-45AD-B400-80DA5FC6441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488444649" sldId="77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13.587" v="327" actId="478"/>
        <pc:sldMkLst>
          <pc:docMk/>
          <pc:sldMk cId="3511807265" sldId="77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11807265" sldId="775"/>
            <ac:spMk id="4" creationId="{5D87C98F-18D5-4F8A-9666-6872698E7056}"/>
          </ac:spMkLst>
        </pc:spChg>
        <pc:spChg chg="add del mod ord">
          <ac:chgData name="Cristian Chilipirea" userId="34ab170da5908fc4" providerId="LiveId" clId="{2521351A-FE09-4D61-9EB1-911161C61F51}" dt="2021-10-18T19:06:13.587" v="327" actId="478"/>
          <ac:spMkLst>
            <pc:docMk/>
            <pc:sldMk cId="3511807265" sldId="775"/>
            <ac:spMk id="7" creationId="{29FE4B87-795C-464C-B91D-8219BECC0FA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11807265" sldId="775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6.916" v="366" actId="478"/>
        <pc:sldMkLst>
          <pc:docMk/>
          <pc:sldMk cId="149078042" sldId="77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9078042" sldId="776"/>
            <ac:spMk id="2" creationId="{22DB610D-5153-4BE1-A14A-036AAA16DD2F}"/>
          </ac:spMkLst>
        </pc:spChg>
        <pc:spChg chg="add del mod ord">
          <ac:chgData name="Cristian Chilipirea" userId="34ab170da5908fc4" providerId="LiveId" clId="{2521351A-FE09-4D61-9EB1-911161C61F51}" dt="2021-10-18T19:08:16.916" v="366" actId="478"/>
          <ac:spMkLst>
            <pc:docMk/>
            <pc:sldMk cId="149078042" sldId="776"/>
            <ac:spMk id="3" creationId="{A5B4C28A-CE42-4CC8-B925-6738EAD1F32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9078042" sldId="77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46.955" v="338" actId="478"/>
        <pc:sldMkLst>
          <pc:docMk/>
          <pc:sldMk cId="813608923" sldId="77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13608923" sldId="777"/>
            <ac:spMk id="6" creationId="{A31564C3-E9BC-4ADD-88BE-5B8751002584}"/>
          </ac:spMkLst>
        </pc:spChg>
        <pc:spChg chg="add del mod ord">
          <ac:chgData name="Cristian Chilipirea" userId="34ab170da5908fc4" providerId="LiveId" clId="{2521351A-FE09-4D61-9EB1-911161C61F51}" dt="2021-10-18T19:06:46.955" v="338" actId="478"/>
          <ac:spMkLst>
            <pc:docMk/>
            <pc:sldMk cId="813608923" sldId="777"/>
            <ac:spMk id="7" creationId="{2B885999-C82F-46AA-B5C8-5A51777D0EB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13608923" sldId="77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9.671" v="367" actId="478"/>
        <pc:sldMkLst>
          <pc:docMk/>
          <pc:sldMk cId="1810419522" sldId="77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10419522" sldId="778"/>
            <ac:spMk id="2" creationId="{D11775FC-74EF-41AE-8292-F80FB7399297}"/>
          </ac:spMkLst>
        </pc:spChg>
        <pc:spChg chg="add del mod ord">
          <ac:chgData name="Cristian Chilipirea" userId="34ab170da5908fc4" providerId="LiveId" clId="{2521351A-FE09-4D61-9EB1-911161C61F51}" dt="2021-10-18T19:08:19.671" v="367" actId="478"/>
          <ac:spMkLst>
            <pc:docMk/>
            <pc:sldMk cId="1810419522" sldId="778"/>
            <ac:spMk id="3" creationId="{911F5FB4-98F6-45CD-84B4-52D1685B4A5F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10419522" sldId="778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4.212" v="365" actId="478"/>
        <pc:sldMkLst>
          <pc:docMk/>
          <pc:sldMk cId="365061819" sldId="77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061819" sldId="779"/>
            <ac:spMk id="2" creationId="{9BC8F078-9FA9-416B-B803-B4AAC5E820A5}"/>
          </ac:spMkLst>
        </pc:spChg>
        <pc:spChg chg="add del mod ord">
          <ac:chgData name="Cristian Chilipirea" userId="34ab170da5908fc4" providerId="LiveId" clId="{2521351A-FE09-4D61-9EB1-911161C61F51}" dt="2021-10-18T19:08:14.212" v="365" actId="478"/>
          <ac:spMkLst>
            <pc:docMk/>
            <pc:sldMk cId="365061819" sldId="779"/>
            <ac:spMk id="3" creationId="{20AC27A2-47C2-414F-8D82-DEF4879C320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5061819" sldId="779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58.379" v="360" actId="478"/>
        <pc:sldMkLst>
          <pc:docMk/>
          <pc:sldMk cId="4142148759" sldId="78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42148759" sldId="780"/>
            <ac:spMk id="2" creationId="{EACEE87E-9064-4539-93A7-C470A38C6BF1}"/>
          </ac:spMkLst>
        </pc:spChg>
        <pc:spChg chg="add del mod ord">
          <ac:chgData name="Cristian Chilipirea" userId="34ab170da5908fc4" providerId="LiveId" clId="{2521351A-FE09-4D61-9EB1-911161C61F51}" dt="2021-10-18T19:07:58.379" v="360" actId="478"/>
          <ac:spMkLst>
            <pc:docMk/>
            <pc:sldMk cId="4142148759" sldId="780"/>
            <ac:spMk id="3" creationId="{BD9498C4-D571-41CF-8673-1C1ECEB2A540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142148759" sldId="780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01.099" v="361" actId="478"/>
        <pc:sldMkLst>
          <pc:docMk/>
          <pc:sldMk cId="520976957" sldId="78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20976957" sldId="781"/>
            <ac:spMk id="2" creationId="{4446BAFF-62EA-4257-9059-E63BDF0DF812}"/>
          </ac:spMkLst>
        </pc:spChg>
        <pc:spChg chg="add del mod ord">
          <ac:chgData name="Cristian Chilipirea" userId="34ab170da5908fc4" providerId="LiveId" clId="{2521351A-FE09-4D61-9EB1-911161C61F51}" dt="2021-10-18T19:08:01.099" v="361" actId="478"/>
          <ac:spMkLst>
            <pc:docMk/>
            <pc:sldMk cId="520976957" sldId="781"/>
            <ac:spMk id="3" creationId="{B193BE7C-B473-4EF4-95FA-E37E571B59F0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20976957" sldId="78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07.316" v="363" actId="478"/>
        <pc:sldMkLst>
          <pc:docMk/>
          <pc:sldMk cId="1239345265" sldId="78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39345265" sldId="782"/>
            <ac:spMk id="2" creationId="{D9475AFB-8411-4CBE-A456-38629C229870}"/>
          </ac:spMkLst>
        </pc:spChg>
        <pc:spChg chg="add del mod ord">
          <ac:chgData name="Cristian Chilipirea" userId="34ab170da5908fc4" providerId="LiveId" clId="{2521351A-FE09-4D61-9EB1-911161C61F51}" dt="2021-10-18T19:08:07.316" v="363" actId="478"/>
          <ac:spMkLst>
            <pc:docMk/>
            <pc:sldMk cId="1239345265" sldId="782"/>
            <ac:spMk id="3" creationId="{95508CF3-E1DC-46A7-BBEA-A26C0308E4C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39345265" sldId="78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03.804" v="362" actId="478"/>
        <pc:sldMkLst>
          <pc:docMk/>
          <pc:sldMk cId="4027390148" sldId="78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27390148" sldId="783"/>
            <ac:spMk id="2" creationId="{B8A650BB-BFE8-4325-9FB2-BA773284C05C}"/>
          </ac:spMkLst>
        </pc:spChg>
        <pc:spChg chg="add del mod ord">
          <ac:chgData name="Cristian Chilipirea" userId="34ab170da5908fc4" providerId="LiveId" clId="{2521351A-FE09-4D61-9EB1-911161C61F51}" dt="2021-10-18T19:08:03.804" v="362" actId="478"/>
          <ac:spMkLst>
            <pc:docMk/>
            <pc:sldMk cId="4027390148" sldId="783"/>
            <ac:spMk id="3" creationId="{753671C6-303C-48B9-AF80-00247139978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27390148" sldId="78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10.211" v="364" actId="478"/>
        <pc:sldMkLst>
          <pc:docMk/>
          <pc:sldMk cId="3927414747" sldId="78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27414747" sldId="784"/>
            <ac:spMk id="2" creationId="{08EBFABA-E041-4507-A47C-4C5CE1BC5F78}"/>
          </ac:spMkLst>
        </pc:spChg>
        <pc:spChg chg="add del mod ord">
          <ac:chgData name="Cristian Chilipirea" userId="34ab170da5908fc4" providerId="LiveId" clId="{2521351A-FE09-4D61-9EB1-911161C61F51}" dt="2021-10-18T19:08:10.211" v="364" actId="478"/>
          <ac:spMkLst>
            <pc:docMk/>
            <pc:sldMk cId="3927414747" sldId="784"/>
            <ac:spMk id="3" creationId="{81155D30-4A9E-42B6-8CA2-226B5DB48DF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27414747" sldId="78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25.935" v="369" actId="478"/>
        <pc:sldMkLst>
          <pc:docMk/>
          <pc:sldMk cId="3316704494" sldId="78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6704494" sldId="785"/>
            <ac:spMk id="2" creationId="{DC7B475C-8D31-42EB-B38A-E42C3A3098CE}"/>
          </ac:spMkLst>
        </pc:spChg>
        <pc:spChg chg="add del mod ord">
          <ac:chgData name="Cristian Chilipirea" userId="34ab170da5908fc4" providerId="LiveId" clId="{2521351A-FE09-4D61-9EB1-911161C61F51}" dt="2021-10-18T19:08:25.935" v="369" actId="478"/>
          <ac:spMkLst>
            <pc:docMk/>
            <pc:sldMk cId="3316704494" sldId="785"/>
            <ac:spMk id="3" creationId="{5425A657-81DE-464A-BE2B-A57832EFF09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6704494" sldId="785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22.304" v="368" actId="478"/>
        <pc:sldMkLst>
          <pc:docMk/>
          <pc:sldMk cId="287135735" sldId="78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135735" sldId="786"/>
            <ac:spMk id="2" creationId="{CEC4C071-FFEE-4892-AF43-36D7DF54B35D}"/>
          </ac:spMkLst>
        </pc:spChg>
        <pc:spChg chg="add del mod ord">
          <ac:chgData name="Cristian Chilipirea" userId="34ab170da5908fc4" providerId="LiveId" clId="{2521351A-FE09-4D61-9EB1-911161C61F51}" dt="2021-10-18T19:08:22.304" v="368" actId="478"/>
          <ac:spMkLst>
            <pc:docMk/>
            <pc:sldMk cId="287135735" sldId="786"/>
            <ac:spMk id="3" creationId="{E2E47104-0F01-4044-B24B-E971EA3FE36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135735" sldId="78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28.143" v="370" actId="478"/>
        <pc:sldMkLst>
          <pc:docMk/>
          <pc:sldMk cId="3300206008" sldId="78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00206008" sldId="787"/>
            <ac:spMk id="2" creationId="{B2495C1C-E32B-427D-ABC6-BF36DBF98EC2}"/>
          </ac:spMkLst>
        </pc:spChg>
        <pc:spChg chg="add del mod ord">
          <ac:chgData name="Cristian Chilipirea" userId="34ab170da5908fc4" providerId="LiveId" clId="{2521351A-FE09-4D61-9EB1-911161C61F51}" dt="2021-10-18T19:08:28.143" v="370" actId="478"/>
          <ac:spMkLst>
            <pc:docMk/>
            <pc:sldMk cId="3300206008" sldId="787"/>
            <ac:spMk id="3" creationId="{972C09B1-31D1-4407-AEE3-6F84F53BB24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00206008" sldId="78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0.032" v="371" actId="478"/>
        <pc:sldMkLst>
          <pc:docMk/>
          <pc:sldMk cId="1758273638" sldId="78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758273638" sldId="788"/>
            <ac:spMk id="2" creationId="{A2D4B25B-0CF1-425C-AA0C-6285EDE92E3C}"/>
          </ac:spMkLst>
        </pc:spChg>
        <pc:spChg chg="add del mod ord">
          <ac:chgData name="Cristian Chilipirea" userId="34ab170da5908fc4" providerId="LiveId" clId="{2521351A-FE09-4D61-9EB1-911161C61F51}" dt="2021-10-18T19:08:30.032" v="371" actId="478"/>
          <ac:spMkLst>
            <pc:docMk/>
            <pc:sldMk cId="1758273638" sldId="788"/>
            <ac:spMk id="3" creationId="{241E71B9-D2F7-4877-A235-E87702BC13CE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758273638" sldId="788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2.231" v="372" actId="478"/>
        <pc:sldMkLst>
          <pc:docMk/>
          <pc:sldMk cId="1451267672" sldId="78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51267672" sldId="789"/>
            <ac:spMk id="2" creationId="{3024112A-2D9E-48FE-A4D2-56571A40853A}"/>
          </ac:spMkLst>
        </pc:spChg>
        <pc:spChg chg="add del mod ord">
          <ac:chgData name="Cristian Chilipirea" userId="34ab170da5908fc4" providerId="LiveId" clId="{2521351A-FE09-4D61-9EB1-911161C61F51}" dt="2021-10-18T19:08:32.231" v="372" actId="478"/>
          <ac:spMkLst>
            <pc:docMk/>
            <pc:sldMk cId="1451267672" sldId="789"/>
            <ac:spMk id="3" creationId="{FDAE5496-699A-4290-81EA-C5AB1B3C24A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51267672" sldId="789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4.920" v="373" actId="478"/>
        <pc:sldMkLst>
          <pc:docMk/>
          <pc:sldMk cId="945283713" sldId="79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45283713" sldId="790"/>
            <ac:spMk id="2" creationId="{8BB70CE9-4375-4213-BBE4-8875549B90F4}"/>
          </ac:spMkLst>
        </pc:spChg>
        <pc:spChg chg="add del mod ord">
          <ac:chgData name="Cristian Chilipirea" userId="34ab170da5908fc4" providerId="LiveId" clId="{2521351A-FE09-4D61-9EB1-911161C61F51}" dt="2021-10-18T19:08:34.920" v="373" actId="478"/>
          <ac:spMkLst>
            <pc:docMk/>
            <pc:sldMk cId="945283713" sldId="790"/>
            <ac:spMk id="3" creationId="{1DAA0B37-CC3D-4A2F-9428-D8EE2330657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45283713" sldId="790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38.288" v="374" actId="478"/>
        <pc:sldMkLst>
          <pc:docMk/>
          <pc:sldMk cId="1335641931" sldId="79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35641931" sldId="791"/>
            <ac:spMk id="3" creationId="{1A0306DB-8D41-4371-9D1B-DA6464AB22B2}"/>
          </ac:spMkLst>
        </pc:spChg>
        <pc:spChg chg="add del mod ord">
          <ac:chgData name="Cristian Chilipirea" userId="34ab170da5908fc4" providerId="LiveId" clId="{2521351A-FE09-4D61-9EB1-911161C61F51}" dt="2021-10-18T19:08:38.288" v="374" actId="478"/>
          <ac:spMkLst>
            <pc:docMk/>
            <pc:sldMk cId="1335641931" sldId="791"/>
            <ac:spMk id="4" creationId="{AA9CC7ED-D0FF-4377-9A84-7C95A296246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335641931" sldId="791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40.779" v="375" actId="478"/>
        <pc:sldMkLst>
          <pc:docMk/>
          <pc:sldMk cId="1477966058" sldId="79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77966058" sldId="792"/>
            <ac:spMk id="3" creationId="{90D4DFE9-0B09-4523-8FB5-4BC59FBF38AA}"/>
          </ac:spMkLst>
        </pc:spChg>
        <pc:spChg chg="add del mod ord">
          <ac:chgData name="Cristian Chilipirea" userId="34ab170da5908fc4" providerId="LiveId" clId="{2521351A-FE09-4D61-9EB1-911161C61F51}" dt="2021-10-18T19:08:40.779" v="375" actId="478"/>
          <ac:spMkLst>
            <pc:docMk/>
            <pc:sldMk cId="1477966058" sldId="792"/>
            <ac:spMk id="4" creationId="{B116A074-39DB-4093-82CD-E96AB320E203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477966058" sldId="792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49.188" v="339" actId="478"/>
        <pc:sldMkLst>
          <pc:docMk/>
          <pc:sldMk cId="2392948924" sldId="79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92948924" sldId="793"/>
            <ac:spMk id="4" creationId="{3C8D882A-0DD7-43FC-8B31-1AB3180E4B10}"/>
          </ac:spMkLst>
        </pc:spChg>
        <pc:spChg chg="add del mod ord">
          <ac:chgData name="Cristian Chilipirea" userId="34ab170da5908fc4" providerId="LiveId" clId="{2521351A-FE09-4D61-9EB1-911161C61F51}" dt="2021-10-18T19:06:49.188" v="339" actId="478"/>
          <ac:spMkLst>
            <pc:docMk/>
            <pc:sldMk cId="2392948924" sldId="793"/>
            <ac:spMk id="6" creationId="{DD7B0040-63AC-4737-A516-1182C6AF90F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392948924" sldId="793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51.411" v="340" actId="478"/>
        <pc:sldMkLst>
          <pc:docMk/>
          <pc:sldMk cId="3950493345" sldId="79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0493345" sldId="794"/>
            <ac:spMk id="4" creationId="{223227DC-F503-40B4-968A-FE163F796BA4}"/>
          </ac:spMkLst>
        </pc:spChg>
        <pc:spChg chg="add del mod ord">
          <ac:chgData name="Cristian Chilipirea" userId="34ab170da5908fc4" providerId="LiveId" clId="{2521351A-FE09-4D61-9EB1-911161C61F51}" dt="2021-10-18T19:06:51.411" v="340" actId="478"/>
          <ac:spMkLst>
            <pc:docMk/>
            <pc:sldMk cId="3950493345" sldId="794"/>
            <ac:spMk id="7" creationId="{5158B9E8-EA29-4EB9-8B6C-1E6209230EA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950493345" sldId="794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00.475" v="343" actId="478"/>
        <pc:sldMkLst>
          <pc:docMk/>
          <pc:sldMk cId="1912155413" sldId="79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912155413" sldId="795"/>
            <ac:spMk id="4" creationId="{E0F48BB5-D726-45F7-AEEB-841296639FB9}"/>
          </ac:spMkLst>
        </pc:spChg>
        <pc:spChg chg="add del mod ord">
          <ac:chgData name="Cristian Chilipirea" userId="34ab170da5908fc4" providerId="LiveId" clId="{2521351A-FE09-4D61-9EB1-911161C61F51}" dt="2021-10-18T19:07:00.475" v="343" actId="478"/>
          <ac:spMkLst>
            <pc:docMk/>
            <pc:sldMk cId="1912155413" sldId="795"/>
            <ac:spMk id="7" creationId="{4DDA248C-287E-488A-A9E5-088996CB5E9A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912155413" sldId="795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57.619" v="342" actId="478"/>
        <pc:sldMkLst>
          <pc:docMk/>
          <pc:sldMk cId="1583606235" sldId="79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83606235" sldId="796"/>
            <ac:spMk id="4" creationId="{93291E5C-E972-4E75-A5EB-483411EAC9D8}"/>
          </ac:spMkLst>
        </pc:spChg>
        <pc:spChg chg="add del mod ord">
          <ac:chgData name="Cristian Chilipirea" userId="34ab170da5908fc4" providerId="LiveId" clId="{2521351A-FE09-4D61-9EB1-911161C61F51}" dt="2021-10-18T19:06:57.619" v="342" actId="478"/>
          <ac:spMkLst>
            <pc:docMk/>
            <pc:sldMk cId="1583606235" sldId="796"/>
            <ac:spMk id="7" creationId="{1DCE9530-17E3-455D-8735-C927513A5D6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583606235" sldId="796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6:53.699" v="341" actId="478"/>
        <pc:sldMkLst>
          <pc:docMk/>
          <pc:sldMk cId="4095710737" sldId="79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95710737" sldId="797"/>
            <ac:spMk id="4" creationId="{6F7FB02B-22AB-4F48-80B0-E4BFE1D0C49A}"/>
          </ac:spMkLst>
        </pc:spChg>
        <pc:spChg chg="add del mod ord">
          <ac:chgData name="Cristian Chilipirea" userId="34ab170da5908fc4" providerId="LiveId" clId="{2521351A-FE09-4D61-9EB1-911161C61F51}" dt="2021-10-18T19:06:53.699" v="341" actId="478"/>
          <ac:spMkLst>
            <pc:docMk/>
            <pc:sldMk cId="4095710737" sldId="797"/>
            <ac:spMk id="7" creationId="{8AD04DE0-713E-4626-87F3-D4324D99A10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4095710737" sldId="797"/>
            <ac:spMk id="8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2144938996" sldId="798"/>
        </pc:sldMkLst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2" creationId="{C45A5FFC-9100-47F3-9663-4B59AED49BA7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3" creationId="{1F97A5AD-0D58-41C8-96D3-9D04060A9961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5" creationId="{EA15586B-1A73-4985-9B83-C0155EB3F805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6" creationId="{0EF71954-3FEE-4A2F-9D35-B9B6DCC1D03D}"/>
          </ac:spMkLst>
        </pc:spChg>
        <pc:spChg chg="add mod ord">
          <ac:chgData name="Cristian Chilipirea" userId="34ab170da5908fc4" providerId="LiveId" clId="{2521351A-FE09-4D61-9EB1-911161C61F51}" dt="2021-10-18T18:54:25.815" v="53" actId="700"/>
          <ac:spMkLst>
            <pc:docMk/>
            <pc:sldMk cId="2144938996" sldId="798"/>
            <ac:spMk id="7" creationId="{A7F29194-92DC-48B7-9619-0E6C06EA2679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49.144" v="377" actId="478"/>
        <pc:sldMkLst>
          <pc:docMk/>
          <pc:sldMk cId="188160594" sldId="79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160594" sldId="799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88160594" sldId="799"/>
            <ac:spMk id="3" creationId="{E616060C-5336-4FEB-9E1A-C5E28CC715A9}"/>
          </ac:spMkLst>
        </pc:spChg>
        <pc:spChg chg="mod">
          <ac:chgData name="Cristian Chilipirea" userId="34ab170da5908fc4" providerId="LiveId" clId="{2521351A-FE09-4D61-9EB1-911161C61F51}" dt="2021-10-18T19:08:47.473" v="376" actId="207"/>
          <ac:spMkLst>
            <pc:docMk/>
            <pc:sldMk cId="188160594" sldId="799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8:49.144" v="377" actId="478"/>
          <ac:spMkLst>
            <pc:docMk/>
            <pc:sldMk cId="188160594" sldId="799"/>
            <ac:spMk id="6" creationId="{608CB8D6-2EA5-4816-9111-FDE0376AAEE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20.291" v="386" actId="478"/>
        <pc:sldMkLst>
          <pc:docMk/>
          <pc:sldMk cId="1632243305" sldId="80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32243305" sldId="800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632243305" sldId="800"/>
            <ac:spMk id="3" creationId="{ED379FE3-2B5A-4503-AF59-C48A824C13AE}"/>
          </ac:spMkLst>
        </pc:spChg>
        <pc:spChg chg="mod">
          <ac:chgData name="Cristian Chilipirea" userId="34ab170da5908fc4" providerId="LiveId" clId="{2521351A-FE09-4D61-9EB1-911161C61F51}" dt="2021-10-18T19:09:18.985" v="385" actId="207"/>
          <ac:spMkLst>
            <pc:docMk/>
            <pc:sldMk cId="1632243305" sldId="800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20.291" v="386" actId="478"/>
          <ac:spMkLst>
            <pc:docMk/>
            <pc:sldMk cId="1632243305" sldId="800"/>
            <ac:spMk id="6" creationId="{6195D98A-A49E-40E3-B4F7-CA422724513E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8:55.548" v="379" actId="478"/>
        <pc:sldMkLst>
          <pc:docMk/>
          <pc:sldMk cId="3496100377" sldId="80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96100377" sldId="801"/>
            <ac:spMk id="2" creationId="{8D967369-5DF9-48C6-BDE8-C0E204ADCA05}"/>
          </ac:spMkLst>
        </pc:spChg>
        <pc:spChg chg="mod">
          <ac:chgData name="Cristian Chilipirea" userId="34ab170da5908fc4" providerId="LiveId" clId="{2521351A-FE09-4D61-9EB1-911161C61F51}" dt="2021-10-18T19:08:54.028" v="378" actId="207"/>
          <ac:spMkLst>
            <pc:docMk/>
            <pc:sldMk cId="3496100377" sldId="801"/>
            <ac:spMk id="5" creationId="{B290FC4B-ABA6-4C7B-AAE6-81870B2BE98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496100377" sldId="801"/>
            <ac:spMk id="6" creationId="{010D377C-AE48-45C2-AFD3-026C4BC1E2FC}"/>
          </ac:spMkLst>
        </pc:spChg>
        <pc:spChg chg="add del mod ord">
          <ac:chgData name="Cristian Chilipirea" userId="34ab170da5908fc4" providerId="LiveId" clId="{2521351A-FE09-4D61-9EB1-911161C61F51}" dt="2021-10-18T19:08:55.548" v="379" actId="478"/>
          <ac:spMkLst>
            <pc:docMk/>
            <pc:sldMk cId="3496100377" sldId="801"/>
            <ac:spMk id="7" creationId="{DEB97E30-B79E-446F-BA84-D0E4BD07CB57}"/>
          </ac:spMkLst>
        </pc:spChg>
      </pc:sldChg>
      <pc:sldChg chg="addSp delSp modSp add mod setBg modClrScheme chgLayout">
        <pc:chgData name="Cristian Chilipirea" userId="34ab170da5908fc4" providerId="LiveId" clId="{2521351A-FE09-4D61-9EB1-911161C61F51}" dt="2021-10-18T19:09:04.443" v="382" actId="207"/>
        <pc:sldMkLst>
          <pc:docMk/>
          <pc:sldMk cId="3588360404" sldId="80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8360404" sldId="802"/>
            <ac:spMk id="2" creationId="{8D967369-5DF9-48C6-BDE8-C0E204ADCA05}"/>
          </ac:spMkLst>
        </pc:spChg>
        <pc:spChg chg="mod">
          <ac:chgData name="Cristian Chilipirea" userId="34ab170da5908fc4" providerId="LiveId" clId="{2521351A-FE09-4D61-9EB1-911161C61F51}" dt="2021-10-18T19:09:04.443" v="382" actId="207"/>
          <ac:spMkLst>
            <pc:docMk/>
            <pc:sldMk cId="3588360404" sldId="802"/>
            <ac:spMk id="5" creationId="{B290FC4B-ABA6-4C7B-AAE6-81870B2BE98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588360404" sldId="802"/>
            <ac:spMk id="7" creationId="{CEAB1B85-C6F1-4CF9-B50C-1300131EA6D4}"/>
          </ac:spMkLst>
        </pc:spChg>
        <pc:spChg chg="add del mod ord">
          <ac:chgData name="Cristian Chilipirea" userId="34ab170da5908fc4" providerId="LiveId" clId="{2521351A-FE09-4D61-9EB1-911161C61F51}" dt="2021-10-18T19:08:58.323" v="380" actId="478"/>
          <ac:spMkLst>
            <pc:docMk/>
            <pc:sldMk cId="3588360404" sldId="802"/>
            <ac:spMk id="8" creationId="{42985452-8611-4E16-A517-0DFF1AC72F4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12.835" v="384" actId="207"/>
        <pc:sldMkLst>
          <pc:docMk/>
          <pc:sldMk cId="287934486" sldId="80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934486" sldId="803"/>
            <ac:spMk id="2" creationId="{8D967369-5DF9-48C6-BDE8-C0E204ADCA05}"/>
          </ac:spMkLst>
        </pc:spChg>
        <pc:spChg chg="mod">
          <ac:chgData name="Cristian Chilipirea" userId="34ab170da5908fc4" providerId="LiveId" clId="{2521351A-FE09-4D61-9EB1-911161C61F51}" dt="2021-10-18T19:09:12.835" v="384" actId="207"/>
          <ac:spMkLst>
            <pc:docMk/>
            <pc:sldMk cId="287934486" sldId="803"/>
            <ac:spMk id="5" creationId="{B290FC4B-ABA6-4C7B-AAE6-81870B2BE986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87934486" sldId="803"/>
            <ac:spMk id="8" creationId="{DEA1D031-EE55-4813-BD05-311BFE3D860C}"/>
          </ac:spMkLst>
        </pc:spChg>
        <pc:spChg chg="add del mod ord">
          <ac:chgData name="Cristian Chilipirea" userId="34ab170da5908fc4" providerId="LiveId" clId="{2521351A-FE09-4D61-9EB1-911161C61F51}" dt="2021-10-18T19:09:08.819" v="383" actId="478"/>
          <ac:spMkLst>
            <pc:docMk/>
            <pc:sldMk cId="287934486" sldId="803"/>
            <ac:spMk id="9" creationId="{CE7057FE-FE9A-4194-91E9-DC41AB8AC8E9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26.733" v="388" actId="207"/>
        <pc:sldMkLst>
          <pc:docMk/>
          <pc:sldMk cId="3311331767" sldId="80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1331767" sldId="804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11331767" sldId="804"/>
            <ac:spMk id="3" creationId="{D3E5542B-1D08-4FA0-9D64-17CC45483FB6}"/>
          </ac:spMkLst>
        </pc:spChg>
        <pc:spChg chg="mod">
          <ac:chgData name="Cristian Chilipirea" userId="34ab170da5908fc4" providerId="LiveId" clId="{2521351A-FE09-4D61-9EB1-911161C61F51}" dt="2021-10-18T19:09:26.733" v="388" actId="207"/>
          <ac:spMkLst>
            <pc:docMk/>
            <pc:sldMk cId="3311331767" sldId="804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23.412" v="387" actId="478"/>
          <ac:spMkLst>
            <pc:docMk/>
            <pc:sldMk cId="3311331767" sldId="804"/>
            <ac:spMk id="7" creationId="{04219ADD-7E15-4E5A-90B3-6BB848522121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33.605" v="390" actId="207"/>
        <pc:sldMkLst>
          <pc:docMk/>
          <pc:sldMk cId="71422717" sldId="80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1422717" sldId="805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1422717" sldId="805"/>
            <ac:spMk id="3" creationId="{66522E1B-9C69-4F60-95A6-D3B34AEAB211}"/>
          </ac:spMkLst>
        </pc:spChg>
        <pc:spChg chg="mod">
          <ac:chgData name="Cristian Chilipirea" userId="34ab170da5908fc4" providerId="LiveId" clId="{2521351A-FE09-4D61-9EB1-911161C61F51}" dt="2021-10-18T19:09:33.605" v="390" actId="207"/>
          <ac:spMkLst>
            <pc:docMk/>
            <pc:sldMk cId="71422717" sldId="805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30.344" v="389" actId="478"/>
          <ac:spMkLst>
            <pc:docMk/>
            <pc:sldMk cId="71422717" sldId="805"/>
            <ac:spMk id="8" creationId="{9E4B6201-2AD3-4EEA-A8B9-73B1E20BC8C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40.851" v="393" actId="207"/>
        <pc:sldMkLst>
          <pc:docMk/>
          <pc:sldMk cId="2741966246" sldId="806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41966246" sldId="806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2741966246" sldId="806"/>
            <ac:spMk id="3" creationId="{91A68B01-F0F1-4175-A5F5-DF73AB11A889}"/>
          </ac:spMkLst>
        </pc:spChg>
        <pc:spChg chg="mod">
          <ac:chgData name="Cristian Chilipirea" userId="34ab170da5908fc4" providerId="LiveId" clId="{2521351A-FE09-4D61-9EB1-911161C61F51}" dt="2021-10-18T19:09:40.851" v="393" actId="207"/>
          <ac:spMkLst>
            <pc:docMk/>
            <pc:sldMk cId="2741966246" sldId="806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38.087" v="392" actId="478"/>
          <ac:spMkLst>
            <pc:docMk/>
            <pc:sldMk cId="2741966246" sldId="806"/>
            <ac:spMk id="8" creationId="{137BE5F5-2057-4EF5-BB49-B7F90581ED34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9:57.499" v="395" actId="207"/>
        <pc:sldMkLst>
          <pc:docMk/>
          <pc:sldMk cId="126851610" sldId="807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6851610" sldId="807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26851610" sldId="807"/>
            <ac:spMk id="3" creationId="{C47F9423-A86F-4FB6-A1A9-05E8093210A3}"/>
          </ac:spMkLst>
        </pc:spChg>
        <pc:spChg chg="mod">
          <ac:chgData name="Cristian Chilipirea" userId="34ab170da5908fc4" providerId="LiveId" clId="{2521351A-FE09-4D61-9EB1-911161C61F51}" dt="2021-10-18T19:09:57.499" v="395" actId="207"/>
          <ac:spMkLst>
            <pc:docMk/>
            <pc:sldMk cId="126851610" sldId="807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09:53.404" v="394" actId="478"/>
          <ac:spMkLst>
            <pc:docMk/>
            <pc:sldMk cId="126851610" sldId="807"/>
            <ac:spMk id="8" creationId="{4B9E9EC1-5D64-434D-8359-7424D1C22368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10:03.299" v="397" actId="478"/>
        <pc:sldMkLst>
          <pc:docMk/>
          <pc:sldMk cId="971138141" sldId="808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71138141" sldId="808"/>
            <ac:spMk id="2" creationId="{8D967369-5DF9-48C6-BDE8-C0E204ADCA05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971138141" sldId="808"/>
            <ac:spMk id="3" creationId="{2711B419-CD56-4EB0-A50C-786654A95DD1}"/>
          </ac:spMkLst>
        </pc:spChg>
        <pc:spChg chg="mod">
          <ac:chgData name="Cristian Chilipirea" userId="34ab170da5908fc4" providerId="LiveId" clId="{2521351A-FE09-4D61-9EB1-911161C61F51}" dt="2021-10-18T19:10:01.608" v="396" actId="207"/>
          <ac:spMkLst>
            <pc:docMk/>
            <pc:sldMk cId="971138141" sldId="808"/>
            <ac:spMk id="5" creationId="{B290FC4B-ABA6-4C7B-AAE6-81870B2BE986}"/>
          </ac:spMkLst>
        </pc:spChg>
        <pc:spChg chg="add del mod ord">
          <ac:chgData name="Cristian Chilipirea" userId="34ab170da5908fc4" providerId="LiveId" clId="{2521351A-FE09-4D61-9EB1-911161C61F51}" dt="2021-10-18T19:10:03.299" v="397" actId="478"/>
          <ac:spMkLst>
            <pc:docMk/>
            <pc:sldMk cId="971138141" sldId="808"/>
            <ac:spMk id="8" creationId="{CFEE23E7-7CFD-47B2-98A6-8458350E0DB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7:04.059" v="344" actId="478"/>
        <pc:sldMkLst>
          <pc:docMk/>
          <pc:sldMk cId="753808552" sldId="809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3808552" sldId="809"/>
            <ac:spMk id="4" creationId="{AE63F571-9AFB-4EF1-A0A7-42421A3173E3}"/>
          </ac:spMkLst>
        </pc:spChg>
        <pc:spChg chg="add del mod ord">
          <ac:chgData name="Cristian Chilipirea" userId="34ab170da5908fc4" providerId="LiveId" clId="{2521351A-FE09-4D61-9EB1-911161C61F51}" dt="2021-10-18T19:07:04.059" v="344" actId="478"/>
          <ac:spMkLst>
            <pc:docMk/>
            <pc:sldMk cId="753808552" sldId="809"/>
            <ac:spMk id="7" creationId="{BD276E67-00D7-4CFC-9759-81AA7C68DC1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753808552" sldId="809"/>
            <ac:spMk id="8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825716847" sldId="810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25716847" sldId="810"/>
            <ac:spMk id="2" creationId="{9B739B0E-75D5-4377-8915-FD56D038C44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25716847" sldId="810"/>
            <ac:spMk id="3" creationId="{AEBA37AA-96A6-493E-BEDE-AA4AD0B78507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825716847" sldId="810"/>
            <ac:spMk id="5" creationId="{A8F4DB47-6978-4A2C-9D1A-BE0040DB5E10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8:57:32.336" v="83" actId="478"/>
        <pc:sldMkLst>
          <pc:docMk/>
          <pc:sldMk cId="3393005875" sldId="811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93005875" sldId="811"/>
            <ac:spMk id="2" creationId="{8C990FBB-01E8-4403-B907-2CE31A5EE1C3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3393005875" sldId="811"/>
            <ac:spMk id="3" creationId="{56653F69-8102-4EA8-A65F-C53146E5C8D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393005875" sldId="811"/>
            <ac:spMk id="5" creationId="{DBA15AF2-7D2A-4D84-B761-B869AF10A502}"/>
          </ac:spMkLst>
        </pc:spChg>
        <pc:spChg chg="add del mod ord">
          <ac:chgData name="Cristian Chilipirea" userId="34ab170da5908fc4" providerId="LiveId" clId="{2521351A-FE09-4D61-9EB1-911161C61F51}" dt="2021-10-18T18:57:32.336" v="83" actId="478"/>
          <ac:spMkLst>
            <pc:docMk/>
            <pc:sldMk cId="3393005875" sldId="811"/>
            <ac:spMk id="6" creationId="{9C2B558D-390C-47B7-BFCA-AE0B261CC6A7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47.707" v="311" actId="478"/>
        <pc:sldMkLst>
          <pc:docMk/>
          <pc:sldMk cId="3641959798" sldId="812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41959798" sldId="812"/>
            <ac:spMk id="2" creationId="{D7AA9642-328B-40E5-9C48-BC27B0092EA9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3641959798" sldId="812"/>
            <ac:spMk id="3" creationId="{4DA56B5B-D515-4C18-AFB4-15D874BBA840}"/>
          </ac:spMkLst>
        </pc:spChg>
        <pc:spChg chg="add del mod ord">
          <ac:chgData name="Cristian Chilipirea" userId="34ab170da5908fc4" providerId="LiveId" clId="{2521351A-FE09-4D61-9EB1-911161C61F51}" dt="2021-10-18T19:04:47.707" v="311" actId="478"/>
          <ac:spMkLst>
            <pc:docMk/>
            <pc:sldMk cId="3641959798" sldId="812"/>
            <ac:spMk id="5" creationId="{2556BEB0-A1A3-45F2-893F-CC6FDB7597DD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4:51.335" v="312" actId="478"/>
        <pc:sldMkLst>
          <pc:docMk/>
          <pc:sldMk cId="676713201" sldId="813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76713201" sldId="813"/>
            <ac:spMk id="2" creationId="{8C990FBB-01E8-4403-B907-2CE31A5EE1C3}"/>
          </ac:spMkLst>
        </pc:spChg>
        <pc:spChg chg="del mod ord">
          <ac:chgData name="Cristian Chilipirea" userId="34ab170da5908fc4" providerId="LiveId" clId="{2521351A-FE09-4D61-9EB1-911161C61F51}" dt="2021-10-18T18:54:25.815" v="53" actId="700"/>
          <ac:spMkLst>
            <pc:docMk/>
            <pc:sldMk cId="676713201" sldId="813"/>
            <ac:spMk id="3" creationId="{56653F69-8102-4EA8-A65F-C53146E5C8DC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676713201" sldId="813"/>
            <ac:spMk id="5" creationId="{1CBE43DA-3B04-4ECC-B94F-C29CF78AA85F}"/>
          </ac:spMkLst>
        </pc:spChg>
        <pc:spChg chg="add del mod ord">
          <ac:chgData name="Cristian Chilipirea" userId="34ab170da5908fc4" providerId="LiveId" clId="{2521351A-FE09-4D61-9EB1-911161C61F51}" dt="2021-10-18T19:04:51.335" v="312" actId="478"/>
          <ac:spMkLst>
            <pc:docMk/>
            <pc:sldMk cId="676713201" sldId="813"/>
            <ac:spMk id="6" creationId="{FE529917-84A8-460C-9DDF-8DF3A4AB46B0}"/>
          </ac:spMkLst>
        </pc:spChg>
      </pc:sldChg>
      <pc:sldChg chg="modSp add mod modClrScheme chgLayout">
        <pc:chgData name="Cristian Chilipirea" userId="34ab170da5908fc4" providerId="LiveId" clId="{2521351A-FE09-4D61-9EB1-911161C61F51}" dt="2021-10-18T18:54:25.815" v="53" actId="700"/>
        <pc:sldMkLst>
          <pc:docMk/>
          <pc:sldMk cId="1099251582" sldId="814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99251582" sldId="814"/>
            <ac:spMk id="2" creationId="{DE87239C-C0E9-4842-A738-78C91BD7DBBB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99251582" sldId="814"/>
            <ac:spMk id="3" creationId="{949F4C63-58BD-4C5F-B13B-B9FE9E23200D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1099251582" sldId="814"/>
            <ac:spMk id="5" creationId="{53838B40-361E-4B80-9E0B-DDC2BC4E9E4C}"/>
          </ac:spMkLst>
        </pc:spChg>
      </pc:sldChg>
      <pc:sldChg chg="addSp delSp modSp add mod modClrScheme chgLayout">
        <pc:chgData name="Cristian Chilipirea" userId="34ab170da5908fc4" providerId="LiveId" clId="{2521351A-FE09-4D61-9EB1-911161C61F51}" dt="2021-10-18T19:05:37.802" v="318" actId="207"/>
        <pc:sldMkLst>
          <pc:docMk/>
          <pc:sldMk cId="599614627" sldId="815"/>
        </pc:sldMkLst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99614627" sldId="815"/>
            <ac:spMk id="2" creationId="{307A4ED7-EA3A-42D3-835E-4FC66AFA9AD2}"/>
          </ac:spMkLst>
        </pc:spChg>
        <pc:spChg chg="mod ord">
          <ac:chgData name="Cristian Chilipirea" userId="34ab170da5908fc4" providerId="LiveId" clId="{2521351A-FE09-4D61-9EB1-911161C61F51}" dt="2021-10-18T18:54:25.815" v="53" actId="700"/>
          <ac:spMkLst>
            <pc:docMk/>
            <pc:sldMk cId="599614627" sldId="815"/>
            <ac:spMk id="3" creationId="{BDC984A8-72B8-4111-A92B-AC13053C779C}"/>
          </ac:spMkLst>
        </pc:spChg>
        <pc:spChg chg="add del mod ord">
          <ac:chgData name="Cristian Chilipirea" userId="34ab170da5908fc4" providerId="LiveId" clId="{2521351A-FE09-4D61-9EB1-911161C61F51}" dt="2021-10-18T19:05:22.360" v="315" actId="478"/>
          <ac:spMkLst>
            <pc:docMk/>
            <pc:sldMk cId="599614627" sldId="815"/>
            <ac:spMk id="6" creationId="{B0BA643F-589C-4DBD-9455-55A435F326C1}"/>
          </ac:spMkLst>
        </pc:spChg>
        <pc:graphicFrameChg chg="modGraphic">
          <ac:chgData name="Cristian Chilipirea" userId="34ab170da5908fc4" providerId="LiveId" clId="{2521351A-FE09-4D61-9EB1-911161C61F51}" dt="2021-10-18T19:05:37.802" v="318" actId="207"/>
          <ac:graphicFrameMkLst>
            <pc:docMk/>
            <pc:sldMk cId="599614627" sldId="815"/>
            <ac:graphicFrameMk id="5" creationId="{EC339BB7-08D5-45BF-BD1A-D66F37875CA4}"/>
          </ac:graphicFrameMkLst>
        </pc:graphicFrameChg>
      </pc:sldChg>
      <pc:sldMasterChg chg="delSldLayout">
        <pc:chgData name="Cristian Chilipirea" userId="34ab170da5908fc4" providerId="LiveId" clId="{2521351A-FE09-4D61-9EB1-911161C61F51}" dt="2021-10-18T19:01:57.691" v="278" actId="2696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2521351A-FE09-4D61-9EB1-911161C61F51}" dt="2021-10-18T19:01:56.467" v="139" actId="2696"/>
          <pc:sldLayoutMkLst>
            <pc:docMk/>
            <pc:sldMasterMk cId="2779709577" sldId="2147483648"/>
            <pc:sldLayoutMk cId="1082066984" sldId="2147483661"/>
          </pc:sldLayoutMkLst>
        </pc:sldLayoutChg>
        <pc:sldLayoutChg chg="del">
          <pc:chgData name="Cristian Chilipirea" userId="34ab170da5908fc4" providerId="LiveId" clId="{2521351A-FE09-4D61-9EB1-911161C61F51}" dt="2021-10-18T19:01:56.478" v="140" actId="2696"/>
          <pc:sldLayoutMkLst>
            <pc:docMk/>
            <pc:sldMasterMk cId="2779709577" sldId="2147483648"/>
            <pc:sldLayoutMk cId="749105824" sldId="2147483666"/>
          </pc:sldLayoutMkLst>
        </pc:sldLayoutChg>
        <pc:sldLayoutChg chg="del">
          <pc:chgData name="Cristian Chilipirea" userId="34ab170da5908fc4" providerId="LiveId" clId="{2521351A-FE09-4D61-9EB1-911161C61F51}" dt="2021-10-18T19:01:56.489" v="141" actId="2696"/>
          <pc:sldLayoutMkLst>
            <pc:docMk/>
            <pc:sldMasterMk cId="2779709577" sldId="2147483648"/>
            <pc:sldLayoutMk cId="2496498461" sldId="214748366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783068975" sldId="214748366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48390390" sldId="2147483668"/>
          </pc:sldLayoutMkLst>
        </pc:sldLayoutChg>
        <pc:sldLayoutChg chg="del">
          <pc:chgData name="Cristian Chilipirea" userId="34ab170da5908fc4" providerId="LiveId" clId="{2521351A-FE09-4D61-9EB1-911161C61F51}" dt="2021-10-18T19:01:56.500" v="142" actId="2696"/>
          <pc:sldLayoutMkLst>
            <pc:docMk/>
            <pc:sldMasterMk cId="2779709577" sldId="2147483648"/>
            <pc:sldLayoutMk cId="3502727532" sldId="2147483668"/>
          </pc:sldLayoutMkLst>
        </pc:sldLayoutChg>
        <pc:sldLayoutChg chg="del">
          <pc:chgData name="Cristian Chilipirea" userId="34ab170da5908fc4" providerId="LiveId" clId="{2521351A-FE09-4D61-9EB1-911161C61F51}" dt="2021-10-18T19:01:56.510" v="143" actId="2696"/>
          <pc:sldLayoutMkLst>
            <pc:docMk/>
            <pc:sldMasterMk cId="2779709577" sldId="2147483648"/>
            <pc:sldLayoutMk cId="397265962" sldId="21474836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16452503" sldId="21474836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54175529" sldId="2147483670"/>
          </pc:sldLayoutMkLst>
        </pc:sldLayoutChg>
        <pc:sldLayoutChg chg="del">
          <pc:chgData name="Cristian Chilipirea" userId="34ab170da5908fc4" providerId="LiveId" clId="{2521351A-FE09-4D61-9EB1-911161C61F51}" dt="2021-10-18T19:01:56.521" v="144" actId="2696"/>
          <pc:sldLayoutMkLst>
            <pc:docMk/>
            <pc:sldMasterMk cId="2779709577" sldId="2147483648"/>
            <pc:sldLayoutMk cId="3325138411" sldId="2147483670"/>
          </pc:sldLayoutMkLst>
        </pc:sldLayoutChg>
        <pc:sldLayoutChg chg="del">
          <pc:chgData name="Cristian Chilipirea" userId="34ab170da5908fc4" providerId="LiveId" clId="{2521351A-FE09-4D61-9EB1-911161C61F51}" dt="2021-10-18T19:01:56.531" v="145" actId="2696"/>
          <pc:sldLayoutMkLst>
            <pc:docMk/>
            <pc:sldMasterMk cId="2779709577" sldId="2147483648"/>
            <pc:sldLayoutMk cId="67614569" sldId="21474836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66066108" sldId="21474836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8321881" sldId="2147483672"/>
          </pc:sldLayoutMkLst>
        </pc:sldLayoutChg>
        <pc:sldLayoutChg chg="del">
          <pc:chgData name="Cristian Chilipirea" userId="34ab170da5908fc4" providerId="LiveId" clId="{2521351A-FE09-4D61-9EB1-911161C61F51}" dt="2021-10-18T19:01:56.541" v="146" actId="2696"/>
          <pc:sldLayoutMkLst>
            <pc:docMk/>
            <pc:sldMasterMk cId="2779709577" sldId="2147483648"/>
            <pc:sldLayoutMk cId="3732690592" sldId="2147483672"/>
          </pc:sldLayoutMkLst>
        </pc:sldLayoutChg>
        <pc:sldLayoutChg chg="del">
          <pc:chgData name="Cristian Chilipirea" userId="34ab170da5908fc4" providerId="LiveId" clId="{2521351A-FE09-4D61-9EB1-911161C61F51}" dt="2021-10-18T19:01:56.552" v="147" actId="2696"/>
          <pc:sldLayoutMkLst>
            <pc:docMk/>
            <pc:sldMasterMk cId="2779709577" sldId="2147483648"/>
            <pc:sldLayoutMk cId="1476020775" sldId="214748367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75655509" sldId="214748367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56327205" sldId="2147483674"/>
          </pc:sldLayoutMkLst>
        </pc:sldLayoutChg>
        <pc:sldLayoutChg chg="del">
          <pc:chgData name="Cristian Chilipirea" userId="34ab170da5908fc4" providerId="LiveId" clId="{2521351A-FE09-4D61-9EB1-911161C61F51}" dt="2021-10-18T19:01:56.564" v="148" actId="2696"/>
          <pc:sldLayoutMkLst>
            <pc:docMk/>
            <pc:sldMasterMk cId="2779709577" sldId="2147483648"/>
            <pc:sldLayoutMk cId="3506393824" sldId="214748367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05262308" sldId="2147483675"/>
          </pc:sldLayoutMkLst>
        </pc:sldLayoutChg>
        <pc:sldLayoutChg chg="del">
          <pc:chgData name="Cristian Chilipirea" userId="34ab170da5908fc4" providerId="LiveId" clId="{2521351A-FE09-4D61-9EB1-911161C61F51}" dt="2021-10-18T19:01:56.575" v="149" actId="2696"/>
          <pc:sldLayoutMkLst>
            <pc:docMk/>
            <pc:sldMasterMk cId="2779709577" sldId="2147483648"/>
            <pc:sldLayoutMk cId="1366962312" sldId="2147483675"/>
          </pc:sldLayoutMkLst>
        </pc:sldLayoutChg>
        <pc:sldLayoutChg chg="del">
          <pc:chgData name="Cristian Chilipirea" userId="34ab170da5908fc4" providerId="LiveId" clId="{2521351A-FE09-4D61-9EB1-911161C61F51}" dt="2021-10-18T19:01:56.585" v="150" actId="2696"/>
          <pc:sldLayoutMkLst>
            <pc:docMk/>
            <pc:sldMasterMk cId="2779709577" sldId="2147483648"/>
            <pc:sldLayoutMk cId="1857692110" sldId="214748367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65983659" sldId="2147483676"/>
          </pc:sldLayoutMkLst>
        </pc:sldLayoutChg>
        <pc:sldLayoutChg chg="del">
          <pc:chgData name="Cristian Chilipirea" userId="34ab170da5908fc4" providerId="LiveId" clId="{2521351A-FE09-4D61-9EB1-911161C61F51}" dt="2021-10-18T19:01:56.596" v="151" actId="2696"/>
          <pc:sldLayoutMkLst>
            <pc:docMk/>
            <pc:sldMasterMk cId="2779709577" sldId="2147483648"/>
            <pc:sldLayoutMk cId="811738427" sldId="214748367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32968112" sldId="2147483677"/>
          </pc:sldLayoutMkLst>
        </pc:sldLayoutChg>
        <pc:sldLayoutChg chg="del">
          <pc:chgData name="Cristian Chilipirea" userId="34ab170da5908fc4" providerId="LiveId" clId="{2521351A-FE09-4D61-9EB1-911161C61F51}" dt="2021-10-18T19:01:56.606" v="152" actId="2696"/>
          <pc:sldLayoutMkLst>
            <pc:docMk/>
            <pc:sldMasterMk cId="2779709577" sldId="2147483648"/>
            <pc:sldLayoutMk cId="929657652" sldId="214748367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22016623" sldId="214748367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7886263" sldId="2147483679"/>
          </pc:sldLayoutMkLst>
        </pc:sldLayoutChg>
        <pc:sldLayoutChg chg="del">
          <pc:chgData name="Cristian Chilipirea" userId="34ab170da5908fc4" providerId="LiveId" clId="{2521351A-FE09-4D61-9EB1-911161C61F51}" dt="2021-10-18T19:01:56.616" v="153" actId="2696"/>
          <pc:sldLayoutMkLst>
            <pc:docMk/>
            <pc:sldMasterMk cId="2779709577" sldId="2147483648"/>
            <pc:sldLayoutMk cId="3514516068" sldId="2147483679"/>
          </pc:sldLayoutMkLst>
        </pc:sldLayoutChg>
        <pc:sldLayoutChg chg="del">
          <pc:chgData name="Cristian Chilipirea" userId="34ab170da5908fc4" providerId="LiveId" clId="{2521351A-FE09-4D61-9EB1-911161C61F51}" dt="2021-10-18T19:01:56.627" v="154" actId="2696"/>
          <pc:sldLayoutMkLst>
            <pc:docMk/>
            <pc:sldMasterMk cId="2779709577" sldId="2147483648"/>
            <pc:sldLayoutMk cId="332445859" sldId="214748368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76175907" sldId="214748368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84223710" sldId="2147483681"/>
          </pc:sldLayoutMkLst>
        </pc:sldLayoutChg>
        <pc:sldLayoutChg chg="del">
          <pc:chgData name="Cristian Chilipirea" userId="34ab170da5908fc4" providerId="LiveId" clId="{2521351A-FE09-4D61-9EB1-911161C61F51}" dt="2021-10-18T19:01:56.637" v="155" actId="2696"/>
          <pc:sldLayoutMkLst>
            <pc:docMk/>
            <pc:sldMasterMk cId="2779709577" sldId="2147483648"/>
            <pc:sldLayoutMk cId="3471057124" sldId="2147483681"/>
          </pc:sldLayoutMkLst>
        </pc:sldLayoutChg>
        <pc:sldLayoutChg chg="del">
          <pc:chgData name="Cristian Chilipirea" userId="34ab170da5908fc4" providerId="LiveId" clId="{2521351A-FE09-4D61-9EB1-911161C61F51}" dt="2021-10-18T19:01:56.647" v="156" actId="2696"/>
          <pc:sldLayoutMkLst>
            <pc:docMk/>
            <pc:sldMasterMk cId="2779709577" sldId="2147483648"/>
            <pc:sldLayoutMk cId="1568917792" sldId="214748368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86969127" sldId="2147483682"/>
          </pc:sldLayoutMkLst>
        </pc:sldLayoutChg>
        <pc:sldLayoutChg chg="del">
          <pc:chgData name="Cristian Chilipirea" userId="34ab170da5908fc4" providerId="LiveId" clId="{2521351A-FE09-4D61-9EB1-911161C61F51}" dt="2021-10-18T19:01:56.658" v="157" actId="2696"/>
          <pc:sldLayoutMkLst>
            <pc:docMk/>
            <pc:sldMasterMk cId="2779709577" sldId="2147483648"/>
            <pc:sldLayoutMk cId="1008922984" sldId="214748368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24589873" sldId="214748368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91440939" sldId="2147483684"/>
          </pc:sldLayoutMkLst>
        </pc:sldLayoutChg>
        <pc:sldLayoutChg chg="del">
          <pc:chgData name="Cristian Chilipirea" userId="34ab170da5908fc4" providerId="LiveId" clId="{2521351A-FE09-4D61-9EB1-911161C61F51}" dt="2021-10-18T19:01:56.668" v="158" actId="2696"/>
          <pc:sldLayoutMkLst>
            <pc:docMk/>
            <pc:sldMasterMk cId="2779709577" sldId="2147483648"/>
            <pc:sldLayoutMk cId="4165630027" sldId="2147483684"/>
          </pc:sldLayoutMkLst>
        </pc:sldLayoutChg>
        <pc:sldLayoutChg chg="del">
          <pc:chgData name="Cristian Chilipirea" userId="34ab170da5908fc4" providerId="LiveId" clId="{2521351A-FE09-4D61-9EB1-911161C61F51}" dt="2021-10-18T19:01:56.678" v="159" actId="2696"/>
          <pc:sldLayoutMkLst>
            <pc:docMk/>
            <pc:sldMasterMk cId="2779709577" sldId="2147483648"/>
            <pc:sldLayoutMk cId="1472358620" sldId="214748368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592562650" sldId="2147483685"/>
          </pc:sldLayoutMkLst>
        </pc:sldLayoutChg>
        <pc:sldLayoutChg chg="del">
          <pc:chgData name="Cristian Chilipirea" userId="34ab170da5908fc4" providerId="LiveId" clId="{2521351A-FE09-4D61-9EB1-911161C61F51}" dt="2021-10-18T19:01:56.688" v="160" actId="2696"/>
          <pc:sldLayoutMkLst>
            <pc:docMk/>
            <pc:sldMasterMk cId="2779709577" sldId="2147483648"/>
            <pc:sldLayoutMk cId="3609968170" sldId="214748368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42383733" sldId="2147483686"/>
          </pc:sldLayoutMkLst>
        </pc:sldLayoutChg>
        <pc:sldLayoutChg chg="del">
          <pc:chgData name="Cristian Chilipirea" userId="34ab170da5908fc4" providerId="LiveId" clId="{2521351A-FE09-4D61-9EB1-911161C61F51}" dt="2021-10-18T19:01:56.698" v="161" actId="2696"/>
          <pc:sldLayoutMkLst>
            <pc:docMk/>
            <pc:sldMasterMk cId="2779709577" sldId="2147483648"/>
            <pc:sldLayoutMk cId="1714179741" sldId="214748368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61800895" sldId="214748368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54699683" sldId="2147483688"/>
          </pc:sldLayoutMkLst>
        </pc:sldLayoutChg>
        <pc:sldLayoutChg chg="del">
          <pc:chgData name="Cristian Chilipirea" userId="34ab170da5908fc4" providerId="LiveId" clId="{2521351A-FE09-4D61-9EB1-911161C61F51}" dt="2021-10-18T19:01:56.708" v="162" actId="2696"/>
          <pc:sldLayoutMkLst>
            <pc:docMk/>
            <pc:sldMasterMk cId="2779709577" sldId="2147483648"/>
            <pc:sldLayoutMk cId="3139198842" sldId="214748368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14148885" sldId="2147483689"/>
          </pc:sldLayoutMkLst>
        </pc:sldLayoutChg>
        <pc:sldLayoutChg chg="del">
          <pc:chgData name="Cristian Chilipirea" userId="34ab170da5908fc4" providerId="LiveId" clId="{2521351A-FE09-4D61-9EB1-911161C61F51}" dt="2021-10-18T19:01:56.718" v="163" actId="2696"/>
          <pc:sldLayoutMkLst>
            <pc:docMk/>
            <pc:sldMasterMk cId="2779709577" sldId="2147483648"/>
            <pc:sldLayoutMk cId="4213647165" sldId="2147483689"/>
          </pc:sldLayoutMkLst>
        </pc:sldLayoutChg>
        <pc:sldLayoutChg chg="del">
          <pc:chgData name="Cristian Chilipirea" userId="34ab170da5908fc4" providerId="LiveId" clId="{2521351A-FE09-4D61-9EB1-911161C61F51}" dt="2021-10-18T19:01:56.728" v="164" actId="2696"/>
          <pc:sldLayoutMkLst>
            <pc:docMk/>
            <pc:sldMasterMk cId="2779709577" sldId="2147483648"/>
            <pc:sldLayoutMk cId="571800732" sldId="21474836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080282775" sldId="21474836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73627593" sldId="2147483691"/>
          </pc:sldLayoutMkLst>
        </pc:sldLayoutChg>
        <pc:sldLayoutChg chg="del">
          <pc:chgData name="Cristian Chilipirea" userId="34ab170da5908fc4" providerId="LiveId" clId="{2521351A-FE09-4D61-9EB1-911161C61F51}" dt="2021-10-18T19:01:56.738" v="165" actId="2696"/>
          <pc:sldLayoutMkLst>
            <pc:docMk/>
            <pc:sldMasterMk cId="2779709577" sldId="2147483648"/>
            <pc:sldLayoutMk cId="2080652923" sldId="2147483691"/>
          </pc:sldLayoutMkLst>
        </pc:sldLayoutChg>
        <pc:sldLayoutChg chg="del">
          <pc:chgData name="Cristian Chilipirea" userId="34ab170da5908fc4" providerId="LiveId" clId="{2521351A-FE09-4D61-9EB1-911161C61F51}" dt="2021-10-18T19:01:56.748" v="166" actId="2696"/>
          <pc:sldLayoutMkLst>
            <pc:docMk/>
            <pc:sldMasterMk cId="2779709577" sldId="2147483648"/>
            <pc:sldLayoutMk cId="1140098415" sldId="214748369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89249900" sldId="2147483692"/>
          </pc:sldLayoutMkLst>
        </pc:sldLayoutChg>
        <pc:sldLayoutChg chg="del">
          <pc:chgData name="Cristian Chilipirea" userId="34ab170da5908fc4" providerId="LiveId" clId="{2521351A-FE09-4D61-9EB1-911161C61F51}" dt="2021-10-18T19:01:56.757" v="167" actId="2696"/>
          <pc:sldLayoutMkLst>
            <pc:docMk/>
            <pc:sldMasterMk cId="2779709577" sldId="2147483648"/>
            <pc:sldLayoutMk cId="2308465286" sldId="214748369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16400755" sldId="2147483693"/>
          </pc:sldLayoutMkLst>
        </pc:sldLayoutChg>
        <pc:sldLayoutChg chg="del">
          <pc:chgData name="Cristian Chilipirea" userId="34ab170da5908fc4" providerId="LiveId" clId="{2521351A-FE09-4D61-9EB1-911161C61F51}" dt="2021-10-18T19:01:56.767" v="168" actId="2696"/>
          <pc:sldLayoutMkLst>
            <pc:docMk/>
            <pc:sldMasterMk cId="2779709577" sldId="2147483648"/>
            <pc:sldLayoutMk cId="3926615415" sldId="21474836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26558991" sldId="21474836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89685155" sldId="2147483695"/>
          </pc:sldLayoutMkLst>
        </pc:sldLayoutChg>
        <pc:sldLayoutChg chg="del">
          <pc:chgData name="Cristian Chilipirea" userId="34ab170da5908fc4" providerId="LiveId" clId="{2521351A-FE09-4D61-9EB1-911161C61F51}" dt="2021-10-18T19:01:56.776" v="169" actId="2696"/>
          <pc:sldLayoutMkLst>
            <pc:docMk/>
            <pc:sldMasterMk cId="2779709577" sldId="2147483648"/>
            <pc:sldLayoutMk cId="3162738937" sldId="2147483695"/>
          </pc:sldLayoutMkLst>
        </pc:sldLayoutChg>
        <pc:sldLayoutChg chg="del">
          <pc:chgData name="Cristian Chilipirea" userId="34ab170da5908fc4" providerId="LiveId" clId="{2521351A-FE09-4D61-9EB1-911161C61F51}" dt="2021-10-18T19:01:56.785" v="170" actId="2696"/>
          <pc:sldLayoutMkLst>
            <pc:docMk/>
            <pc:sldMasterMk cId="2779709577" sldId="2147483648"/>
            <pc:sldLayoutMk cId="820116098" sldId="214748369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34955294" sldId="2147483696"/>
          </pc:sldLayoutMkLst>
        </pc:sldLayoutChg>
        <pc:sldLayoutChg chg="del">
          <pc:chgData name="Cristian Chilipirea" userId="34ab170da5908fc4" providerId="LiveId" clId="{2521351A-FE09-4D61-9EB1-911161C61F51}" dt="2021-10-18T19:01:56.794" v="171" actId="2696"/>
          <pc:sldLayoutMkLst>
            <pc:docMk/>
            <pc:sldMasterMk cId="2779709577" sldId="2147483648"/>
            <pc:sldLayoutMk cId="479944907" sldId="214748369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40952161" sldId="214748369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67398713" sldId="2147483698"/>
          </pc:sldLayoutMkLst>
        </pc:sldLayoutChg>
        <pc:sldLayoutChg chg="del">
          <pc:chgData name="Cristian Chilipirea" userId="34ab170da5908fc4" providerId="LiveId" clId="{2521351A-FE09-4D61-9EB1-911161C61F51}" dt="2021-10-18T19:01:56.804" v="172" actId="2696"/>
          <pc:sldLayoutMkLst>
            <pc:docMk/>
            <pc:sldMasterMk cId="2779709577" sldId="2147483648"/>
            <pc:sldLayoutMk cId="2501413624" sldId="2147483698"/>
          </pc:sldLayoutMkLst>
        </pc:sldLayoutChg>
        <pc:sldLayoutChg chg="del">
          <pc:chgData name="Cristian Chilipirea" userId="34ab170da5908fc4" providerId="LiveId" clId="{2521351A-FE09-4D61-9EB1-911161C61F51}" dt="2021-10-18T19:01:56.813" v="173" actId="2696"/>
          <pc:sldLayoutMkLst>
            <pc:docMk/>
            <pc:sldMasterMk cId="2779709577" sldId="2147483648"/>
            <pc:sldLayoutMk cId="284161308" sldId="214748369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24956351" sldId="2147483699"/>
          </pc:sldLayoutMkLst>
        </pc:sldLayoutChg>
        <pc:sldLayoutChg chg="del">
          <pc:chgData name="Cristian Chilipirea" userId="34ab170da5908fc4" providerId="LiveId" clId="{2521351A-FE09-4D61-9EB1-911161C61F51}" dt="2021-10-18T19:01:56.822" v="174" actId="2696"/>
          <pc:sldLayoutMkLst>
            <pc:docMk/>
            <pc:sldMasterMk cId="2779709577" sldId="2147483648"/>
            <pc:sldLayoutMk cId="27760084" sldId="214748370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91706287" sldId="214748370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42488501" sldId="2147483701"/>
          </pc:sldLayoutMkLst>
        </pc:sldLayoutChg>
        <pc:sldLayoutChg chg="del">
          <pc:chgData name="Cristian Chilipirea" userId="34ab170da5908fc4" providerId="LiveId" clId="{2521351A-FE09-4D61-9EB1-911161C61F51}" dt="2021-10-18T19:01:56.831" v="175" actId="2696"/>
          <pc:sldLayoutMkLst>
            <pc:docMk/>
            <pc:sldMasterMk cId="2779709577" sldId="2147483648"/>
            <pc:sldLayoutMk cId="3092751243" sldId="214748370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64868100" sldId="2147483702"/>
          </pc:sldLayoutMkLst>
        </pc:sldLayoutChg>
        <pc:sldLayoutChg chg="del">
          <pc:chgData name="Cristian Chilipirea" userId="34ab170da5908fc4" providerId="LiveId" clId="{2521351A-FE09-4D61-9EB1-911161C61F51}" dt="2021-10-18T19:01:56.840" v="176" actId="2696"/>
          <pc:sldLayoutMkLst>
            <pc:docMk/>
            <pc:sldMasterMk cId="2779709577" sldId="2147483648"/>
            <pc:sldLayoutMk cId="3838539284" sldId="214748370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78349179" sldId="2147483703"/>
          </pc:sldLayoutMkLst>
        </pc:sldLayoutChg>
        <pc:sldLayoutChg chg="del">
          <pc:chgData name="Cristian Chilipirea" userId="34ab170da5908fc4" providerId="LiveId" clId="{2521351A-FE09-4D61-9EB1-911161C61F51}" dt="2021-10-18T19:01:56.849" v="177" actId="2696"/>
          <pc:sldLayoutMkLst>
            <pc:docMk/>
            <pc:sldMasterMk cId="2779709577" sldId="2147483648"/>
            <pc:sldLayoutMk cId="2477876018" sldId="214748370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00223314" sldId="2147483704"/>
          </pc:sldLayoutMkLst>
        </pc:sldLayoutChg>
        <pc:sldLayoutChg chg="del">
          <pc:chgData name="Cristian Chilipirea" userId="34ab170da5908fc4" providerId="LiveId" clId="{2521351A-FE09-4D61-9EB1-911161C61F51}" dt="2021-10-18T19:01:56.858" v="178" actId="2696"/>
          <pc:sldLayoutMkLst>
            <pc:docMk/>
            <pc:sldMasterMk cId="2779709577" sldId="2147483648"/>
            <pc:sldLayoutMk cId="1880235290" sldId="2147483704"/>
          </pc:sldLayoutMkLst>
        </pc:sldLayoutChg>
        <pc:sldLayoutChg chg="del">
          <pc:chgData name="Cristian Chilipirea" userId="34ab170da5908fc4" providerId="LiveId" clId="{2521351A-FE09-4D61-9EB1-911161C61F51}" dt="2021-10-18T19:01:56.867" v="179" actId="2696"/>
          <pc:sldLayoutMkLst>
            <pc:docMk/>
            <pc:sldMasterMk cId="2779709577" sldId="2147483648"/>
            <pc:sldLayoutMk cId="1189050184" sldId="214748370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02845414" sldId="2147483705"/>
          </pc:sldLayoutMkLst>
        </pc:sldLayoutChg>
        <pc:sldLayoutChg chg="del">
          <pc:chgData name="Cristian Chilipirea" userId="34ab170da5908fc4" providerId="LiveId" clId="{2521351A-FE09-4D61-9EB1-911161C61F51}" dt="2021-10-18T19:01:56.876" v="180" actId="2696"/>
          <pc:sldLayoutMkLst>
            <pc:docMk/>
            <pc:sldMasterMk cId="2779709577" sldId="2147483648"/>
            <pc:sldLayoutMk cId="12599827" sldId="214748370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53368629" sldId="214748370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89319637" sldId="2147483707"/>
          </pc:sldLayoutMkLst>
        </pc:sldLayoutChg>
        <pc:sldLayoutChg chg="del">
          <pc:chgData name="Cristian Chilipirea" userId="34ab170da5908fc4" providerId="LiveId" clId="{2521351A-FE09-4D61-9EB1-911161C61F51}" dt="2021-10-18T19:01:56.885" v="181" actId="2696"/>
          <pc:sldLayoutMkLst>
            <pc:docMk/>
            <pc:sldMasterMk cId="2779709577" sldId="2147483648"/>
            <pc:sldLayoutMk cId="2833411400" sldId="2147483707"/>
          </pc:sldLayoutMkLst>
        </pc:sldLayoutChg>
        <pc:sldLayoutChg chg="del">
          <pc:chgData name="Cristian Chilipirea" userId="34ab170da5908fc4" providerId="LiveId" clId="{2521351A-FE09-4D61-9EB1-911161C61F51}" dt="2021-10-18T19:01:56.894" v="182" actId="2696"/>
          <pc:sldLayoutMkLst>
            <pc:docMk/>
            <pc:sldMasterMk cId="2779709577" sldId="2147483648"/>
            <pc:sldLayoutMk cId="126039950" sldId="214748370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8843431" sldId="214748370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61882366" sldId="2147483709"/>
          </pc:sldLayoutMkLst>
        </pc:sldLayoutChg>
        <pc:sldLayoutChg chg="del">
          <pc:chgData name="Cristian Chilipirea" userId="34ab170da5908fc4" providerId="LiveId" clId="{2521351A-FE09-4D61-9EB1-911161C61F51}" dt="2021-10-18T19:01:56.903" v="183" actId="2696"/>
          <pc:sldLayoutMkLst>
            <pc:docMk/>
            <pc:sldMasterMk cId="2779709577" sldId="2147483648"/>
            <pc:sldLayoutMk cId="2186672607" sldId="2147483709"/>
          </pc:sldLayoutMkLst>
        </pc:sldLayoutChg>
        <pc:sldLayoutChg chg="del">
          <pc:chgData name="Cristian Chilipirea" userId="34ab170da5908fc4" providerId="LiveId" clId="{2521351A-FE09-4D61-9EB1-911161C61F51}" dt="2021-10-18T19:01:56.911" v="184" actId="2696"/>
          <pc:sldLayoutMkLst>
            <pc:docMk/>
            <pc:sldMasterMk cId="2779709577" sldId="2147483648"/>
            <pc:sldLayoutMk cId="2872032584" sldId="214748371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59327040" sldId="2147483710"/>
          </pc:sldLayoutMkLst>
        </pc:sldLayoutChg>
        <pc:sldLayoutChg chg="del">
          <pc:chgData name="Cristian Chilipirea" userId="34ab170da5908fc4" providerId="LiveId" clId="{2521351A-FE09-4D61-9EB1-911161C61F51}" dt="2021-10-18T19:01:56.920" v="185" actId="2696"/>
          <pc:sldLayoutMkLst>
            <pc:docMk/>
            <pc:sldMasterMk cId="2779709577" sldId="2147483648"/>
            <pc:sldLayoutMk cId="460368991" sldId="214748371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81942224" sldId="2147483711"/>
          </pc:sldLayoutMkLst>
        </pc:sldLayoutChg>
        <pc:sldLayoutChg chg="del">
          <pc:chgData name="Cristian Chilipirea" userId="34ab170da5908fc4" providerId="LiveId" clId="{2521351A-FE09-4D61-9EB1-911161C61F51}" dt="2021-10-18T19:01:56.929" v="186" actId="2696"/>
          <pc:sldLayoutMkLst>
            <pc:docMk/>
            <pc:sldMasterMk cId="2779709577" sldId="2147483648"/>
            <pc:sldLayoutMk cId="1378842190" sldId="214748371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953148567" sldId="214748371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36862735" sldId="2147483713"/>
          </pc:sldLayoutMkLst>
        </pc:sldLayoutChg>
        <pc:sldLayoutChg chg="del">
          <pc:chgData name="Cristian Chilipirea" userId="34ab170da5908fc4" providerId="LiveId" clId="{2521351A-FE09-4D61-9EB1-911161C61F51}" dt="2021-10-18T19:01:56.938" v="187" actId="2696"/>
          <pc:sldLayoutMkLst>
            <pc:docMk/>
            <pc:sldMasterMk cId="2779709577" sldId="2147483648"/>
            <pc:sldLayoutMk cId="3992780894" sldId="214748371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59784316" sldId="2147483714"/>
          </pc:sldLayoutMkLst>
        </pc:sldLayoutChg>
        <pc:sldLayoutChg chg="del">
          <pc:chgData name="Cristian Chilipirea" userId="34ab170da5908fc4" providerId="LiveId" clId="{2521351A-FE09-4D61-9EB1-911161C61F51}" dt="2021-10-18T19:01:56.946" v="188" actId="2696"/>
          <pc:sldLayoutMkLst>
            <pc:docMk/>
            <pc:sldMasterMk cId="2779709577" sldId="2147483648"/>
            <pc:sldLayoutMk cId="1518458048" sldId="214748371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01456967" sldId="2147483715"/>
          </pc:sldLayoutMkLst>
        </pc:sldLayoutChg>
        <pc:sldLayoutChg chg="del">
          <pc:chgData name="Cristian Chilipirea" userId="34ab170da5908fc4" providerId="LiveId" clId="{2521351A-FE09-4D61-9EB1-911161C61F51}" dt="2021-10-18T19:01:56.955" v="189" actId="2696"/>
          <pc:sldLayoutMkLst>
            <pc:docMk/>
            <pc:sldMasterMk cId="2779709577" sldId="2147483648"/>
            <pc:sldLayoutMk cId="2829926156" sldId="2147483715"/>
          </pc:sldLayoutMkLst>
        </pc:sldLayoutChg>
        <pc:sldLayoutChg chg="del">
          <pc:chgData name="Cristian Chilipirea" userId="34ab170da5908fc4" providerId="LiveId" clId="{2521351A-FE09-4D61-9EB1-911161C61F51}" dt="2021-10-18T19:01:56.964" v="190" actId="2696"/>
          <pc:sldLayoutMkLst>
            <pc:docMk/>
            <pc:sldMasterMk cId="2779709577" sldId="2147483648"/>
            <pc:sldLayoutMk cId="3050599414" sldId="214748371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53194650" sldId="214748371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52083630" sldId="2147483717"/>
          </pc:sldLayoutMkLst>
        </pc:sldLayoutChg>
        <pc:sldLayoutChg chg="del">
          <pc:chgData name="Cristian Chilipirea" userId="34ab170da5908fc4" providerId="LiveId" clId="{2521351A-FE09-4D61-9EB1-911161C61F51}" dt="2021-10-18T19:01:56.973" v="191" actId="2696"/>
          <pc:sldLayoutMkLst>
            <pc:docMk/>
            <pc:sldMasterMk cId="2779709577" sldId="2147483648"/>
            <pc:sldLayoutMk cId="2053715415" sldId="2147483717"/>
          </pc:sldLayoutMkLst>
        </pc:sldLayoutChg>
        <pc:sldLayoutChg chg="del">
          <pc:chgData name="Cristian Chilipirea" userId="34ab170da5908fc4" providerId="LiveId" clId="{2521351A-FE09-4D61-9EB1-911161C61F51}" dt="2021-10-18T19:01:56.981" v="192" actId="2696"/>
          <pc:sldLayoutMkLst>
            <pc:docMk/>
            <pc:sldMasterMk cId="2779709577" sldId="2147483648"/>
            <pc:sldLayoutMk cId="518923314" sldId="214748371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85597070" sldId="214748371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01644495" sldId="2147483719"/>
          </pc:sldLayoutMkLst>
        </pc:sldLayoutChg>
        <pc:sldLayoutChg chg="del">
          <pc:chgData name="Cristian Chilipirea" userId="34ab170da5908fc4" providerId="LiveId" clId="{2521351A-FE09-4D61-9EB1-911161C61F51}" dt="2021-10-18T19:01:56.990" v="193" actId="2696"/>
          <pc:sldLayoutMkLst>
            <pc:docMk/>
            <pc:sldMasterMk cId="2779709577" sldId="2147483648"/>
            <pc:sldLayoutMk cId="1035280762" sldId="214748371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893991534" sldId="2147483720"/>
          </pc:sldLayoutMkLst>
        </pc:sldLayoutChg>
        <pc:sldLayoutChg chg="del">
          <pc:chgData name="Cristian Chilipirea" userId="34ab170da5908fc4" providerId="LiveId" clId="{2521351A-FE09-4D61-9EB1-911161C61F51}" dt="2021-10-18T19:01:56.999" v="194" actId="2696"/>
          <pc:sldLayoutMkLst>
            <pc:docMk/>
            <pc:sldMasterMk cId="2779709577" sldId="2147483648"/>
            <pc:sldLayoutMk cId="3726600646" sldId="214748372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21637120" sldId="2147483721"/>
          </pc:sldLayoutMkLst>
        </pc:sldLayoutChg>
        <pc:sldLayoutChg chg="del">
          <pc:chgData name="Cristian Chilipirea" userId="34ab170da5908fc4" providerId="LiveId" clId="{2521351A-FE09-4D61-9EB1-911161C61F51}" dt="2021-10-18T19:01:57.008" v="195" actId="2696"/>
          <pc:sldLayoutMkLst>
            <pc:docMk/>
            <pc:sldMasterMk cId="2779709577" sldId="2147483648"/>
            <pc:sldLayoutMk cId="3473630565" sldId="214748372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80718924" sldId="2147483722"/>
          </pc:sldLayoutMkLst>
        </pc:sldLayoutChg>
        <pc:sldLayoutChg chg="del">
          <pc:chgData name="Cristian Chilipirea" userId="34ab170da5908fc4" providerId="LiveId" clId="{2521351A-FE09-4D61-9EB1-911161C61F51}" dt="2021-10-18T19:01:57.017" v="196" actId="2696"/>
          <pc:sldLayoutMkLst>
            <pc:docMk/>
            <pc:sldMasterMk cId="2779709577" sldId="2147483648"/>
            <pc:sldLayoutMk cId="3841413589" sldId="214748372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688546" sldId="2147483723"/>
          </pc:sldLayoutMkLst>
        </pc:sldLayoutChg>
        <pc:sldLayoutChg chg="del">
          <pc:chgData name="Cristian Chilipirea" userId="34ab170da5908fc4" providerId="LiveId" clId="{2521351A-FE09-4D61-9EB1-911161C61F51}" dt="2021-10-18T19:01:57.026" v="197" actId="2696"/>
          <pc:sldLayoutMkLst>
            <pc:docMk/>
            <pc:sldMasterMk cId="2779709577" sldId="2147483648"/>
            <pc:sldLayoutMk cId="203888619" sldId="214748372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46114618" sldId="2147483724"/>
          </pc:sldLayoutMkLst>
        </pc:sldLayoutChg>
        <pc:sldLayoutChg chg="del">
          <pc:chgData name="Cristian Chilipirea" userId="34ab170da5908fc4" providerId="LiveId" clId="{2521351A-FE09-4D61-9EB1-911161C61F51}" dt="2021-10-18T19:01:57.035" v="198" actId="2696"/>
          <pc:sldLayoutMkLst>
            <pc:docMk/>
            <pc:sldMasterMk cId="2779709577" sldId="2147483648"/>
            <pc:sldLayoutMk cId="1319629565" sldId="214748372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3312046" sldId="2147483725"/>
          </pc:sldLayoutMkLst>
        </pc:sldLayoutChg>
        <pc:sldLayoutChg chg="del">
          <pc:chgData name="Cristian Chilipirea" userId="34ab170da5908fc4" providerId="LiveId" clId="{2521351A-FE09-4D61-9EB1-911161C61F51}" dt="2021-10-18T19:01:57.044" v="199" actId="2696"/>
          <pc:sldLayoutMkLst>
            <pc:docMk/>
            <pc:sldMasterMk cId="2779709577" sldId="2147483648"/>
            <pc:sldLayoutMk cId="654131854" sldId="214748372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13365604" sldId="2147483726"/>
          </pc:sldLayoutMkLst>
        </pc:sldLayoutChg>
        <pc:sldLayoutChg chg="del">
          <pc:chgData name="Cristian Chilipirea" userId="34ab170da5908fc4" providerId="LiveId" clId="{2521351A-FE09-4D61-9EB1-911161C61F51}" dt="2021-10-18T19:01:57.052" v="200" actId="2696"/>
          <pc:sldLayoutMkLst>
            <pc:docMk/>
            <pc:sldMasterMk cId="2779709577" sldId="2147483648"/>
            <pc:sldLayoutMk cId="3981422132" sldId="2147483726"/>
          </pc:sldLayoutMkLst>
        </pc:sldLayoutChg>
        <pc:sldLayoutChg chg="del">
          <pc:chgData name="Cristian Chilipirea" userId="34ab170da5908fc4" providerId="LiveId" clId="{2521351A-FE09-4D61-9EB1-911161C61F51}" dt="2021-10-18T19:01:57.061" v="201" actId="2696"/>
          <pc:sldLayoutMkLst>
            <pc:docMk/>
            <pc:sldMasterMk cId="2779709577" sldId="2147483648"/>
            <pc:sldLayoutMk cId="1617892442" sldId="214748372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24267665" sldId="214748372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16650634" sldId="2147483728"/>
          </pc:sldLayoutMkLst>
        </pc:sldLayoutChg>
        <pc:sldLayoutChg chg="del">
          <pc:chgData name="Cristian Chilipirea" userId="34ab170da5908fc4" providerId="LiveId" clId="{2521351A-FE09-4D61-9EB1-911161C61F51}" dt="2021-10-18T19:01:57.070" v="202" actId="2696"/>
          <pc:sldLayoutMkLst>
            <pc:docMk/>
            <pc:sldMasterMk cId="2779709577" sldId="2147483648"/>
            <pc:sldLayoutMk cId="3894126281" sldId="2147483728"/>
          </pc:sldLayoutMkLst>
        </pc:sldLayoutChg>
        <pc:sldLayoutChg chg="del">
          <pc:chgData name="Cristian Chilipirea" userId="34ab170da5908fc4" providerId="LiveId" clId="{2521351A-FE09-4D61-9EB1-911161C61F51}" dt="2021-10-18T19:01:57.079" v="203" actId="2696"/>
          <pc:sldLayoutMkLst>
            <pc:docMk/>
            <pc:sldMasterMk cId="2779709577" sldId="2147483648"/>
            <pc:sldLayoutMk cId="1716566472" sldId="214748372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27582438" sldId="214748372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073458623" sldId="2147483730"/>
          </pc:sldLayoutMkLst>
        </pc:sldLayoutChg>
        <pc:sldLayoutChg chg="del">
          <pc:chgData name="Cristian Chilipirea" userId="34ab170da5908fc4" providerId="LiveId" clId="{2521351A-FE09-4D61-9EB1-911161C61F51}" dt="2021-10-18T19:01:57.088" v="204" actId="2696"/>
          <pc:sldLayoutMkLst>
            <pc:docMk/>
            <pc:sldMasterMk cId="2779709577" sldId="2147483648"/>
            <pc:sldLayoutMk cId="3202786279" sldId="2147483730"/>
          </pc:sldLayoutMkLst>
        </pc:sldLayoutChg>
        <pc:sldLayoutChg chg="del">
          <pc:chgData name="Cristian Chilipirea" userId="34ab170da5908fc4" providerId="LiveId" clId="{2521351A-FE09-4D61-9EB1-911161C61F51}" dt="2021-10-18T19:01:57.096" v="205" actId="2696"/>
          <pc:sldLayoutMkLst>
            <pc:docMk/>
            <pc:sldMasterMk cId="2779709577" sldId="2147483648"/>
            <pc:sldLayoutMk cId="2379711933" sldId="214748373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00201681" sldId="214748373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97497915" sldId="2147483732"/>
          </pc:sldLayoutMkLst>
        </pc:sldLayoutChg>
        <pc:sldLayoutChg chg="del">
          <pc:chgData name="Cristian Chilipirea" userId="34ab170da5908fc4" providerId="LiveId" clId="{2521351A-FE09-4D61-9EB1-911161C61F51}" dt="2021-10-18T19:01:57.105" v="206" actId="2696"/>
          <pc:sldLayoutMkLst>
            <pc:docMk/>
            <pc:sldMasterMk cId="2779709577" sldId="2147483648"/>
            <pc:sldLayoutMk cId="3246998933" sldId="2147483732"/>
          </pc:sldLayoutMkLst>
        </pc:sldLayoutChg>
        <pc:sldLayoutChg chg="del">
          <pc:chgData name="Cristian Chilipirea" userId="34ab170da5908fc4" providerId="LiveId" clId="{2521351A-FE09-4D61-9EB1-911161C61F51}" dt="2021-10-18T19:01:57.114" v="207" actId="2696"/>
          <pc:sldLayoutMkLst>
            <pc:docMk/>
            <pc:sldMasterMk cId="2779709577" sldId="2147483648"/>
            <pc:sldLayoutMk cId="2069975421" sldId="214748373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93925221" sldId="2147483733"/>
          </pc:sldLayoutMkLst>
        </pc:sldLayoutChg>
        <pc:sldLayoutChg chg="del">
          <pc:chgData name="Cristian Chilipirea" userId="34ab170da5908fc4" providerId="LiveId" clId="{2521351A-FE09-4D61-9EB1-911161C61F51}" dt="2021-10-18T19:01:57.123" v="208" actId="2696"/>
          <pc:sldLayoutMkLst>
            <pc:docMk/>
            <pc:sldMasterMk cId="2779709577" sldId="2147483648"/>
            <pc:sldLayoutMk cId="1423599111" sldId="214748373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06372380" sldId="2147483734"/>
          </pc:sldLayoutMkLst>
        </pc:sldLayoutChg>
        <pc:sldLayoutChg chg="del">
          <pc:chgData name="Cristian Chilipirea" userId="34ab170da5908fc4" providerId="LiveId" clId="{2521351A-FE09-4D61-9EB1-911161C61F51}" dt="2021-10-18T19:01:57.132" v="209" actId="2696"/>
          <pc:sldLayoutMkLst>
            <pc:docMk/>
            <pc:sldMasterMk cId="2779709577" sldId="2147483648"/>
            <pc:sldLayoutMk cId="1211100454" sldId="214748373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32810869" sldId="2147483735"/>
          </pc:sldLayoutMkLst>
        </pc:sldLayoutChg>
        <pc:sldLayoutChg chg="del">
          <pc:chgData name="Cristian Chilipirea" userId="34ab170da5908fc4" providerId="LiveId" clId="{2521351A-FE09-4D61-9EB1-911161C61F51}" dt="2021-10-18T19:01:57.141" v="210" actId="2696"/>
          <pc:sldLayoutMkLst>
            <pc:docMk/>
            <pc:sldMasterMk cId="2779709577" sldId="2147483648"/>
            <pc:sldLayoutMk cId="270889641" sldId="214748373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88501978" sldId="2147483736"/>
          </pc:sldLayoutMkLst>
        </pc:sldLayoutChg>
        <pc:sldLayoutChg chg="del">
          <pc:chgData name="Cristian Chilipirea" userId="34ab170da5908fc4" providerId="LiveId" clId="{2521351A-FE09-4D61-9EB1-911161C61F51}" dt="2021-10-18T19:01:57.150" v="211" actId="2696"/>
          <pc:sldLayoutMkLst>
            <pc:docMk/>
            <pc:sldMasterMk cId="2779709577" sldId="2147483648"/>
            <pc:sldLayoutMk cId="122522891" sldId="214748373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208554090" sldId="214748373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2645567" sldId="2147483738"/>
          </pc:sldLayoutMkLst>
        </pc:sldLayoutChg>
        <pc:sldLayoutChg chg="del">
          <pc:chgData name="Cristian Chilipirea" userId="34ab170da5908fc4" providerId="LiveId" clId="{2521351A-FE09-4D61-9EB1-911161C61F51}" dt="2021-10-18T19:01:57.158" v="212" actId="2696"/>
          <pc:sldLayoutMkLst>
            <pc:docMk/>
            <pc:sldMasterMk cId="2779709577" sldId="2147483648"/>
            <pc:sldLayoutMk cId="3460363374" sldId="2147483738"/>
          </pc:sldLayoutMkLst>
        </pc:sldLayoutChg>
        <pc:sldLayoutChg chg="del">
          <pc:chgData name="Cristian Chilipirea" userId="34ab170da5908fc4" providerId="LiveId" clId="{2521351A-FE09-4D61-9EB1-911161C61F51}" dt="2021-10-18T19:01:57.167" v="213" actId="2696"/>
          <pc:sldLayoutMkLst>
            <pc:docMk/>
            <pc:sldMasterMk cId="2779709577" sldId="2147483648"/>
            <pc:sldLayoutMk cId="425556829" sldId="214748373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05364866" sldId="2147483739"/>
          </pc:sldLayoutMkLst>
        </pc:sldLayoutChg>
        <pc:sldLayoutChg chg="del">
          <pc:chgData name="Cristian Chilipirea" userId="34ab170da5908fc4" providerId="LiveId" clId="{2521351A-FE09-4D61-9EB1-911161C61F51}" dt="2021-10-18T19:01:57.175" v="214" actId="2696"/>
          <pc:sldLayoutMkLst>
            <pc:docMk/>
            <pc:sldMasterMk cId="2779709577" sldId="2147483648"/>
            <pc:sldLayoutMk cId="3337145819" sldId="214748374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73599347" sldId="2147483740"/>
          </pc:sldLayoutMkLst>
        </pc:sldLayoutChg>
        <pc:sldLayoutChg chg="del">
          <pc:chgData name="Cristian Chilipirea" userId="34ab170da5908fc4" providerId="LiveId" clId="{2521351A-FE09-4D61-9EB1-911161C61F51}" dt="2021-10-18T19:01:57.184" v="215" actId="2696"/>
          <pc:sldLayoutMkLst>
            <pc:docMk/>
            <pc:sldMasterMk cId="2779709577" sldId="2147483648"/>
            <pc:sldLayoutMk cId="1949623270" sldId="214748374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48064686" sldId="2147483741"/>
          </pc:sldLayoutMkLst>
        </pc:sldLayoutChg>
        <pc:sldLayoutChg chg="del">
          <pc:chgData name="Cristian Chilipirea" userId="34ab170da5908fc4" providerId="LiveId" clId="{2521351A-FE09-4D61-9EB1-911161C61F51}" dt="2021-10-18T19:01:57.193" v="216" actId="2696"/>
          <pc:sldLayoutMkLst>
            <pc:docMk/>
            <pc:sldMasterMk cId="2779709577" sldId="2147483648"/>
            <pc:sldLayoutMk cId="2888707268" sldId="214748374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71303185" sldId="214748374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41634056" sldId="2147483743"/>
          </pc:sldLayoutMkLst>
        </pc:sldLayoutChg>
        <pc:sldLayoutChg chg="del">
          <pc:chgData name="Cristian Chilipirea" userId="34ab170da5908fc4" providerId="LiveId" clId="{2521351A-FE09-4D61-9EB1-911161C61F51}" dt="2021-10-18T19:01:57.201" v="217" actId="2696"/>
          <pc:sldLayoutMkLst>
            <pc:docMk/>
            <pc:sldMasterMk cId="2779709577" sldId="2147483648"/>
            <pc:sldLayoutMk cId="4231482518" sldId="214748374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92600636" sldId="2147483744"/>
          </pc:sldLayoutMkLst>
        </pc:sldLayoutChg>
        <pc:sldLayoutChg chg="del">
          <pc:chgData name="Cristian Chilipirea" userId="34ab170da5908fc4" providerId="LiveId" clId="{2521351A-FE09-4D61-9EB1-911161C61F51}" dt="2021-10-18T19:01:57.210" v="218" actId="2696"/>
          <pc:sldLayoutMkLst>
            <pc:docMk/>
            <pc:sldMasterMk cId="2779709577" sldId="2147483648"/>
            <pc:sldLayoutMk cId="3781612401" sldId="214748374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88317934" sldId="2147483745"/>
          </pc:sldLayoutMkLst>
        </pc:sldLayoutChg>
        <pc:sldLayoutChg chg="del">
          <pc:chgData name="Cristian Chilipirea" userId="34ab170da5908fc4" providerId="LiveId" clId="{2521351A-FE09-4D61-9EB1-911161C61F51}" dt="2021-10-18T19:01:57.218" v="219" actId="2696"/>
          <pc:sldLayoutMkLst>
            <pc:docMk/>
            <pc:sldMasterMk cId="2779709577" sldId="2147483648"/>
            <pc:sldLayoutMk cId="3989128640" sldId="214748374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7301207" sldId="2147483746"/>
          </pc:sldLayoutMkLst>
        </pc:sldLayoutChg>
        <pc:sldLayoutChg chg="del">
          <pc:chgData name="Cristian Chilipirea" userId="34ab170da5908fc4" providerId="LiveId" clId="{2521351A-FE09-4D61-9EB1-911161C61F51}" dt="2021-10-18T19:01:57.226" v="220" actId="2696"/>
          <pc:sldLayoutMkLst>
            <pc:docMk/>
            <pc:sldMasterMk cId="2779709577" sldId="2147483648"/>
            <pc:sldLayoutMk cId="1185109264" sldId="2147483746"/>
          </pc:sldLayoutMkLst>
        </pc:sldLayoutChg>
        <pc:sldLayoutChg chg="del">
          <pc:chgData name="Cristian Chilipirea" userId="34ab170da5908fc4" providerId="LiveId" clId="{2521351A-FE09-4D61-9EB1-911161C61F51}" dt="2021-10-18T19:01:57.234" v="221" actId="2696"/>
          <pc:sldLayoutMkLst>
            <pc:docMk/>
            <pc:sldMasterMk cId="2779709577" sldId="2147483648"/>
            <pc:sldLayoutMk cId="468568957" sldId="214748374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76759116" sldId="214748374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45930177" sldId="2147483748"/>
          </pc:sldLayoutMkLst>
        </pc:sldLayoutChg>
        <pc:sldLayoutChg chg="del">
          <pc:chgData name="Cristian Chilipirea" userId="34ab170da5908fc4" providerId="LiveId" clId="{2521351A-FE09-4D61-9EB1-911161C61F51}" dt="2021-10-18T19:01:57.242" v="222" actId="2696"/>
          <pc:sldLayoutMkLst>
            <pc:docMk/>
            <pc:sldMasterMk cId="2779709577" sldId="2147483648"/>
            <pc:sldLayoutMk cId="2918080940" sldId="2147483748"/>
          </pc:sldLayoutMkLst>
        </pc:sldLayoutChg>
        <pc:sldLayoutChg chg="del">
          <pc:chgData name="Cristian Chilipirea" userId="34ab170da5908fc4" providerId="LiveId" clId="{2521351A-FE09-4D61-9EB1-911161C61F51}" dt="2021-10-18T19:01:57.250" v="223" actId="2696"/>
          <pc:sldLayoutMkLst>
            <pc:docMk/>
            <pc:sldMasterMk cId="2779709577" sldId="2147483648"/>
            <pc:sldLayoutMk cId="1499233257" sldId="214748374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68876856" sldId="214748374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20843858" sldId="2147483750"/>
          </pc:sldLayoutMkLst>
        </pc:sldLayoutChg>
        <pc:sldLayoutChg chg="del">
          <pc:chgData name="Cristian Chilipirea" userId="34ab170da5908fc4" providerId="LiveId" clId="{2521351A-FE09-4D61-9EB1-911161C61F51}" dt="2021-10-18T19:01:57.259" v="224" actId="2696"/>
          <pc:sldLayoutMkLst>
            <pc:docMk/>
            <pc:sldMasterMk cId="2779709577" sldId="2147483648"/>
            <pc:sldLayoutMk cId="1746740253" sldId="214748375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56736679" sldId="2147483751"/>
          </pc:sldLayoutMkLst>
        </pc:sldLayoutChg>
        <pc:sldLayoutChg chg="del">
          <pc:chgData name="Cristian Chilipirea" userId="34ab170da5908fc4" providerId="LiveId" clId="{2521351A-FE09-4D61-9EB1-911161C61F51}" dt="2021-10-18T19:01:57.267" v="225" actId="2696"/>
          <pc:sldLayoutMkLst>
            <pc:docMk/>
            <pc:sldMasterMk cId="2779709577" sldId="2147483648"/>
            <pc:sldLayoutMk cId="3591130914" sldId="214748375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45549147" sldId="2147483752"/>
          </pc:sldLayoutMkLst>
        </pc:sldLayoutChg>
        <pc:sldLayoutChg chg="del">
          <pc:chgData name="Cristian Chilipirea" userId="34ab170da5908fc4" providerId="LiveId" clId="{2521351A-FE09-4D61-9EB1-911161C61F51}" dt="2021-10-18T19:01:57.276" v="226" actId="2696"/>
          <pc:sldLayoutMkLst>
            <pc:docMk/>
            <pc:sldMasterMk cId="2779709577" sldId="2147483648"/>
            <pc:sldLayoutMk cId="4276589287" sldId="214748375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6629193" sldId="2147483753"/>
          </pc:sldLayoutMkLst>
        </pc:sldLayoutChg>
        <pc:sldLayoutChg chg="del">
          <pc:chgData name="Cristian Chilipirea" userId="34ab170da5908fc4" providerId="LiveId" clId="{2521351A-FE09-4D61-9EB1-911161C61F51}" dt="2021-10-18T19:01:57.284" v="227" actId="2696"/>
          <pc:sldLayoutMkLst>
            <pc:docMk/>
            <pc:sldMasterMk cId="2779709577" sldId="2147483648"/>
            <pc:sldLayoutMk cId="2303267427" sldId="214748375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41588776" sldId="2147483754"/>
          </pc:sldLayoutMkLst>
        </pc:sldLayoutChg>
        <pc:sldLayoutChg chg="del">
          <pc:chgData name="Cristian Chilipirea" userId="34ab170da5908fc4" providerId="LiveId" clId="{2521351A-FE09-4D61-9EB1-911161C61F51}" dt="2021-10-18T19:01:57.293" v="228" actId="2696"/>
          <pc:sldLayoutMkLst>
            <pc:docMk/>
            <pc:sldMasterMk cId="2779709577" sldId="2147483648"/>
            <pc:sldLayoutMk cId="3040719214" sldId="214748375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38933557" sldId="2147483755"/>
          </pc:sldLayoutMkLst>
        </pc:sldLayoutChg>
        <pc:sldLayoutChg chg="del">
          <pc:chgData name="Cristian Chilipirea" userId="34ab170da5908fc4" providerId="LiveId" clId="{2521351A-FE09-4D61-9EB1-911161C61F51}" dt="2021-10-18T19:01:57.301" v="229" actId="2696"/>
          <pc:sldLayoutMkLst>
            <pc:docMk/>
            <pc:sldMasterMk cId="2779709577" sldId="2147483648"/>
            <pc:sldLayoutMk cId="941769873" sldId="214748375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29586781" sldId="2147483756"/>
          </pc:sldLayoutMkLst>
        </pc:sldLayoutChg>
        <pc:sldLayoutChg chg="del">
          <pc:chgData name="Cristian Chilipirea" userId="34ab170da5908fc4" providerId="LiveId" clId="{2521351A-FE09-4D61-9EB1-911161C61F51}" dt="2021-10-18T19:01:57.309" v="230" actId="2696"/>
          <pc:sldLayoutMkLst>
            <pc:docMk/>
            <pc:sldMasterMk cId="2779709577" sldId="2147483648"/>
            <pc:sldLayoutMk cId="3617002458" sldId="2147483756"/>
          </pc:sldLayoutMkLst>
        </pc:sldLayoutChg>
        <pc:sldLayoutChg chg="del">
          <pc:chgData name="Cristian Chilipirea" userId="34ab170da5908fc4" providerId="LiveId" clId="{2521351A-FE09-4D61-9EB1-911161C61F51}" dt="2021-10-18T19:01:57.317" v="231" actId="2696"/>
          <pc:sldLayoutMkLst>
            <pc:docMk/>
            <pc:sldMasterMk cId="2779709577" sldId="2147483648"/>
            <pc:sldLayoutMk cId="265616508" sldId="214748375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76845491" sldId="214748375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60235234" sldId="2147483758"/>
          </pc:sldLayoutMkLst>
        </pc:sldLayoutChg>
        <pc:sldLayoutChg chg="del">
          <pc:chgData name="Cristian Chilipirea" userId="34ab170da5908fc4" providerId="LiveId" clId="{2521351A-FE09-4D61-9EB1-911161C61F51}" dt="2021-10-18T19:01:57.325" v="232" actId="2696"/>
          <pc:sldLayoutMkLst>
            <pc:docMk/>
            <pc:sldMasterMk cId="2779709577" sldId="2147483648"/>
            <pc:sldLayoutMk cId="3475554908" sldId="2147483758"/>
          </pc:sldLayoutMkLst>
        </pc:sldLayoutChg>
        <pc:sldLayoutChg chg="del">
          <pc:chgData name="Cristian Chilipirea" userId="34ab170da5908fc4" providerId="LiveId" clId="{2521351A-FE09-4D61-9EB1-911161C61F51}" dt="2021-10-18T19:01:57.333" v="233" actId="2696"/>
          <pc:sldLayoutMkLst>
            <pc:docMk/>
            <pc:sldMasterMk cId="2779709577" sldId="2147483648"/>
            <pc:sldLayoutMk cId="1897341133" sldId="214748375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20625668" sldId="2147483759"/>
          </pc:sldLayoutMkLst>
        </pc:sldLayoutChg>
        <pc:sldLayoutChg chg="del">
          <pc:chgData name="Cristian Chilipirea" userId="34ab170da5908fc4" providerId="LiveId" clId="{2521351A-FE09-4D61-9EB1-911161C61F51}" dt="2021-10-18T19:01:57.341" v="234" actId="2696"/>
          <pc:sldLayoutMkLst>
            <pc:docMk/>
            <pc:sldMasterMk cId="2779709577" sldId="2147483648"/>
            <pc:sldLayoutMk cId="3388485600" sldId="214748376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38837718" sldId="2147483760"/>
          </pc:sldLayoutMkLst>
        </pc:sldLayoutChg>
        <pc:sldLayoutChg chg="del">
          <pc:chgData name="Cristian Chilipirea" userId="34ab170da5908fc4" providerId="LiveId" clId="{2521351A-FE09-4D61-9EB1-911161C61F51}" dt="2021-10-18T19:01:57.350" v="235" actId="2696"/>
          <pc:sldLayoutMkLst>
            <pc:docMk/>
            <pc:sldMasterMk cId="2779709577" sldId="2147483648"/>
            <pc:sldLayoutMk cId="691840862" sldId="214748376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11439172" sldId="214748376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5396908" sldId="2147483762"/>
          </pc:sldLayoutMkLst>
        </pc:sldLayoutChg>
        <pc:sldLayoutChg chg="del">
          <pc:chgData name="Cristian Chilipirea" userId="34ab170da5908fc4" providerId="LiveId" clId="{2521351A-FE09-4D61-9EB1-911161C61F51}" dt="2021-10-18T19:01:57.358" v="236" actId="2696"/>
          <pc:sldLayoutMkLst>
            <pc:docMk/>
            <pc:sldMasterMk cId="2779709577" sldId="2147483648"/>
            <pc:sldLayoutMk cId="2979783424" sldId="2147483762"/>
          </pc:sldLayoutMkLst>
        </pc:sldLayoutChg>
        <pc:sldLayoutChg chg="del">
          <pc:chgData name="Cristian Chilipirea" userId="34ab170da5908fc4" providerId="LiveId" clId="{2521351A-FE09-4D61-9EB1-911161C61F51}" dt="2021-10-18T19:01:57.366" v="237" actId="2696"/>
          <pc:sldLayoutMkLst>
            <pc:docMk/>
            <pc:sldMasterMk cId="2779709577" sldId="2147483648"/>
            <pc:sldLayoutMk cId="840022237" sldId="214748376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78733242" sldId="214748376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53878314" sldId="2147483764"/>
          </pc:sldLayoutMkLst>
        </pc:sldLayoutChg>
        <pc:sldLayoutChg chg="del">
          <pc:chgData name="Cristian Chilipirea" userId="34ab170da5908fc4" providerId="LiveId" clId="{2521351A-FE09-4D61-9EB1-911161C61F51}" dt="2021-10-18T19:01:57.374" v="238" actId="2696"/>
          <pc:sldLayoutMkLst>
            <pc:docMk/>
            <pc:sldMasterMk cId="2779709577" sldId="2147483648"/>
            <pc:sldLayoutMk cId="2867521945" sldId="214748376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28154313" sldId="2147483765"/>
          </pc:sldLayoutMkLst>
        </pc:sldLayoutChg>
        <pc:sldLayoutChg chg="del">
          <pc:chgData name="Cristian Chilipirea" userId="34ab170da5908fc4" providerId="LiveId" clId="{2521351A-FE09-4D61-9EB1-911161C61F51}" dt="2021-10-18T19:01:57.383" v="239" actId="2696"/>
          <pc:sldLayoutMkLst>
            <pc:docMk/>
            <pc:sldMasterMk cId="2779709577" sldId="2147483648"/>
            <pc:sldLayoutMk cId="3842484090" sldId="214748376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5730161" sldId="2147483766"/>
          </pc:sldLayoutMkLst>
        </pc:sldLayoutChg>
        <pc:sldLayoutChg chg="del">
          <pc:chgData name="Cristian Chilipirea" userId="34ab170da5908fc4" providerId="LiveId" clId="{2521351A-FE09-4D61-9EB1-911161C61F51}" dt="2021-10-18T19:01:57.391" v="240" actId="2696"/>
          <pc:sldLayoutMkLst>
            <pc:docMk/>
            <pc:sldMasterMk cId="2779709577" sldId="2147483648"/>
            <pc:sldLayoutMk cId="3755420794" sldId="2147483766"/>
          </pc:sldLayoutMkLst>
        </pc:sldLayoutChg>
        <pc:sldLayoutChg chg="del">
          <pc:chgData name="Cristian Chilipirea" userId="34ab170da5908fc4" providerId="LiveId" clId="{2521351A-FE09-4D61-9EB1-911161C61F51}" dt="2021-10-18T19:01:57.400" v="241" actId="2696"/>
          <pc:sldLayoutMkLst>
            <pc:docMk/>
            <pc:sldMasterMk cId="2779709577" sldId="2147483648"/>
            <pc:sldLayoutMk cId="530082654" sldId="214748376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05258488" sldId="2147483767"/>
          </pc:sldLayoutMkLst>
        </pc:sldLayoutChg>
        <pc:sldLayoutChg chg="del">
          <pc:chgData name="Cristian Chilipirea" userId="34ab170da5908fc4" providerId="LiveId" clId="{2521351A-FE09-4D61-9EB1-911161C61F51}" dt="2021-10-18T19:01:57.408" v="242" actId="2696"/>
          <pc:sldLayoutMkLst>
            <pc:docMk/>
            <pc:sldMasterMk cId="2779709577" sldId="2147483648"/>
            <pc:sldLayoutMk cId="2957191877" sldId="214748376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38520948" sldId="2147483768"/>
          </pc:sldLayoutMkLst>
        </pc:sldLayoutChg>
        <pc:sldLayoutChg chg="del">
          <pc:chgData name="Cristian Chilipirea" userId="34ab170da5908fc4" providerId="LiveId" clId="{2521351A-FE09-4D61-9EB1-911161C61F51}" dt="2021-10-18T19:01:57.416" v="243" actId="2696"/>
          <pc:sldLayoutMkLst>
            <pc:docMk/>
            <pc:sldMasterMk cId="2779709577" sldId="2147483648"/>
            <pc:sldLayoutMk cId="1475086601" sldId="21474837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19238600" sldId="214748376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29441688" sldId="2147483770"/>
          </pc:sldLayoutMkLst>
        </pc:sldLayoutChg>
        <pc:sldLayoutChg chg="del">
          <pc:chgData name="Cristian Chilipirea" userId="34ab170da5908fc4" providerId="LiveId" clId="{2521351A-FE09-4D61-9EB1-911161C61F51}" dt="2021-10-18T19:01:57.425" v="244" actId="2696"/>
          <pc:sldLayoutMkLst>
            <pc:docMk/>
            <pc:sldMasterMk cId="2779709577" sldId="2147483648"/>
            <pc:sldLayoutMk cId="3664958983" sldId="2147483770"/>
          </pc:sldLayoutMkLst>
        </pc:sldLayoutChg>
        <pc:sldLayoutChg chg="del">
          <pc:chgData name="Cristian Chilipirea" userId="34ab170da5908fc4" providerId="LiveId" clId="{2521351A-FE09-4D61-9EB1-911161C61F51}" dt="2021-10-18T19:01:57.433" v="245" actId="2696"/>
          <pc:sldLayoutMkLst>
            <pc:docMk/>
            <pc:sldMasterMk cId="2779709577" sldId="2147483648"/>
            <pc:sldLayoutMk cId="2601640738" sldId="21474837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00730907" sldId="214748377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96711846" sldId="2147483772"/>
          </pc:sldLayoutMkLst>
        </pc:sldLayoutChg>
        <pc:sldLayoutChg chg="del">
          <pc:chgData name="Cristian Chilipirea" userId="34ab170da5908fc4" providerId="LiveId" clId="{2521351A-FE09-4D61-9EB1-911161C61F51}" dt="2021-10-18T19:01:57.441" v="246" actId="2696"/>
          <pc:sldLayoutMkLst>
            <pc:docMk/>
            <pc:sldMasterMk cId="2779709577" sldId="2147483648"/>
            <pc:sldLayoutMk cId="2860837274" sldId="214748377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863969511" sldId="2147483773"/>
          </pc:sldLayoutMkLst>
        </pc:sldLayoutChg>
        <pc:sldLayoutChg chg="del">
          <pc:chgData name="Cristian Chilipirea" userId="34ab170da5908fc4" providerId="LiveId" clId="{2521351A-FE09-4D61-9EB1-911161C61F51}" dt="2021-10-18T19:01:57.450" v="247" actId="2696"/>
          <pc:sldLayoutMkLst>
            <pc:docMk/>
            <pc:sldMasterMk cId="2779709577" sldId="2147483648"/>
            <pc:sldLayoutMk cId="4015949315" sldId="2147483773"/>
          </pc:sldLayoutMkLst>
        </pc:sldLayoutChg>
        <pc:sldLayoutChg chg="del">
          <pc:chgData name="Cristian Chilipirea" userId="34ab170da5908fc4" providerId="LiveId" clId="{2521351A-FE09-4D61-9EB1-911161C61F51}" dt="2021-10-18T19:01:57.458" v="248" actId="2696"/>
          <pc:sldLayoutMkLst>
            <pc:docMk/>
            <pc:sldMasterMk cId="2779709577" sldId="2147483648"/>
            <pc:sldLayoutMk cId="946104349" sldId="214748377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79076387" sldId="214748377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58366537" sldId="2147483775"/>
          </pc:sldLayoutMkLst>
        </pc:sldLayoutChg>
        <pc:sldLayoutChg chg="del">
          <pc:chgData name="Cristian Chilipirea" userId="34ab170da5908fc4" providerId="LiveId" clId="{2521351A-FE09-4D61-9EB1-911161C61F51}" dt="2021-10-18T19:01:57.466" v="249" actId="2696"/>
          <pc:sldLayoutMkLst>
            <pc:docMk/>
            <pc:sldMasterMk cId="2779709577" sldId="2147483648"/>
            <pc:sldLayoutMk cId="4164582543" sldId="214748377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93558360" sldId="2147483776"/>
          </pc:sldLayoutMkLst>
        </pc:sldLayoutChg>
        <pc:sldLayoutChg chg="del">
          <pc:chgData name="Cristian Chilipirea" userId="34ab170da5908fc4" providerId="LiveId" clId="{2521351A-FE09-4D61-9EB1-911161C61F51}" dt="2021-10-18T19:01:57.474" v="250" actId="2696"/>
          <pc:sldLayoutMkLst>
            <pc:docMk/>
            <pc:sldMasterMk cId="2779709577" sldId="2147483648"/>
            <pc:sldLayoutMk cId="2305110053" sldId="2147483776"/>
          </pc:sldLayoutMkLst>
        </pc:sldLayoutChg>
        <pc:sldLayoutChg chg="del">
          <pc:chgData name="Cristian Chilipirea" userId="34ab170da5908fc4" providerId="LiveId" clId="{2521351A-FE09-4D61-9EB1-911161C61F51}" dt="2021-10-18T19:01:57.482" v="251" actId="2696"/>
          <pc:sldLayoutMkLst>
            <pc:docMk/>
            <pc:sldMasterMk cId="2779709577" sldId="2147483648"/>
            <pc:sldLayoutMk cId="1456220729" sldId="214748377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77120403" sldId="2147483777"/>
          </pc:sldLayoutMkLst>
        </pc:sldLayoutChg>
        <pc:sldLayoutChg chg="del">
          <pc:chgData name="Cristian Chilipirea" userId="34ab170da5908fc4" providerId="LiveId" clId="{2521351A-FE09-4D61-9EB1-911161C61F51}" dt="2021-10-18T19:01:57.490" v="252" actId="2696"/>
          <pc:sldLayoutMkLst>
            <pc:docMk/>
            <pc:sldMasterMk cId="2779709577" sldId="2147483648"/>
            <pc:sldLayoutMk cId="469790991" sldId="214748377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501883819" sldId="2147483778"/>
          </pc:sldLayoutMkLst>
        </pc:sldLayoutChg>
        <pc:sldLayoutChg chg="del">
          <pc:chgData name="Cristian Chilipirea" userId="34ab170da5908fc4" providerId="LiveId" clId="{2521351A-FE09-4D61-9EB1-911161C61F51}" dt="2021-10-18T19:01:57.498" v="253" actId="2696"/>
          <pc:sldLayoutMkLst>
            <pc:docMk/>
            <pc:sldMasterMk cId="2779709577" sldId="2147483648"/>
            <pc:sldLayoutMk cId="1162737115" sldId="214748377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97728464" sldId="2147483779"/>
          </pc:sldLayoutMkLst>
        </pc:sldLayoutChg>
        <pc:sldLayoutChg chg="del">
          <pc:chgData name="Cristian Chilipirea" userId="34ab170da5908fc4" providerId="LiveId" clId="{2521351A-FE09-4D61-9EB1-911161C61F51}" dt="2021-10-18T19:01:57.508" v="254" actId="2696"/>
          <pc:sldLayoutMkLst>
            <pc:docMk/>
            <pc:sldMasterMk cId="2779709577" sldId="2147483648"/>
            <pc:sldLayoutMk cId="2138698404" sldId="214748378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67488630" sldId="2147483780"/>
          </pc:sldLayoutMkLst>
        </pc:sldLayoutChg>
        <pc:sldLayoutChg chg="del">
          <pc:chgData name="Cristian Chilipirea" userId="34ab170da5908fc4" providerId="LiveId" clId="{2521351A-FE09-4D61-9EB1-911161C61F51}" dt="2021-10-18T19:01:57.516" v="255" actId="2696"/>
          <pc:sldLayoutMkLst>
            <pc:docMk/>
            <pc:sldMasterMk cId="2779709577" sldId="2147483648"/>
            <pc:sldLayoutMk cId="1309885804" sldId="214748378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35112334" sldId="214748378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598004648" sldId="2147483782"/>
          </pc:sldLayoutMkLst>
        </pc:sldLayoutChg>
        <pc:sldLayoutChg chg="del">
          <pc:chgData name="Cristian Chilipirea" userId="34ab170da5908fc4" providerId="LiveId" clId="{2521351A-FE09-4D61-9EB1-911161C61F51}" dt="2021-10-18T19:01:57.523" v="256" actId="2696"/>
          <pc:sldLayoutMkLst>
            <pc:docMk/>
            <pc:sldMasterMk cId="2779709577" sldId="2147483648"/>
            <pc:sldLayoutMk cId="3462317026" sldId="214748378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13300510" sldId="2147483783"/>
          </pc:sldLayoutMkLst>
        </pc:sldLayoutChg>
        <pc:sldLayoutChg chg="del">
          <pc:chgData name="Cristian Chilipirea" userId="34ab170da5908fc4" providerId="LiveId" clId="{2521351A-FE09-4D61-9EB1-911161C61F51}" dt="2021-10-18T19:01:57.531" v="257" actId="2696"/>
          <pc:sldLayoutMkLst>
            <pc:docMk/>
            <pc:sldMasterMk cId="2779709577" sldId="2147483648"/>
            <pc:sldLayoutMk cId="4195679621" sldId="2147483783"/>
          </pc:sldLayoutMkLst>
        </pc:sldLayoutChg>
        <pc:sldLayoutChg chg="del">
          <pc:chgData name="Cristian Chilipirea" userId="34ab170da5908fc4" providerId="LiveId" clId="{2521351A-FE09-4D61-9EB1-911161C61F51}" dt="2021-10-18T19:01:57.538" v="258" actId="2696"/>
          <pc:sldLayoutMkLst>
            <pc:docMk/>
            <pc:sldMasterMk cId="2779709577" sldId="2147483648"/>
            <pc:sldLayoutMk cId="1016192569" sldId="214748378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020503946" sldId="214748378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513380115" sldId="2147483785"/>
          </pc:sldLayoutMkLst>
        </pc:sldLayoutChg>
        <pc:sldLayoutChg chg="del">
          <pc:chgData name="Cristian Chilipirea" userId="34ab170da5908fc4" providerId="LiveId" clId="{2521351A-FE09-4D61-9EB1-911161C61F51}" dt="2021-10-18T19:01:57.546" v="259" actId="2696"/>
          <pc:sldLayoutMkLst>
            <pc:docMk/>
            <pc:sldMasterMk cId="2779709577" sldId="2147483648"/>
            <pc:sldLayoutMk cId="1979390023" sldId="214748378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06553145" sldId="2147483786"/>
          </pc:sldLayoutMkLst>
        </pc:sldLayoutChg>
        <pc:sldLayoutChg chg="del">
          <pc:chgData name="Cristian Chilipirea" userId="34ab170da5908fc4" providerId="LiveId" clId="{2521351A-FE09-4D61-9EB1-911161C61F51}" dt="2021-10-18T19:01:57.553" v="260" actId="2696"/>
          <pc:sldLayoutMkLst>
            <pc:docMk/>
            <pc:sldMasterMk cId="2779709577" sldId="2147483648"/>
            <pc:sldLayoutMk cId="2449333946" sldId="2147483786"/>
          </pc:sldLayoutMkLst>
        </pc:sldLayoutChg>
        <pc:sldLayoutChg chg="del">
          <pc:chgData name="Cristian Chilipirea" userId="34ab170da5908fc4" providerId="LiveId" clId="{2521351A-FE09-4D61-9EB1-911161C61F51}" dt="2021-10-18T19:01:57.561" v="261" actId="2696"/>
          <pc:sldLayoutMkLst>
            <pc:docMk/>
            <pc:sldMasterMk cId="2779709577" sldId="2147483648"/>
            <pc:sldLayoutMk cId="838329792" sldId="214748378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19147945" sldId="2147483787"/>
          </pc:sldLayoutMkLst>
        </pc:sldLayoutChg>
        <pc:sldLayoutChg chg="del">
          <pc:chgData name="Cristian Chilipirea" userId="34ab170da5908fc4" providerId="LiveId" clId="{2521351A-FE09-4D61-9EB1-911161C61F51}" dt="2021-10-18T19:01:57.568" v="262" actId="2696"/>
          <pc:sldLayoutMkLst>
            <pc:docMk/>
            <pc:sldMasterMk cId="2779709577" sldId="2147483648"/>
            <pc:sldLayoutMk cId="1503804195" sldId="214748378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292497698" sldId="2147483788"/>
          </pc:sldLayoutMkLst>
        </pc:sldLayoutChg>
        <pc:sldLayoutChg chg="del">
          <pc:chgData name="Cristian Chilipirea" userId="34ab170da5908fc4" providerId="LiveId" clId="{2521351A-FE09-4D61-9EB1-911161C61F51}" dt="2021-10-18T19:01:57.576" v="263" actId="2696"/>
          <pc:sldLayoutMkLst>
            <pc:docMk/>
            <pc:sldMasterMk cId="2779709577" sldId="2147483648"/>
            <pc:sldLayoutMk cId="702955980" sldId="214748378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38973488" sldId="2147483789"/>
          </pc:sldLayoutMkLst>
        </pc:sldLayoutChg>
        <pc:sldLayoutChg chg="del">
          <pc:chgData name="Cristian Chilipirea" userId="34ab170da5908fc4" providerId="LiveId" clId="{2521351A-FE09-4D61-9EB1-911161C61F51}" dt="2021-10-18T19:01:57.584" v="264" actId="2696"/>
          <pc:sldLayoutMkLst>
            <pc:docMk/>
            <pc:sldMasterMk cId="2779709577" sldId="2147483648"/>
            <pc:sldLayoutMk cId="3132463895" sldId="21474837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72278752" sldId="214748379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816552395" sldId="2147483791"/>
          </pc:sldLayoutMkLst>
        </pc:sldLayoutChg>
        <pc:sldLayoutChg chg="del">
          <pc:chgData name="Cristian Chilipirea" userId="34ab170da5908fc4" providerId="LiveId" clId="{2521351A-FE09-4D61-9EB1-911161C61F51}" dt="2021-10-18T19:01:57.591" v="265" actId="2696"/>
          <pc:sldLayoutMkLst>
            <pc:docMk/>
            <pc:sldMasterMk cId="2779709577" sldId="2147483648"/>
            <pc:sldLayoutMk cId="2684004058" sldId="2147483791"/>
          </pc:sldLayoutMkLst>
        </pc:sldLayoutChg>
        <pc:sldLayoutChg chg="del">
          <pc:chgData name="Cristian Chilipirea" userId="34ab170da5908fc4" providerId="LiveId" clId="{2521351A-FE09-4D61-9EB1-911161C61F51}" dt="2021-10-18T19:01:57.599" v="266" actId="2696"/>
          <pc:sldLayoutMkLst>
            <pc:docMk/>
            <pc:sldMasterMk cId="2779709577" sldId="2147483648"/>
            <pc:sldLayoutMk cId="3622991352" sldId="214748379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062686702" sldId="214748379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27359838" sldId="2147483793"/>
          </pc:sldLayoutMkLst>
        </pc:sldLayoutChg>
        <pc:sldLayoutChg chg="del">
          <pc:chgData name="Cristian Chilipirea" userId="34ab170da5908fc4" providerId="LiveId" clId="{2521351A-FE09-4D61-9EB1-911161C61F51}" dt="2021-10-18T19:01:57.607" v="267" actId="2696"/>
          <pc:sldLayoutMkLst>
            <pc:docMk/>
            <pc:sldMasterMk cId="2779709577" sldId="2147483648"/>
            <pc:sldLayoutMk cId="3315245496" sldId="2147483793"/>
          </pc:sldLayoutMkLst>
        </pc:sldLayoutChg>
        <pc:sldLayoutChg chg="del">
          <pc:chgData name="Cristian Chilipirea" userId="34ab170da5908fc4" providerId="LiveId" clId="{2521351A-FE09-4D61-9EB1-911161C61F51}" dt="2021-10-18T19:01:57.614" v="268" actId="2696"/>
          <pc:sldLayoutMkLst>
            <pc:docMk/>
            <pc:sldMasterMk cId="2779709577" sldId="2147483648"/>
            <pc:sldLayoutMk cId="787743897" sldId="21474837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48550151" sldId="214748379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797111980" sldId="2147483795"/>
          </pc:sldLayoutMkLst>
        </pc:sldLayoutChg>
        <pc:sldLayoutChg chg="del">
          <pc:chgData name="Cristian Chilipirea" userId="34ab170da5908fc4" providerId="LiveId" clId="{2521351A-FE09-4D61-9EB1-911161C61F51}" dt="2021-10-18T19:01:57.622" v="269" actId="2696"/>
          <pc:sldLayoutMkLst>
            <pc:docMk/>
            <pc:sldMasterMk cId="2779709577" sldId="2147483648"/>
            <pc:sldLayoutMk cId="4261294640" sldId="2147483795"/>
          </pc:sldLayoutMkLst>
        </pc:sldLayoutChg>
        <pc:sldLayoutChg chg="del">
          <pc:chgData name="Cristian Chilipirea" userId="34ab170da5908fc4" providerId="LiveId" clId="{2521351A-FE09-4D61-9EB1-911161C61F51}" dt="2021-10-18T19:01:57.630" v="270" actId="2696"/>
          <pc:sldLayoutMkLst>
            <pc:docMk/>
            <pc:sldMasterMk cId="2779709577" sldId="2147483648"/>
            <pc:sldLayoutMk cId="1570628386" sldId="214748379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155159310" sldId="2147483796"/>
          </pc:sldLayoutMkLst>
        </pc:sldLayoutChg>
        <pc:sldLayoutChg chg="del">
          <pc:chgData name="Cristian Chilipirea" userId="34ab170da5908fc4" providerId="LiveId" clId="{2521351A-FE09-4D61-9EB1-911161C61F51}" dt="2021-10-18T19:01:57.637" v="271" actId="2696"/>
          <pc:sldLayoutMkLst>
            <pc:docMk/>
            <pc:sldMasterMk cId="2779709577" sldId="2147483648"/>
            <pc:sldLayoutMk cId="2263902527" sldId="214748379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329734724" sldId="2147483797"/>
          </pc:sldLayoutMkLst>
        </pc:sldLayoutChg>
        <pc:sldLayoutChg chg="del">
          <pc:chgData name="Cristian Chilipirea" userId="34ab170da5908fc4" providerId="LiveId" clId="{2521351A-FE09-4D61-9EB1-911161C61F51}" dt="2021-10-18T19:01:57.645" v="272" actId="2696"/>
          <pc:sldLayoutMkLst>
            <pc:docMk/>
            <pc:sldMasterMk cId="2779709577" sldId="2147483648"/>
            <pc:sldLayoutMk cId="1489759442" sldId="214748379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388451558" sldId="2147483798"/>
          </pc:sldLayoutMkLst>
        </pc:sldLayoutChg>
        <pc:sldLayoutChg chg="del">
          <pc:chgData name="Cristian Chilipirea" userId="34ab170da5908fc4" providerId="LiveId" clId="{2521351A-FE09-4D61-9EB1-911161C61F51}" dt="2021-10-18T19:01:57.654" v="273" actId="2696"/>
          <pc:sldLayoutMkLst>
            <pc:docMk/>
            <pc:sldMasterMk cId="2779709577" sldId="2147483648"/>
            <pc:sldLayoutMk cId="573969563" sldId="214748379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93042098" sldId="2147483799"/>
          </pc:sldLayoutMkLst>
        </pc:sldLayoutChg>
        <pc:sldLayoutChg chg="del">
          <pc:chgData name="Cristian Chilipirea" userId="34ab170da5908fc4" providerId="LiveId" clId="{2521351A-FE09-4D61-9EB1-911161C61F51}" dt="2021-10-18T19:01:57.661" v="274" actId="2696"/>
          <pc:sldLayoutMkLst>
            <pc:docMk/>
            <pc:sldMasterMk cId="2779709577" sldId="2147483648"/>
            <pc:sldLayoutMk cId="784935996" sldId="214748380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288718900" sldId="2147483800"/>
          </pc:sldLayoutMkLst>
        </pc:sldLayoutChg>
        <pc:sldLayoutChg chg="del">
          <pc:chgData name="Cristian Chilipirea" userId="34ab170da5908fc4" providerId="LiveId" clId="{2521351A-FE09-4D61-9EB1-911161C61F51}" dt="2021-10-18T19:01:57.669" v="275" actId="2696"/>
          <pc:sldLayoutMkLst>
            <pc:docMk/>
            <pc:sldMasterMk cId="2779709577" sldId="2147483648"/>
            <pc:sldLayoutMk cId="10149356" sldId="214748380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911233143" sldId="2147483801"/>
          </pc:sldLayoutMkLst>
        </pc:sldLayoutChg>
        <pc:sldLayoutChg chg="del">
          <pc:chgData name="Cristian Chilipirea" userId="34ab170da5908fc4" providerId="LiveId" clId="{2521351A-FE09-4D61-9EB1-911161C61F51}" dt="2021-10-18T19:01:57.677" v="276" actId="2696"/>
          <pc:sldLayoutMkLst>
            <pc:docMk/>
            <pc:sldMasterMk cId="2779709577" sldId="2147483648"/>
            <pc:sldLayoutMk cId="3244726281" sldId="214748380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14801425" sldId="214748380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724983304" sldId="2147483803"/>
          </pc:sldLayoutMkLst>
        </pc:sldLayoutChg>
        <pc:sldLayoutChg chg="del">
          <pc:chgData name="Cristian Chilipirea" userId="34ab170da5908fc4" providerId="LiveId" clId="{2521351A-FE09-4D61-9EB1-911161C61F51}" dt="2021-10-18T19:01:57.684" v="277" actId="2696"/>
          <pc:sldLayoutMkLst>
            <pc:docMk/>
            <pc:sldMasterMk cId="2779709577" sldId="2147483648"/>
            <pc:sldLayoutMk cId="1910911928" sldId="2147483803"/>
          </pc:sldLayoutMkLst>
        </pc:sldLayoutChg>
        <pc:sldLayoutChg chg="del">
          <pc:chgData name="Cristian Chilipirea" userId="34ab170da5908fc4" providerId="LiveId" clId="{2521351A-FE09-4D61-9EB1-911161C61F51}" dt="2021-10-18T19:01:57.691" v="278" actId="2696"/>
          <pc:sldLayoutMkLst>
            <pc:docMk/>
            <pc:sldMasterMk cId="2779709577" sldId="2147483648"/>
            <pc:sldLayoutMk cId="412383144" sldId="214748380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948563857" sldId="214748380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7627346" sldId="214748380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972906504" sldId="214748380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098855536" sldId="214748380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286809374" sldId="214748380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781785" sldId="214748380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14255170" sldId="214748381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555587609" sldId="214748381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609921045" sldId="214748381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678071179" sldId="214748381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44434443" sldId="214748381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18638899" sldId="214748381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14165862" sldId="214748381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26336616" sldId="214748381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68474154" sldId="214748381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52361402" sldId="214748381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81659280" sldId="214748382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132788003" sldId="214748382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27249507" sldId="214748382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448700319" sldId="214748382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599692885" sldId="214748382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962974460" sldId="214748382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66167758" sldId="214748382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074590910" sldId="214748382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708017941" sldId="214748382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36292788" sldId="214748382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49816372" sldId="2147483830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429341947" sldId="2147483831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864951456" sldId="2147483832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3616651345" sldId="2147483833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1132714065" sldId="2147483834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83019290" sldId="2147483835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033374600" sldId="2147483836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25358544" sldId="2147483837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266424314" sldId="2147483838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4271762156" sldId="2147483839"/>
          </pc:sldLayoutMkLst>
        </pc:sldLayoutChg>
        <pc:sldLayoutChg chg="del">
          <pc:chgData name="Cristian Chilipirea" userId="34ab170da5908fc4" providerId="LiveId" clId="{2521351A-FE09-4D61-9EB1-911161C61F51}" dt="2021-10-18T18:52:44.313" v="32" actId="47"/>
          <pc:sldLayoutMkLst>
            <pc:docMk/>
            <pc:sldMasterMk cId="2779709577" sldId="2147483648"/>
            <pc:sldLayoutMk cId="2637392774" sldId="2147483840"/>
          </pc:sldLayoutMkLst>
        </pc:sldLayoutChg>
      </pc:sldMasterChg>
    </pc:docChg>
  </pc:docChgLst>
  <pc:docChgLst>
    <pc:chgData name="Cristian Chilipirea" userId="34ab170da5908fc4" providerId="LiveId" clId="{0F39BEFB-5B02-44DE-924E-C91EBE54DCB3}"/>
    <pc:docChg chg="undo redo custSel addSld delSld modSld sldOrd">
      <pc:chgData name="Cristian Chilipirea" userId="34ab170da5908fc4" providerId="LiveId" clId="{0F39BEFB-5B02-44DE-924E-C91EBE54DCB3}" dt="2021-03-03T23:57:14.608" v="3902"/>
      <pc:docMkLst>
        <pc:docMk/>
      </pc:docMkLst>
      <pc:sldChg chg="modSp mod">
        <pc:chgData name="Cristian Chilipirea" userId="34ab170da5908fc4" providerId="LiveId" clId="{0F39BEFB-5B02-44DE-924E-C91EBE54DCB3}" dt="2021-03-03T15:28:10.442" v="10" actId="790"/>
        <pc:sldMkLst>
          <pc:docMk/>
          <pc:sldMk cId="736295071" sldId="256"/>
        </pc:sldMkLst>
        <pc:spChg chg="mod">
          <ac:chgData name="Cristian Chilipirea" userId="34ab170da5908fc4" providerId="LiveId" clId="{0F39BEFB-5B02-44DE-924E-C91EBE54DCB3}" dt="2021-03-03T15:28:10.442" v="10" actId="790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0F39BEFB-5B02-44DE-924E-C91EBE54DCB3}" dt="2021-03-03T15:28:35.374" v="11" actId="47"/>
        <pc:sldMkLst>
          <pc:docMk/>
          <pc:sldMk cId="3482872906" sldId="272"/>
        </pc:sldMkLst>
      </pc:sldChg>
      <pc:sldChg chg="del">
        <pc:chgData name="Cristian Chilipirea" userId="34ab170da5908fc4" providerId="LiveId" clId="{0F39BEFB-5B02-44DE-924E-C91EBE54DCB3}" dt="2021-03-03T15:28:35.869" v="12" actId="47"/>
        <pc:sldMkLst>
          <pc:docMk/>
          <pc:sldMk cId="268692477" sldId="273"/>
        </pc:sldMkLst>
      </pc:sldChg>
      <pc:sldChg chg="del">
        <pc:chgData name="Cristian Chilipirea" userId="34ab170da5908fc4" providerId="LiveId" clId="{0F39BEFB-5B02-44DE-924E-C91EBE54DCB3}" dt="2021-03-03T15:28:36.365" v="13" actId="47"/>
        <pc:sldMkLst>
          <pc:docMk/>
          <pc:sldMk cId="3640331398" sldId="277"/>
        </pc:sldMkLst>
      </pc:sldChg>
      <pc:sldChg chg="del">
        <pc:chgData name="Cristian Chilipirea" userId="34ab170da5908fc4" providerId="LiveId" clId="{0F39BEFB-5B02-44DE-924E-C91EBE54DCB3}" dt="2021-03-03T15:28:36.880" v="14" actId="47"/>
        <pc:sldMkLst>
          <pc:docMk/>
          <pc:sldMk cId="1484294611" sldId="278"/>
        </pc:sldMkLst>
      </pc:sldChg>
      <pc:sldChg chg="del">
        <pc:chgData name="Cristian Chilipirea" userId="34ab170da5908fc4" providerId="LiveId" clId="{0F39BEFB-5B02-44DE-924E-C91EBE54DCB3}" dt="2021-03-03T15:28:37.364" v="15" actId="47"/>
        <pc:sldMkLst>
          <pc:docMk/>
          <pc:sldMk cId="1558658334" sldId="279"/>
        </pc:sldMkLst>
      </pc:sldChg>
      <pc:sldChg chg="del">
        <pc:chgData name="Cristian Chilipirea" userId="34ab170da5908fc4" providerId="LiveId" clId="{0F39BEFB-5B02-44DE-924E-C91EBE54DCB3}" dt="2021-03-03T15:28:37.934" v="16" actId="47"/>
        <pc:sldMkLst>
          <pc:docMk/>
          <pc:sldMk cId="3638504370" sldId="280"/>
        </pc:sldMkLst>
      </pc:sldChg>
      <pc:sldChg chg="del">
        <pc:chgData name="Cristian Chilipirea" userId="34ab170da5908fc4" providerId="LiveId" clId="{0F39BEFB-5B02-44DE-924E-C91EBE54DCB3}" dt="2021-03-03T15:28:38.532" v="17" actId="47"/>
        <pc:sldMkLst>
          <pc:docMk/>
          <pc:sldMk cId="3226248072" sldId="281"/>
        </pc:sldMkLst>
      </pc:sldChg>
      <pc:sldChg chg="del">
        <pc:chgData name="Cristian Chilipirea" userId="34ab170da5908fc4" providerId="LiveId" clId="{0F39BEFB-5B02-44DE-924E-C91EBE54DCB3}" dt="2021-03-03T15:28:39.033" v="18" actId="47"/>
        <pc:sldMkLst>
          <pc:docMk/>
          <pc:sldMk cId="2057553431" sldId="282"/>
        </pc:sldMkLst>
      </pc:sldChg>
      <pc:sldChg chg="del">
        <pc:chgData name="Cristian Chilipirea" userId="34ab170da5908fc4" providerId="LiveId" clId="{0F39BEFB-5B02-44DE-924E-C91EBE54DCB3}" dt="2021-03-03T15:28:40.280" v="19" actId="47"/>
        <pc:sldMkLst>
          <pc:docMk/>
          <pc:sldMk cId="3332558954" sldId="283"/>
        </pc:sldMkLst>
      </pc:sldChg>
      <pc:sldChg chg="del">
        <pc:chgData name="Cristian Chilipirea" userId="34ab170da5908fc4" providerId="LiveId" clId="{0F39BEFB-5B02-44DE-924E-C91EBE54DCB3}" dt="2021-03-03T15:31:50.740" v="20" actId="47"/>
        <pc:sldMkLst>
          <pc:docMk/>
          <pc:sldMk cId="3441245440" sldId="284"/>
        </pc:sldMkLst>
      </pc:sldChg>
      <pc:sldChg chg="del">
        <pc:chgData name="Cristian Chilipirea" userId="34ab170da5908fc4" providerId="LiveId" clId="{0F39BEFB-5B02-44DE-924E-C91EBE54DCB3}" dt="2021-03-03T15:31:51.207" v="21" actId="47"/>
        <pc:sldMkLst>
          <pc:docMk/>
          <pc:sldMk cId="2443119524" sldId="285"/>
        </pc:sldMkLst>
      </pc:sldChg>
      <pc:sldChg chg="del">
        <pc:chgData name="Cristian Chilipirea" userId="34ab170da5908fc4" providerId="LiveId" clId="{0F39BEFB-5B02-44DE-924E-C91EBE54DCB3}" dt="2021-03-03T15:31:51.699" v="22" actId="47"/>
        <pc:sldMkLst>
          <pc:docMk/>
          <pc:sldMk cId="2790490649" sldId="286"/>
        </pc:sldMkLst>
      </pc:sldChg>
      <pc:sldChg chg="del">
        <pc:chgData name="Cristian Chilipirea" userId="34ab170da5908fc4" providerId="LiveId" clId="{0F39BEFB-5B02-44DE-924E-C91EBE54DCB3}" dt="2021-03-03T15:31:52.204" v="23" actId="47"/>
        <pc:sldMkLst>
          <pc:docMk/>
          <pc:sldMk cId="2793827775" sldId="287"/>
        </pc:sldMkLst>
      </pc:sldChg>
      <pc:sldChg chg="del">
        <pc:chgData name="Cristian Chilipirea" userId="34ab170da5908fc4" providerId="LiveId" clId="{0F39BEFB-5B02-44DE-924E-C91EBE54DCB3}" dt="2021-03-03T15:31:53.468" v="24" actId="47"/>
        <pc:sldMkLst>
          <pc:docMk/>
          <pc:sldMk cId="2953260411" sldId="288"/>
        </pc:sldMkLst>
      </pc:sldChg>
      <pc:sldChg chg="del">
        <pc:chgData name="Cristian Chilipirea" userId="34ab170da5908fc4" providerId="LiveId" clId="{0F39BEFB-5B02-44DE-924E-C91EBE54DCB3}" dt="2021-03-03T15:31:54.406" v="25" actId="47"/>
        <pc:sldMkLst>
          <pc:docMk/>
          <pc:sldMk cId="3652114634" sldId="289"/>
        </pc:sldMkLst>
      </pc:sldChg>
      <pc:sldChg chg="del">
        <pc:chgData name="Cristian Chilipirea" userId="34ab170da5908fc4" providerId="LiveId" clId="{0F39BEFB-5B02-44DE-924E-C91EBE54DCB3}" dt="2021-03-03T15:31:54.980" v="26" actId="47"/>
        <pc:sldMkLst>
          <pc:docMk/>
          <pc:sldMk cId="3944257487" sldId="290"/>
        </pc:sldMkLst>
      </pc:sldChg>
      <pc:sldChg chg="del">
        <pc:chgData name="Cristian Chilipirea" userId="34ab170da5908fc4" providerId="LiveId" clId="{0F39BEFB-5B02-44DE-924E-C91EBE54DCB3}" dt="2021-03-03T15:31:55.629" v="27" actId="47"/>
        <pc:sldMkLst>
          <pc:docMk/>
          <pc:sldMk cId="1712464244" sldId="291"/>
        </pc:sldMkLst>
      </pc:sldChg>
      <pc:sldChg chg="del">
        <pc:chgData name="Cristian Chilipirea" userId="34ab170da5908fc4" providerId="LiveId" clId="{0F39BEFB-5B02-44DE-924E-C91EBE54DCB3}" dt="2021-03-03T15:31:56.560" v="28" actId="47"/>
        <pc:sldMkLst>
          <pc:docMk/>
          <pc:sldMk cId="2586918357" sldId="292"/>
        </pc:sldMkLst>
      </pc:sldChg>
      <pc:sldChg chg="del">
        <pc:chgData name="Cristian Chilipirea" userId="34ab170da5908fc4" providerId="LiveId" clId="{0F39BEFB-5B02-44DE-924E-C91EBE54DCB3}" dt="2021-03-03T15:31:56.740" v="29" actId="47"/>
        <pc:sldMkLst>
          <pc:docMk/>
          <pc:sldMk cId="1197639748" sldId="293"/>
        </pc:sldMkLst>
      </pc:sldChg>
      <pc:sldChg chg="del">
        <pc:chgData name="Cristian Chilipirea" userId="34ab170da5908fc4" providerId="LiveId" clId="{0F39BEFB-5B02-44DE-924E-C91EBE54DCB3}" dt="2021-03-03T15:31:57.308" v="30" actId="47"/>
        <pc:sldMkLst>
          <pc:docMk/>
          <pc:sldMk cId="1713965941" sldId="294"/>
        </pc:sldMkLst>
      </pc:sldChg>
      <pc:sldChg chg="del">
        <pc:chgData name="Cristian Chilipirea" userId="34ab170da5908fc4" providerId="LiveId" clId="{0F39BEFB-5B02-44DE-924E-C91EBE54DCB3}" dt="2021-03-03T15:32:11.108" v="56" actId="47"/>
        <pc:sldMkLst>
          <pc:docMk/>
          <pc:sldMk cId="3702903717" sldId="295"/>
        </pc:sldMkLst>
      </pc:sldChg>
      <pc:sldChg chg="del">
        <pc:chgData name="Cristian Chilipirea" userId="34ab170da5908fc4" providerId="LiveId" clId="{0F39BEFB-5B02-44DE-924E-C91EBE54DCB3}" dt="2021-03-03T15:31:57.661" v="31" actId="47"/>
        <pc:sldMkLst>
          <pc:docMk/>
          <pc:sldMk cId="72910276" sldId="296"/>
        </pc:sldMkLst>
      </pc:sldChg>
      <pc:sldChg chg="del">
        <pc:chgData name="Cristian Chilipirea" userId="34ab170da5908fc4" providerId="LiveId" clId="{0F39BEFB-5B02-44DE-924E-C91EBE54DCB3}" dt="2021-03-03T15:32:00.026" v="32" actId="47"/>
        <pc:sldMkLst>
          <pc:docMk/>
          <pc:sldMk cId="1256797331" sldId="297"/>
        </pc:sldMkLst>
      </pc:sldChg>
      <pc:sldChg chg="del">
        <pc:chgData name="Cristian Chilipirea" userId="34ab170da5908fc4" providerId="LiveId" clId="{0F39BEFB-5B02-44DE-924E-C91EBE54DCB3}" dt="2021-03-03T15:32:00.414" v="33" actId="47"/>
        <pc:sldMkLst>
          <pc:docMk/>
          <pc:sldMk cId="1637397968" sldId="298"/>
        </pc:sldMkLst>
      </pc:sldChg>
      <pc:sldChg chg="del">
        <pc:chgData name="Cristian Chilipirea" userId="34ab170da5908fc4" providerId="LiveId" clId="{0F39BEFB-5B02-44DE-924E-C91EBE54DCB3}" dt="2021-03-03T15:32:00.662" v="34" actId="47"/>
        <pc:sldMkLst>
          <pc:docMk/>
          <pc:sldMk cId="4023030303" sldId="299"/>
        </pc:sldMkLst>
      </pc:sldChg>
      <pc:sldChg chg="del">
        <pc:chgData name="Cristian Chilipirea" userId="34ab170da5908fc4" providerId="LiveId" clId="{0F39BEFB-5B02-44DE-924E-C91EBE54DCB3}" dt="2021-03-03T15:32:00.895" v="35" actId="47"/>
        <pc:sldMkLst>
          <pc:docMk/>
          <pc:sldMk cId="868890896" sldId="300"/>
        </pc:sldMkLst>
      </pc:sldChg>
      <pc:sldChg chg="del">
        <pc:chgData name="Cristian Chilipirea" userId="34ab170da5908fc4" providerId="LiveId" clId="{0F39BEFB-5B02-44DE-924E-C91EBE54DCB3}" dt="2021-03-03T15:32:01.103" v="36" actId="47"/>
        <pc:sldMkLst>
          <pc:docMk/>
          <pc:sldMk cId="319978144" sldId="301"/>
        </pc:sldMkLst>
      </pc:sldChg>
      <pc:sldChg chg="del">
        <pc:chgData name="Cristian Chilipirea" userId="34ab170da5908fc4" providerId="LiveId" clId="{0F39BEFB-5B02-44DE-924E-C91EBE54DCB3}" dt="2021-03-03T15:32:01.319" v="37" actId="47"/>
        <pc:sldMkLst>
          <pc:docMk/>
          <pc:sldMk cId="3058156533" sldId="302"/>
        </pc:sldMkLst>
      </pc:sldChg>
      <pc:sldChg chg="del">
        <pc:chgData name="Cristian Chilipirea" userId="34ab170da5908fc4" providerId="LiveId" clId="{0F39BEFB-5B02-44DE-924E-C91EBE54DCB3}" dt="2021-03-03T15:32:01.566" v="38" actId="47"/>
        <pc:sldMkLst>
          <pc:docMk/>
          <pc:sldMk cId="575037668" sldId="303"/>
        </pc:sldMkLst>
      </pc:sldChg>
      <pc:sldChg chg="del">
        <pc:chgData name="Cristian Chilipirea" userId="34ab170da5908fc4" providerId="LiveId" clId="{0F39BEFB-5B02-44DE-924E-C91EBE54DCB3}" dt="2021-03-03T15:32:01.774" v="39" actId="47"/>
        <pc:sldMkLst>
          <pc:docMk/>
          <pc:sldMk cId="3508534874" sldId="304"/>
        </pc:sldMkLst>
      </pc:sldChg>
      <pc:sldChg chg="del">
        <pc:chgData name="Cristian Chilipirea" userId="34ab170da5908fc4" providerId="LiveId" clId="{0F39BEFB-5B02-44DE-924E-C91EBE54DCB3}" dt="2021-03-03T15:32:01.990" v="40" actId="47"/>
        <pc:sldMkLst>
          <pc:docMk/>
          <pc:sldMk cId="3483813242" sldId="305"/>
        </pc:sldMkLst>
      </pc:sldChg>
      <pc:sldChg chg="del">
        <pc:chgData name="Cristian Chilipirea" userId="34ab170da5908fc4" providerId="LiveId" clId="{0F39BEFB-5B02-44DE-924E-C91EBE54DCB3}" dt="2021-03-03T15:32:02.221" v="41" actId="47"/>
        <pc:sldMkLst>
          <pc:docMk/>
          <pc:sldMk cId="2502400433" sldId="306"/>
        </pc:sldMkLst>
      </pc:sldChg>
      <pc:sldChg chg="del">
        <pc:chgData name="Cristian Chilipirea" userId="34ab170da5908fc4" providerId="LiveId" clId="{0F39BEFB-5B02-44DE-924E-C91EBE54DCB3}" dt="2021-03-03T15:32:02.444" v="42" actId="47"/>
        <pc:sldMkLst>
          <pc:docMk/>
          <pc:sldMk cId="4272240493" sldId="307"/>
        </pc:sldMkLst>
      </pc:sldChg>
      <pc:sldChg chg="del">
        <pc:chgData name="Cristian Chilipirea" userId="34ab170da5908fc4" providerId="LiveId" clId="{0F39BEFB-5B02-44DE-924E-C91EBE54DCB3}" dt="2021-03-03T15:32:02.820" v="43" actId="47"/>
        <pc:sldMkLst>
          <pc:docMk/>
          <pc:sldMk cId="3743015591" sldId="308"/>
        </pc:sldMkLst>
      </pc:sldChg>
      <pc:sldChg chg="del">
        <pc:chgData name="Cristian Chilipirea" userId="34ab170da5908fc4" providerId="LiveId" clId="{0F39BEFB-5B02-44DE-924E-C91EBE54DCB3}" dt="2021-03-03T15:32:03.205" v="44" actId="47"/>
        <pc:sldMkLst>
          <pc:docMk/>
          <pc:sldMk cId="435606726" sldId="309"/>
        </pc:sldMkLst>
      </pc:sldChg>
      <pc:sldChg chg="del">
        <pc:chgData name="Cristian Chilipirea" userId="34ab170da5908fc4" providerId="LiveId" clId="{0F39BEFB-5B02-44DE-924E-C91EBE54DCB3}" dt="2021-03-03T15:32:03.542" v="45" actId="47"/>
        <pc:sldMkLst>
          <pc:docMk/>
          <pc:sldMk cId="3226318212" sldId="310"/>
        </pc:sldMkLst>
      </pc:sldChg>
      <pc:sldChg chg="del">
        <pc:chgData name="Cristian Chilipirea" userId="34ab170da5908fc4" providerId="LiveId" clId="{0F39BEFB-5B02-44DE-924E-C91EBE54DCB3}" dt="2021-03-03T15:32:03.774" v="46" actId="47"/>
        <pc:sldMkLst>
          <pc:docMk/>
          <pc:sldMk cId="4026177920" sldId="311"/>
        </pc:sldMkLst>
      </pc:sldChg>
      <pc:sldChg chg="del">
        <pc:chgData name="Cristian Chilipirea" userId="34ab170da5908fc4" providerId="LiveId" clId="{0F39BEFB-5B02-44DE-924E-C91EBE54DCB3}" dt="2021-03-03T15:32:04.071" v="47" actId="47"/>
        <pc:sldMkLst>
          <pc:docMk/>
          <pc:sldMk cId="2909063300" sldId="312"/>
        </pc:sldMkLst>
      </pc:sldChg>
      <pc:sldChg chg="del">
        <pc:chgData name="Cristian Chilipirea" userId="34ab170da5908fc4" providerId="LiveId" clId="{0F39BEFB-5B02-44DE-924E-C91EBE54DCB3}" dt="2021-03-03T15:32:04.367" v="48" actId="47"/>
        <pc:sldMkLst>
          <pc:docMk/>
          <pc:sldMk cId="2694556130" sldId="313"/>
        </pc:sldMkLst>
      </pc:sldChg>
      <pc:sldChg chg="del">
        <pc:chgData name="Cristian Chilipirea" userId="34ab170da5908fc4" providerId="LiveId" clId="{0F39BEFB-5B02-44DE-924E-C91EBE54DCB3}" dt="2021-03-03T15:32:04.648" v="49" actId="47"/>
        <pc:sldMkLst>
          <pc:docMk/>
          <pc:sldMk cId="1561489302" sldId="314"/>
        </pc:sldMkLst>
      </pc:sldChg>
      <pc:sldChg chg="del">
        <pc:chgData name="Cristian Chilipirea" userId="34ab170da5908fc4" providerId="LiveId" clId="{0F39BEFB-5B02-44DE-924E-C91EBE54DCB3}" dt="2021-03-03T15:32:04.897" v="50" actId="47"/>
        <pc:sldMkLst>
          <pc:docMk/>
          <pc:sldMk cId="1968087461" sldId="315"/>
        </pc:sldMkLst>
      </pc:sldChg>
      <pc:sldChg chg="del">
        <pc:chgData name="Cristian Chilipirea" userId="34ab170da5908fc4" providerId="LiveId" clId="{0F39BEFB-5B02-44DE-924E-C91EBE54DCB3}" dt="2021-03-03T15:32:05.549" v="51" actId="47"/>
        <pc:sldMkLst>
          <pc:docMk/>
          <pc:sldMk cId="3329611807" sldId="316"/>
        </pc:sldMkLst>
      </pc:sldChg>
      <pc:sldChg chg="del">
        <pc:chgData name="Cristian Chilipirea" userId="34ab170da5908fc4" providerId="LiveId" clId="{0F39BEFB-5B02-44DE-924E-C91EBE54DCB3}" dt="2021-03-03T15:32:05.999" v="52" actId="47"/>
        <pc:sldMkLst>
          <pc:docMk/>
          <pc:sldMk cId="3568295156" sldId="317"/>
        </pc:sldMkLst>
      </pc:sldChg>
      <pc:sldChg chg="del">
        <pc:chgData name="Cristian Chilipirea" userId="34ab170da5908fc4" providerId="LiveId" clId="{0F39BEFB-5B02-44DE-924E-C91EBE54DCB3}" dt="2021-03-03T15:32:08.941" v="54" actId="47"/>
        <pc:sldMkLst>
          <pc:docMk/>
          <pc:sldMk cId="4125431535" sldId="318"/>
        </pc:sldMkLst>
      </pc:sldChg>
      <pc:sldChg chg="del">
        <pc:chgData name="Cristian Chilipirea" userId="34ab170da5908fc4" providerId="LiveId" clId="{0F39BEFB-5B02-44DE-924E-C91EBE54DCB3}" dt="2021-03-03T15:32:09.396" v="55" actId="47"/>
        <pc:sldMkLst>
          <pc:docMk/>
          <pc:sldMk cId="1157086535" sldId="319"/>
        </pc:sldMkLst>
      </pc:sldChg>
      <pc:sldChg chg="del">
        <pc:chgData name="Cristian Chilipirea" userId="34ab170da5908fc4" providerId="LiveId" clId="{0F39BEFB-5B02-44DE-924E-C91EBE54DCB3}" dt="2021-03-03T15:32:11.443" v="57" actId="47"/>
        <pc:sldMkLst>
          <pc:docMk/>
          <pc:sldMk cId="525015272" sldId="322"/>
        </pc:sldMkLst>
      </pc:sldChg>
      <pc:sldChg chg="del">
        <pc:chgData name="Cristian Chilipirea" userId="34ab170da5908fc4" providerId="LiveId" clId="{0F39BEFB-5B02-44DE-924E-C91EBE54DCB3}" dt="2021-03-03T15:32:20.564" v="77" actId="47"/>
        <pc:sldMkLst>
          <pc:docMk/>
          <pc:sldMk cId="276947184" sldId="547"/>
        </pc:sldMkLst>
      </pc:sldChg>
      <pc:sldChg chg="del">
        <pc:chgData name="Cristian Chilipirea" userId="34ab170da5908fc4" providerId="LiveId" clId="{0F39BEFB-5B02-44DE-924E-C91EBE54DCB3}" dt="2021-03-03T15:32:20.147" v="76" actId="47"/>
        <pc:sldMkLst>
          <pc:docMk/>
          <pc:sldMk cId="903023806" sldId="550"/>
        </pc:sldMkLst>
      </pc:sldChg>
      <pc:sldChg chg="del">
        <pc:chgData name="Cristian Chilipirea" userId="34ab170da5908fc4" providerId="LiveId" clId="{0F39BEFB-5B02-44DE-924E-C91EBE54DCB3}" dt="2021-03-03T15:32:20.897" v="78" actId="47"/>
        <pc:sldMkLst>
          <pc:docMk/>
          <pc:sldMk cId="3176134443" sldId="552"/>
        </pc:sldMkLst>
      </pc:sldChg>
      <pc:sldChg chg="del">
        <pc:chgData name="Cristian Chilipirea" userId="34ab170da5908fc4" providerId="LiveId" clId="{0F39BEFB-5B02-44DE-924E-C91EBE54DCB3}" dt="2021-03-03T15:32:21.569" v="79" actId="47"/>
        <pc:sldMkLst>
          <pc:docMk/>
          <pc:sldMk cId="3678026768" sldId="553"/>
        </pc:sldMkLst>
      </pc:sldChg>
      <pc:sldChg chg="del">
        <pc:chgData name="Cristian Chilipirea" userId="34ab170da5908fc4" providerId="LiveId" clId="{0F39BEFB-5B02-44DE-924E-C91EBE54DCB3}" dt="2021-03-03T15:32:21.869" v="80" actId="47"/>
        <pc:sldMkLst>
          <pc:docMk/>
          <pc:sldMk cId="2410928874" sldId="555"/>
        </pc:sldMkLst>
      </pc:sldChg>
      <pc:sldChg chg="del">
        <pc:chgData name="Cristian Chilipirea" userId="34ab170da5908fc4" providerId="LiveId" clId="{0F39BEFB-5B02-44DE-924E-C91EBE54DCB3}" dt="2021-03-03T15:32:22.381" v="82" actId="47"/>
        <pc:sldMkLst>
          <pc:docMk/>
          <pc:sldMk cId="824594544" sldId="556"/>
        </pc:sldMkLst>
      </pc:sldChg>
      <pc:sldChg chg="addSp delSp modSp add mod modClrScheme chgLayout">
        <pc:chgData name="Cristian Chilipirea" userId="34ab170da5908fc4" providerId="LiveId" clId="{0F39BEFB-5B02-44DE-924E-C91EBE54DCB3}" dt="2021-03-03T17:42:06.919" v="1584" actId="478"/>
        <pc:sldMkLst>
          <pc:docMk/>
          <pc:sldMk cId="2297877105" sldId="557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297877105" sldId="557"/>
            <ac:spMk id="5" creationId="{A8CF83F0-E8D9-48FA-B4E3-13B46E5B0C90}"/>
          </ac:spMkLst>
        </pc:spChg>
        <pc:spChg chg="add del mod ord">
          <ac:chgData name="Cristian Chilipirea" userId="34ab170da5908fc4" providerId="LiveId" clId="{0F39BEFB-5B02-44DE-924E-C91EBE54DCB3}" dt="2021-03-03T17:42:06.919" v="1584" actId="478"/>
          <ac:spMkLst>
            <pc:docMk/>
            <pc:sldMk cId="2297877105" sldId="557"/>
            <ac:spMk id="6" creationId="{20BA9CD9-257A-493F-AC41-461046C18746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297877105" sldId="557"/>
            <ac:spMk id="8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2.893" v="84" actId="47"/>
        <pc:sldMkLst>
          <pc:docMk/>
          <pc:sldMk cId="2675921238" sldId="557"/>
        </pc:sldMkLst>
      </pc:sldChg>
      <pc:sldChg chg="addSp delSp modSp add mod modClrScheme chgLayout">
        <pc:chgData name="Cristian Chilipirea" userId="34ab170da5908fc4" providerId="LiveId" clId="{0F39BEFB-5B02-44DE-924E-C91EBE54DCB3}" dt="2021-03-03T17:42:30.831" v="1585" actId="478"/>
        <pc:sldMkLst>
          <pc:docMk/>
          <pc:sldMk cId="172980680" sldId="558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172980680" sldId="558"/>
            <ac:spMk id="2" creationId="{9EC244C0-78E8-424E-B32B-1095606939C3}"/>
          </ac:spMkLst>
        </pc:spChg>
        <pc:spChg chg="add del mod ord">
          <ac:chgData name="Cristian Chilipirea" userId="34ab170da5908fc4" providerId="LiveId" clId="{0F39BEFB-5B02-44DE-924E-C91EBE54DCB3}" dt="2021-03-03T17:42:30.831" v="1585" actId="478"/>
          <ac:spMkLst>
            <pc:docMk/>
            <pc:sldMk cId="172980680" sldId="558"/>
            <ac:spMk id="5" creationId="{44EC440C-5BC6-4872-8B7C-48A1681B18F7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172980680" sldId="558"/>
            <ac:spMk id="8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2.726" v="83" actId="47"/>
        <pc:sldMkLst>
          <pc:docMk/>
          <pc:sldMk cId="1074936681" sldId="558"/>
        </pc:sldMkLst>
      </pc:sldChg>
      <pc:sldChg chg="del">
        <pc:chgData name="Cristian Chilipirea" userId="34ab170da5908fc4" providerId="LiveId" clId="{0F39BEFB-5B02-44DE-924E-C91EBE54DCB3}" dt="2021-03-03T15:32:23.884" v="85" actId="47"/>
        <pc:sldMkLst>
          <pc:docMk/>
          <pc:sldMk cId="48851368" sldId="559"/>
        </pc:sldMkLst>
      </pc:sldChg>
      <pc:sldChg chg="addSp delSp modSp add mod modClrScheme chgLayout">
        <pc:chgData name="Cristian Chilipirea" userId="34ab170da5908fc4" providerId="LiveId" clId="{0F39BEFB-5B02-44DE-924E-C91EBE54DCB3}" dt="2021-03-03T17:42:40.236" v="1587" actId="207"/>
        <pc:sldMkLst>
          <pc:docMk/>
          <pc:sldMk cId="372548878" sldId="559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72548878" sldId="559"/>
            <ac:spMk id="2" creationId="{8A162E69-B42D-49A0-85BB-F101AE731FE3}"/>
          </ac:spMkLst>
        </pc:spChg>
        <pc:spChg chg="add del mod ord">
          <ac:chgData name="Cristian Chilipirea" userId="34ab170da5908fc4" providerId="LiveId" clId="{0F39BEFB-5B02-44DE-924E-C91EBE54DCB3}" dt="2021-03-03T17:42:34.415" v="1586" actId="478"/>
          <ac:spMkLst>
            <pc:docMk/>
            <pc:sldMk cId="372548878" sldId="559"/>
            <ac:spMk id="5" creationId="{A2195FF3-19CD-43BE-965A-18848D7FDEC4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72548878" sldId="559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40.236" v="1587" actId="207"/>
          <ac:spMkLst>
            <pc:docMk/>
            <pc:sldMk cId="372548878" sldId="559"/>
            <ac:spMk id="33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4.396" v="86" actId="47"/>
        <pc:sldMkLst>
          <pc:docMk/>
          <pc:sldMk cId="824751759" sldId="560"/>
        </pc:sldMkLst>
      </pc:sldChg>
      <pc:sldChg chg="addSp delSp modSp add mod modClrScheme chgLayout">
        <pc:chgData name="Cristian Chilipirea" userId="34ab170da5908fc4" providerId="LiveId" clId="{0F39BEFB-5B02-44DE-924E-C91EBE54DCB3}" dt="2021-03-03T17:42:52.910" v="1589" actId="207"/>
        <pc:sldMkLst>
          <pc:docMk/>
          <pc:sldMk cId="3423900012" sldId="560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423900012" sldId="560"/>
            <ac:spMk id="2" creationId="{97BC1299-545C-4039-8062-FC560B0AC30C}"/>
          </ac:spMkLst>
        </pc:spChg>
        <pc:spChg chg="add del mod ord">
          <ac:chgData name="Cristian Chilipirea" userId="34ab170da5908fc4" providerId="LiveId" clId="{0F39BEFB-5B02-44DE-924E-C91EBE54DCB3}" dt="2021-03-03T17:42:47.255" v="1588" actId="478"/>
          <ac:spMkLst>
            <pc:docMk/>
            <pc:sldMk cId="3423900012" sldId="560"/>
            <ac:spMk id="5" creationId="{18B6D570-BAA3-4ED4-B025-B6E96B421D7E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3423900012" sldId="560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3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4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5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2:52.910" v="1589" actId="207"/>
          <ac:spMkLst>
            <pc:docMk/>
            <pc:sldMk cId="3423900012" sldId="560"/>
            <ac:spMk id="33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0F39BEFB-5B02-44DE-924E-C91EBE54DCB3}" dt="2021-03-03T17:43:24.307" v="1596" actId="6549"/>
        <pc:sldMkLst>
          <pc:docMk/>
          <pc:sldMk cId="2586525712" sldId="561"/>
        </pc:sldMkLst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586525712" sldId="561"/>
            <ac:spMk id="2" creationId="{2DE92733-6932-4034-B599-1EBC843EF876}"/>
          </ac:spMkLst>
        </pc:spChg>
        <pc:spChg chg="mod">
          <ac:chgData name="Cristian Chilipirea" userId="34ab170da5908fc4" providerId="LiveId" clId="{0F39BEFB-5B02-44DE-924E-C91EBE54DCB3}" dt="2021-03-03T17:43:24.307" v="1596" actId="6549"/>
          <ac:spMkLst>
            <pc:docMk/>
            <pc:sldMk cId="2586525712" sldId="561"/>
            <ac:spMk id="4" creationId="{00000000-0000-0000-0000-000000000000}"/>
          </ac:spMkLst>
        </pc:spChg>
        <pc:spChg chg="add del mod ord">
          <ac:chgData name="Cristian Chilipirea" userId="34ab170da5908fc4" providerId="LiveId" clId="{0F39BEFB-5B02-44DE-924E-C91EBE54DCB3}" dt="2021-03-03T17:43:01.835" v="1590" actId="478"/>
          <ac:spMkLst>
            <pc:docMk/>
            <pc:sldMk cId="2586525712" sldId="561"/>
            <ac:spMk id="5" creationId="{E2340495-E058-4624-8F31-96809402FDCE}"/>
          </ac:spMkLst>
        </pc:spChg>
        <pc:spChg chg="mod ord">
          <ac:chgData name="Cristian Chilipirea" userId="34ab170da5908fc4" providerId="LiveId" clId="{0F39BEFB-5B02-44DE-924E-C91EBE54DCB3}" dt="2021-03-03T17:42:02.445" v="1583" actId="700"/>
          <ac:spMkLst>
            <pc:docMk/>
            <pc:sldMk cId="2586525712" sldId="561"/>
            <ac:spMk id="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1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1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15.391" v="1593" actId="207"/>
          <ac:spMkLst>
            <pc:docMk/>
            <pc:sldMk cId="2586525712" sldId="561"/>
            <ac:spMk id="2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3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4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5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6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7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8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29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0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1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2" creationId="{00000000-0000-0000-0000-000000000000}"/>
          </ac:spMkLst>
        </pc:spChg>
        <pc:spChg chg="mod">
          <ac:chgData name="Cristian Chilipirea" userId="34ab170da5908fc4" providerId="LiveId" clId="{0F39BEFB-5B02-44DE-924E-C91EBE54DCB3}" dt="2021-03-03T17:43:07.821" v="1591" actId="207"/>
          <ac:spMkLst>
            <pc:docMk/>
            <pc:sldMk cId="2586525712" sldId="561"/>
            <ac:spMk id="33" creationId="{00000000-0000-0000-0000-000000000000}"/>
          </ac:spMkLst>
        </pc:spChg>
      </pc:sldChg>
      <pc:sldChg chg="del">
        <pc:chgData name="Cristian Chilipirea" userId="34ab170da5908fc4" providerId="LiveId" clId="{0F39BEFB-5B02-44DE-924E-C91EBE54DCB3}" dt="2021-03-03T15:32:25.291" v="87" actId="47"/>
        <pc:sldMkLst>
          <pc:docMk/>
          <pc:sldMk cId="2761971886" sldId="561"/>
        </pc:sldMkLst>
      </pc:sldChg>
      <pc:sldChg chg="del">
        <pc:chgData name="Cristian Chilipirea" userId="34ab170da5908fc4" providerId="LiveId" clId="{0F39BEFB-5B02-44DE-924E-C91EBE54DCB3}" dt="2021-03-03T15:32:25.630" v="88" actId="47"/>
        <pc:sldMkLst>
          <pc:docMk/>
          <pc:sldMk cId="3734307052" sldId="562"/>
        </pc:sldMkLst>
      </pc:sldChg>
      <pc:sldChg chg="del">
        <pc:chgData name="Cristian Chilipirea" userId="34ab170da5908fc4" providerId="LiveId" clId="{0F39BEFB-5B02-44DE-924E-C91EBE54DCB3}" dt="2021-03-03T15:32:26.037" v="89" actId="47"/>
        <pc:sldMkLst>
          <pc:docMk/>
          <pc:sldMk cId="1831446351" sldId="563"/>
        </pc:sldMkLst>
      </pc:sldChg>
      <pc:sldChg chg="del">
        <pc:chgData name="Cristian Chilipirea" userId="34ab170da5908fc4" providerId="LiveId" clId="{0F39BEFB-5B02-44DE-924E-C91EBE54DCB3}" dt="2021-03-03T15:32:26.644" v="90" actId="47"/>
        <pc:sldMkLst>
          <pc:docMk/>
          <pc:sldMk cId="2921147139" sldId="564"/>
        </pc:sldMkLst>
      </pc:sldChg>
      <pc:sldChg chg="del">
        <pc:chgData name="Cristian Chilipirea" userId="34ab170da5908fc4" providerId="LiveId" clId="{0F39BEFB-5B02-44DE-924E-C91EBE54DCB3}" dt="2021-03-03T15:32:27.084" v="91" actId="47"/>
        <pc:sldMkLst>
          <pc:docMk/>
          <pc:sldMk cId="2874445740" sldId="565"/>
        </pc:sldMkLst>
      </pc:sldChg>
      <pc:sldChg chg="del">
        <pc:chgData name="Cristian Chilipirea" userId="34ab170da5908fc4" providerId="LiveId" clId="{0F39BEFB-5B02-44DE-924E-C91EBE54DCB3}" dt="2021-03-03T15:32:27.911" v="92" actId="47"/>
        <pc:sldMkLst>
          <pc:docMk/>
          <pc:sldMk cId="4118544830" sldId="566"/>
        </pc:sldMkLst>
      </pc:sldChg>
      <pc:sldChg chg="del">
        <pc:chgData name="Cristian Chilipirea" userId="34ab170da5908fc4" providerId="LiveId" clId="{0F39BEFB-5B02-44DE-924E-C91EBE54DCB3}" dt="2021-03-03T15:32:29.974" v="93" actId="47"/>
        <pc:sldMkLst>
          <pc:docMk/>
          <pc:sldMk cId="2795146843" sldId="567"/>
        </pc:sldMkLst>
      </pc:sldChg>
      <pc:sldChg chg="del">
        <pc:chgData name="Cristian Chilipirea" userId="34ab170da5908fc4" providerId="LiveId" clId="{0F39BEFB-5B02-44DE-924E-C91EBE54DCB3}" dt="2021-03-03T15:32:30.853" v="94" actId="47"/>
        <pc:sldMkLst>
          <pc:docMk/>
          <pc:sldMk cId="3497467475" sldId="568"/>
        </pc:sldMkLst>
      </pc:sldChg>
      <pc:sldChg chg="del">
        <pc:chgData name="Cristian Chilipirea" userId="34ab170da5908fc4" providerId="LiveId" clId="{0F39BEFB-5B02-44DE-924E-C91EBE54DCB3}" dt="2021-03-03T15:32:31.158" v="95" actId="47"/>
        <pc:sldMkLst>
          <pc:docMk/>
          <pc:sldMk cId="3698025032" sldId="569"/>
        </pc:sldMkLst>
      </pc:sldChg>
      <pc:sldChg chg="del">
        <pc:chgData name="Cristian Chilipirea" userId="34ab170da5908fc4" providerId="LiveId" clId="{0F39BEFB-5B02-44DE-924E-C91EBE54DCB3}" dt="2021-03-03T15:32:31.491" v="96" actId="47"/>
        <pc:sldMkLst>
          <pc:docMk/>
          <pc:sldMk cId="1892795954" sldId="570"/>
        </pc:sldMkLst>
      </pc:sldChg>
      <pc:sldChg chg="del">
        <pc:chgData name="Cristian Chilipirea" userId="34ab170da5908fc4" providerId="LiveId" clId="{0F39BEFB-5B02-44DE-924E-C91EBE54DCB3}" dt="2021-03-03T15:32:31.888" v="97" actId="47"/>
        <pc:sldMkLst>
          <pc:docMk/>
          <pc:sldMk cId="3677636954" sldId="571"/>
        </pc:sldMkLst>
      </pc:sldChg>
      <pc:sldChg chg="del">
        <pc:chgData name="Cristian Chilipirea" userId="34ab170da5908fc4" providerId="LiveId" clId="{0F39BEFB-5B02-44DE-924E-C91EBE54DCB3}" dt="2021-03-03T15:32:32.856" v="98" actId="47"/>
        <pc:sldMkLst>
          <pc:docMk/>
          <pc:sldMk cId="1585199923" sldId="572"/>
        </pc:sldMkLst>
      </pc:sldChg>
      <pc:sldChg chg="del">
        <pc:chgData name="Cristian Chilipirea" userId="34ab170da5908fc4" providerId="LiveId" clId="{0F39BEFB-5B02-44DE-924E-C91EBE54DCB3}" dt="2021-03-03T15:32:33.376" v="99" actId="47"/>
        <pc:sldMkLst>
          <pc:docMk/>
          <pc:sldMk cId="1612264969" sldId="573"/>
        </pc:sldMkLst>
      </pc:sldChg>
      <pc:sldChg chg="del">
        <pc:chgData name="Cristian Chilipirea" userId="34ab170da5908fc4" providerId="LiveId" clId="{0F39BEFB-5B02-44DE-924E-C91EBE54DCB3}" dt="2021-03-03T15:32:34.295" v="100" actId="47"/>
        <pc:sldMkLst>
          <pc:docMk/>
          <pc:sldMk cId="3180868532" sldId="574"/>
        </pc:sldMkLst>
      </pc:sldChg>
      <pc:sldChg chg="del">
        <pc:chgData name="Cristian Chilipirea" userId="34ab170da5908fc4" providerId="LiveId" clId="{0F39BEFB-5B02-44DE-924E-C91EBE54DCB3}" dt="2021-03-03T15:32:34.624" v="101" actId="47"/>
        <pc:sldMkLst>
          <pc:docMk/>
          <pc:sldMk cId="701577345" sldId="575"/>
        </pc:sldMkLst>
      </pc:sldChg>
      <pc:sldChg chg="del">
        <pc:chgData name="Cristian Chilipirea" userId="34ab170da5908fc4" providerId="LiveId" clId="{0F39BEFB-5B02-44DE-924E-C91EBE54DCB3}" dt="2021-03-03T15:32:35.280" v="102" actId="47"/>
        <pc:sldMkLst>
          <pc:docMk/>
          <pc:sldMk cId="2138852437" sldId="576"/>
        </pc:sldMkLst>
      </pc:sldChg>
      <pc:sldChg chg="del">
        <pc:chgData name="Cristian Chilipirea" userId="34ab170da5908fc4" providerId="LiveId" clId="{0F39BEFB-5B02-44DE-924E-C91EBE54DCB3}" dt="2021-03-03T15:32:36.399" v="103" actId="47"/>
        <pc:sldMkLst>
          <pc:docMk/>
          <pc:sldMk cId="3977793817" sldId="577"/>
        </pc:sldMkLst>
      </pc:sldChg>
      <pc:sldChg chg="del">
        <pc:chgData name="Cristian Chilipirea" userId="34ab170da5908fc4" providerId="LiveId" clId="{0F39BEFB-5B02-44DE-924E-C91EBE54DCB3}" dt="2021-03-03T15:32:36.735" v="104" actId="47"/>
        <pc:sldMkLst>
          <pc:docMk/>
          <pc:sldMk cId="1540065597" sldId="578"/>
        </pc:sldMkLst>
      </pc:sldChg>
      <pc:sldChg chg="del">
        <pc:chgData name="Cristian Chilipirea" userId="34ab170da5908fc4" providerId="LiveId" clId="{0F39BEFB-5B02-44DE-924E-C91EBE54DCB3}" dt="2021-03-03T15:32:22.135" v="81" actId="47"/>
        <pc:sldMkLst>
          <pc:docMk/>
          <pc:sldMk cId="2219656957" sldId="579"/>
        </pc:sldMkLst>
      </pc:sldChg>
      <pc:sldChg chg="del">
        <pc:chgData name="Cristian Chilipirea" userId="34ab170da5908fc4" providerId="LiveId" clId="{0F39BEFB-5B02-44DE-924E-C91EBE54DCB3}" dt="2021-03-03T15:32:37.325" v="105" actId="47"/>
        <pc:sldMkLst>
          <pc:docMk/>
          <pc:sldMk cId="2079583564" sldId="580"/>
        </pc:sldMkLst>
      </pc:sldChg>
      <pc:sldChg chg="del">
        <pc:chgData name="Cristian Chilipirea" userId="34ab170da5908fc4" providerId="LiveId" clId="{0F39BEFB-5B02-44DE-924E-C91EBE54DCB3}" dt="2021-03-03T15:32:37.660" v="106" actId="47"/>
        <pc:sldMkLst>
          <pc:docMk/>
          <pc:sldMk cId="144049724" sldId="581"/>
        </pc:sldMkLst>
      </pc:sldChg>
      <pc:sldChg chg="del">
        <pc:chgData name="Cristian Chilipirea" userId="34ab170da5908fc4" providerId="LiveId" clId="{0F39BEFB-5B02-44DE-924E-C91EBE54DCB3}" dt="2021-03-03T15:32:39.118" v="107" actId="47"/>
        <pc:sldMkLst>
          <pc:docMk/>
          <pc:sldMk cId="2209618566" sldId="582"/>
        </pc:sldMkLst>
      </pc:sldChg>
      <pc:sldChg chg="del">
        <pc:chgData name="Cristian Chilipirea" userId="34ab170da5908fc4" providerId="LiveId" clId="{0F39BEFB-5B02-44DE-924E-C91EBE54DCB3}" dt="2021-03-03T15:32:40.264" v="108" actId="47"/>
        <pc:sldMkLst>
          <pc:docMk/>
          <pc:sldMk cId="1198370495" sldId="583"/>
        </pc:sldMkLst>
      </pc:sldChg>
      <pc:sldChg chg="del">
        <pc:chgData name="Cristian Chilipirea" userId="34ab170da5908fc4" providerId="LiveId" clId="{0F39BEFB-5B02-44DE-924E-C91EBE54DCB3}" dt="2021-03-03T15:32:41.738" v="110" actId="47"/>
        <pc:sldMkLst>
          <pc:docMk/>
          <pc:sldMk cId="1359383787" sldId="58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038310151" sldId="58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488151205" sldId="587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581471145" sldId="58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528197973" sldId="58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287048085" sldId="59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31174030" sldId="591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4221651538" sldId="592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592642322" sldId="593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878214405" sldId="59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4181293268" sldId="595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106375257" sldId="59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711707616" sldId="59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962520965" sldId="59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044981453" sldId="60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48613112" sldId="601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485695320" sldId="602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984853342" sldId="603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884066094" sldId="604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319897751" sldId="605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329601204" sldId="606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748028044" sldId="607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1029723783" sldId="608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444809045" sldId="609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2456891915" sldId="610"/>
        </pc:sldMkLst>
      </pc:sldChg>
      <pc:sldChg chg="ord">
        <pc:chgData name="Cristian Chilipirea" userId="34ab170da5908fc4" providerId="LiveId" clId="{0F39BEFB-5B02-44DE-924E-C91EBE54DCB3}" dt="2021-03-03T17:34:25.101" v="1520"/>
        <pc:sldMkLst>
          <pc:docMk/>
          <pc:sldMk cId="3269401478" sldId="612"/>
        </pc:sldMkLst>
      </pc:sldChg>
      <pc:sldChg chg="del">
        <pc:chgData name="Cristian Chilipirea" userId="34ab170da5908fc4" providerId="LiveId" clId="{0F39BEFB-5B02-44DE-924E-C91EBE54DCB3}" dt="2021-03-03T15:32:12.026" v="58" actId="47"/>
        <pc:sldMkLst>
          <pc:docMk/>
          <pc:sldMk cId="2919561066" sldId="613"/>
        </pc:sldMkLst>
      </pc:sldChg>
      <pc:sldChg chg="del">
        <pc:chgData name="Cristian Chilipirea" userId="34ab170da5908fc4" providerId="LiveId" clId="{0F39BEFB-5B02-44DE-924E-C91EBE54DCB3}" dt="2021-03-03T15:32:12.421" v="59" actId="47"/>
        <pc:sldMkLst>
          <pc:docMk/>
          <pc:sldMk cId="3172639705" sldId="614"/>
        </pc:sldMkLst>
      </pc:sldChg>
      <pc:sldChg chg="del">
        <pc:chgData name="Cristian Chilipirea" userId="34ab170da5908fc4" providerId="LiveId" clId="{0F39BEFB-5B02-44DE-924E-C91EBE54DCB3}" dt="2021-03-03T15:32:12.861" v="60" actId="47"/>
        <pc:sldMkLst>
          <pc:docMk/>
          <pc:sldMk cId="4082489489" sldId="615"/>
        </pc:sldMkLst>
      </pc:sldChg>
      <pc:sldChg chg="del">
        <pc:chgData name="Cristian Chilipirea" userId="34ab170da5908fc4" providerId="LiveId" clId="{0F39BEFB-5B02-44DE-924E-C91EBE54DCB3}" dt="2021-03-03T15:32:13.182" v="61" actId="47"/>
        <pc:sldMkLst>
          <pc:docMk/>
          <pc:sldMk cId="2222932814" sldId="616"/>
        </pc:sldMkLst>
      </pc:sldChg>
      <pc:sldChg chg="del">
        <pc:chgData name="Cristian Chilipirea" userId="34ab170da5908fc4" providerId="LiveId" clId="{0F39BEFB-5B02-44DE-924E-C91EBE54DCB3}" dt="2021-03-03T15:32:13.518" v="62" actId="47"/>
        <pc:sldMkLst>
          <pc:docMk/>
          <pc:sldMk cId="3671577175" sldId="617"/>
        </pc:sldMkLst>
      </pc:sldChg>
      <pc:sldChg chg="del">
        <pc:chgData name="Cristian Chilipirea" userId="34ab170da5908fc4" providerId="LiveId" clId="{0F39BEFB-5B02-44DE-924E-C91EBE54DCB3}" dt="2021-03-03T15:32:13.937" v="63" actId="47"/>
        <pc:sldMkLst>
          <pc:docMk/>
          <pc:sldMk cId="4217856432" sldId="618"/>
        </pc:sldMkLst>
      </pc:sldChg>
      <pc:sldChg chg="del">
        <pc:chgData name="Cristian Chilipirea" userId="34ab170da5908fc4" providerId="LiveId" clId="{0F39BEFB-5B02-44DE-924E-C91EBE54DCB3}" dt="2021-03-03T15:32:14.382" v="64" actId="47"/>
        <pc:sldMkLst>
          <pc:docMk/>
          <pc:sldMk cId="1903833904" sldId="619"/>
        </pc:sldMkLst>
      </pc:sldChg>
      <pc:sldChg chg="del">
        <pc:chgData name="Cristian Chilipirea" userId="34ab170da5908fc4" providerId="LiveId" clId="{0F39BEFB-5B02-44DE-924E-C91EBE54DCB3}" dt="2021-03-03T15:32:14.966" v="65" actId="47"/>
        <pc:sldMkLst>
          <pc:docMk/>
          <pc:sldMk cId="1427541841" sldId="620"/>
        </pc:sldMkLst>
      </pc:sldChg>
      <pc:sldChg chg="del">
        <pc:chgData name="Cristian Chilipirea" userId="34ab170da5908fc4" providerId="LiveId" clId="{0F39BEFB-5B02-44DE-924E-C91EBE54DCB3}" dt="2021-03-03T15:32:15.374" v="66" actId="47"/>
        <pc:sldMkLst>
          <pc:docMk/>
          <pc:sldMk cId="4291518200" sldId="621"/>
        </pc:sldMkLst>
      </pc:sldChg>
      <pc:sldChg chg="del">
        <pc:chgData name="Cristian Chilipirea" userId="34ab170da5908fc4" providerId="LiveId" clId="{0F39BEFB-5B02-44DE-924E-C91EBE54DCB3}" dt="2021-03-03T15:32:15.910" v="67" actId="47"/>
        <pc:sldMkLst>
          <pc:docMk/>
          <pc:sldMk cId="3098239973" sldId="622"/>
        </pc:sldMkLst>
      </pc:sldChg>
      <pc:sldChg chg="del">
        <pc:chgData name="Cristian Chilipirea" userId="34ab170da5908fc4" providerId="LiveId" clId="{0F39BEFB-5B02-44DE-924E-C91EBE54DCB3}" dt="2021-03-03T15:32:16.509" v="68" actId="47"/>
        <pc:sldMkLst>
          <pc:docMk/>
          <pc:sldMk cId="1997918954" sldId="623"/>
        </pc:sldMkLst>
      </pc:sldChg>
      <pc:sldChg chg="del">
        <pc:chgData name="Cristian Chilipirea" userId="34ab170da5908fc4" providerId="LiveId" clId="{0F39BEFB-5B02-44DE-924E-C91EBE54DCB3}" dt="2021-03-03T15:32:19.683" v="75" actId="47"/>
        <pc:sldMkLst>
          <pc:docMk/>
          <pc:sldMk cId="1876029715" sldId="624"/>
        </pc:sldMkLst>
      </pc:sldChg>
      <pc:sldChg chg="del">
        <pc:chgData name="Cristian Chilipirea" userId="34ab170da5908fc4" providerId="LiveId" clId="{0F39BEFB-5B02-44DE-924E-C91EBE54DCB3}" dt="2021-03-03T15:32:16.846" v="69" actId="47"/>
        <pc:sldMkLst>
          <pc:docMk/>
          <pc:sldMk cId="1552834307" sldId="625"/>
        </pc:sldMkLst>
      </pc:sldChg>
      <pc:sldChg chg="del">
        <pc:chgData name="Cristian Chilipirea" userId="34ab170da5908fc4" providerId="LiveId" clId="{0F39BEFB-5B02-44DE-924E-C91EBE54DCB3}" dt="2021-03-03T15:32:17.300" v="70" actId="47"/>
        <pc:sldMkLst>
          <pc:docMk/>
          <pc:sldMk cId="791408128" sldId="626"/>
        </pc:sldMkLst>
      </pc:sldChg>
      <pc:sldChg chg="del">
        <pc:chgData name="Cristian Chilipirea" userId="34ab170da5908fc4" providerId="LiveId" clId="{0F39BEFB-5B02-44DE-924E-C91EBE54DCB3}" dt="2021-03-03T15:32:17.665" v="71" actId="47"/>
        <pc:sldMkLst>
          <pc:docMk/>
          <pc:sldMk cId="1517287947" sldId="627"/>
        </pc:sldMkLst>
      </pc:sldChg>
      <pc:sldChg chg="del">
        <pc:chgData name="Cristian Chilipirea" userId="34ab170da5908fc4" providerId="LiveId" clId="{0F39BEFB-5B02-44DE-924E-C91EBE54DCB3}" dt="2021-03-03T15:32:17.995" v="72" actId="47"/>
        <pc:sldMkLst>
          <pc:docMk/>
          <pc:sldMk cId="1507656073" sldId="628"/>
        </pc:sldMkLst>
      </pc:sldChg>
      <pc:sldChg chg="del">
        <pc:chgData name="Cristian Chilipirea" userId="34ab170da5908fc4" providerId="LiveId" clId="{0F39BEFB-5B02-44DE-924E-C91EBE54DCB3}" dt="2021-03-03T15:32:18.643" v="73" actId="47"/>
        <pc:sldMkLst>
          <pc:docMk/>
          <pc:sldMk cId="546258490" sldId="629"/>
        </pc:sldMkLst>
      </pc:sldChg>
      <pc:sldChg chg="del">
        <pc:chgData name="Cristian Chilipirea" userId="34ab170da5908fc4" providerId="LiveId" clId="{0F39BEFB-5B02-44DE-924E-C91EBE54DCB3}" dt="2021-03-03T15:32:18.945" v="74" actId="47"/>
        <pc:sldMkLst>
          <pc:docMk/>
          <pc:sldMk cId="85156069" sldId="630"/>
        </pc:sldMkLst>
      </pc:sldChg>
      <pc:sldChg chg="del">
        <pc:chgData name="Cristian Chilipirea" userId="34ab170da5908fc4" providerId="LiveId" clId="{0F39BEFB-5B02-44DE-924E-C91EBE54DCB3}" dt="2021-03-03T17:31:16.312" v="1453" actId="47"/>
        <pc:sldMkLst>
          <pc:docMk/>
          <pc:sldMk cId="1008001726" sldId="631"/>
        </pc:sldMkLst>
      </pc:sldChg>
      <pc:sldChg chg="del">
        <pc:chgData name="Cristian Chilipirea" userId="34ab170da5908fc4" providerId="LiveId" clId="{0F39BEFB-5B02-44DE-924E-C91EBE54DCB3}" dt="2021-03-03T17:31:17.905" v="1456" actId="47"/>
        <pc:sldMkLst>
          <pc:docMk/>
          <pc:sldMk cId="345249067" sldId="632"/>
        </pc:sldMkLst>
      </pc:sldChg>
      <pc:sldChg chg="del">
        <pc:chgData name="Cristian Chilipirea" userId="34ab170da5908fc4" providerId="LiveId" clId="{0F39BEFB-5B02-44DE-924E-C91EBE54DCB3}" dt="2021-03-03T17:31:17.491" v="1455" actId="47"/>
        <pc:sldMkLst>
          <pc:docMk/>
          <pc:sldMk cId="672748770" sldId="633"/>
        </pc:sldMkLst>
      </pc:sldChg>
      <pc:sldChg chg="del">
        <pc:chgData name="Cristian Chilipirea" userId="34ab170da5908fc4" providerId="LiveId" clId="{0F39BEFB-5B02-44DE-924E-C91EBE54DCB3}" dt="2021-03-03T17:31:19.443" v="1458" actId="47"/>
        <pc:sldMkLst>
          <pc:docMk/>
          <pc:sldMk cId="1308790049" sldId="634"/>
        </pc:sldMkLst>
      </pc:sldChg>
      <pc:sldChg chg="del">
        <pc:chgData name="Cristian Chilipirea" userId="34ab170da5908fc4" providerId="LiveId" clId="{0F39BEFB-5B02-44DE-924E-C91EBE54DCB3}" dt="2021-03-03T17:31:20.499" v="1459" actId="47"/>
        <pc:sldMkLst>
          <pc:docMk/>
          <pc:sldMk cId="1836995851" sldId="635"/>
        </pc:sldMkLst>
      </pc:sldChg>
      <pc:sldChg chg="del">
        <pc:chgData name="Cristian Chilipirea" userId="34ab170da5908fc4" providerId="LiveId" clId="{0F39BEFB-5B02-44DE-924E-C91EBE54DCB3}" dt="2021-03-03T17:31:18.481" v="1457" actId="47"/>
        <pc:sldMkLst>
          <pc:docMk/>
          <pc:sldMk cId="1700168700" sldId="636"/>
        </pc:sldMkLst>
      </pc:sldChg>
      <pc:sldChg chg="del">
        <pc:chgData name="Cristian Chilipirea" userId="34ab170da5908fc4" providerId="LiveId" clId="{0F39BEFB-5B02-44DE-924E-C91EBE54DCB3}" dt="2021-03-03T17:31:21.730" v="1460" actId="47"/>
        <pc:sldMkLst>
          <pc:docMk/>
          <pc:sldMk cId="2240652187" sldId="637"/>
        </pc:sldMkLst>
      </pc:sldChg>
      <pc:sldChg chg="del">
        <pc:chgData name="Cristian Chilipirea" userId="34ab170da5908fc4" providerId="LiveId" clId="{0F39BEFB-5B02-44DE-924E-C91EBE54DCB3}" dt="2021-03-03T17:31:23.175" v="1461" actId="47"/>
        <pc:sldMkLst>
          <pc:docMk/>
          <pc:sldMk cId="2849444599" sldId="638"/>
        </pc:sldMkLst>
      </pc:sldChg>
      <pc:sldChg chg="del">
        <pc:chgData name="Cristian Chilipirea" userId="34ab170da5908fc4" providerId="LiveId" clId="{0F39BEFB-5B02-44DE-924E-C91EBE54DCB3}" dt="2021-03-03T17:31:24.196" v="1462" actId="47"/>
        <pc:sldMkLst>
          <pc:docMk/>
          <pc:sldMk cId="2323239643" sldId="639"/>
        </pc:sldMkLst>
      </pc:sldChg>
      <pc:sldChg chg="del">
        <pc:chgData name="Cristian Chilipirea" userId="34ab170da5908fc4" providerId="LiveId" clId="{0F39BEFB-5B02-44DE-924E-C91EBE54DCB3}" dt="2021-03-03T17:31:25.127" v="1464" actId="47"/>
        <pc:sldMkLst>
          <pc:docMk/>
          <pc:sldMk cId="846565428" sldId="640"/>
        </pc:sldMkLst>
      </pc:sldChg>
      <pc:sldChg chg="del">
        <pc:chgData name="Cristian Chilipirea" userId="34ab170da5908fc4" providerId="LiveId" clId="{0F39BEFB-5B02-44DE-924E-C91EBE54DCB3}" dt="2021-03-03T17:31:24.619" v="1463" actId="47"/>
        <pc:sldMkLst>
          <pc:docMk/>
          <pc:sldMk cId="1536744534" sldId="641"/>
        </pc:sldMkLst>
      </pc:sldChg>
      <pc:sldChg chg="del">
        <pc:chgData name="Cristian Chilipirea" userId="34ab170da5908fc4" providerId="LiveId" clId="{0F39BEFB-5B02-44DE-924E-C91EBE54DCB3}" dt="2021-03-03T17:31:26.198" v="1465" actId="47"/>
        <pc:sldMkLst>
          <pc:docMk/>
          <pc:sldMk cId="608252700" sldId="642"/>
        </pc:sldMkLst>
      </pc:sldChg>
      <pc:sldChg chg="del">
        <pc:chgData name="Cristian Chilipirea" userId="34ab170da5908fc4" providerId="LiveId" clId="{0F39BEFB-5B02-44DE-924E-C91EBE54DCB3}" dt="2021-03-03T17:31:26.754" v="1466" actId="47"/>
        <pc:sldMkLst>
          <pc:docMk/>
          <pc:sldMk cId="3521333921" sldId="643"/>
        </pc:sldMkLst>
      </pc:sldChg>
      <pc:sldChg chg="del">
        <pc:chgData name="Cristian Chilipirea" userId="34ab170da5908fc4" providerId="LiveId" clId="{0F39BEFB-5B02-44DE-924E-C91EBE54DCB3}" dt="2021-03-03T17:31:28.355" v="1467" actId="47"/>
        <pc:sldMkLst>
          <pc:docMk/>
          <pc:sldMk cId="3088798341" sldId="644"/>
        </pc:sldMkLst>
      </pc:sldChg>
      <pc:sldChg chg="del">
        <pc:chgData name="Cristian Chilipirea" userId="34ab170da5908fc4" providerId="LiveId" clId="{0F39BEFB-5B02-44DE-924E-C91EBE54DCB3}" dt="2021-03-03T17:31:29.298" v="1468" actId="47"/>
        <pc:sldMkLst>
          <pc:docMk/>
          <pc:sldMk cId="3544728985" sldId="646"/>
        </pc:sldMkLst>
      </pc:sldChg>
      <pc:sldChg chg="del">
        <pc:chgData name="Cristian Chilipirea" userId="34ab170da5908fc4" providerId="LiveId" clId="{0F39BEFB-5B02-44DE-924E-C91EBE54DCB3}" dt="2021-03-03T17:31:29.906" v="1469" actId="47"/>
        <pc:sldMkLst>
          <pc:docMk/>
          <pc:sldMk cId="1783604243" sldId="647"/>
        </pc:sldMkLst>
      </pc:sldChg>
      <pc:sldChg chg="del">
        <pc:chgData name="Cristian Chilipirea" userId="34ab170da5908fc4" providerId="LiveId" clId="{0F39BEFB-5B02-44DE-924E-C91EBE54DCB3}" dt="2021-03-03T17:31:30.428" v="1470" actId="47"/>
        <pc:sldMkLst>
          <pc:docMk/>
          <pc:sldMk cId="2075618015" sldId="648"/>
        </pc:sldMkLst>
      </pc:sldChg>
      <pc:sldChg chg="del">
        <pc:chgData name="Cristian Chilipirea" userId="34ab170da5908fc4" providerId="LiveId" clId="{0F39BEFB-5B02-44DE-924E-C91EBE54DCB3}" dt="2021-03-03T17:31:30.928" v="1471" actId="47"/>
        <pc:sldMkLst>
          <pc:docMk/>
          <pc:sldMk cId="4223136636" sldId="649"/>
        </pc:sldMkLst>
      </pc:sldChg>
      <pc:sldChg chg="del">
        <pc:chgData name="Cristian Chilipirea" userId="34ab170da5908fc4" providerId="LiveId" clId="{0F39BEFB-5B02-44DE-924E-C91EBE54DCB3}" dt="2021-03-03T17:31:31.350" v="1472" actId="47"/>
        <pc:sldMkLst>
          <pc:docMk/>
          <pc:sldMk cId="2492944796" sldId="650"/>
        </pc:sldMkLst>
      </pc:sldChg>
      <pc:sldChg chg="del">
        <pc:chgData name="Cristian Chilipirea" userId="34ab170da5908fc4" providerId="LiveId" clId="{0F39BEFB-5B02-44DE-924E-C91EBE54DCB3}" dt="2021-03-03T17:31:31.837" v="1473" actId="47"/>
        <pc:sldMkLst>
          <pc:docMk/>
          <pc:sldMk cId="1231496513" sldId="651"/>
        </pc:sldMkLst>
      </pc:sldChg>
      <pc:sldChg chg="del">
        <pc:chgData name="Cristian Chilipirea" userId="34ab170da5908fc4" providerId="LiveId" clId="{0F39BEFB-5B02-44DE-924E-C91EBE54DCB3}" dt="2021-03-03T17:31:32.290" v="1474" actId="47"/>
        <pc:sldMkLst>
          <pc:docMk/>
          <pc:sldMk cId="3400052545" sldId="652"/>
        </pc:sldMkLst>
      </pc:sldChg>
      <pc:sldChg chg="del">
        <pc:chgData name="Cristian Chilipirea" userId="34ab170da5908fc4" providerId="LiveId" clId="{0F39BEFB-5B02-44DE-924E-C91EBE54DCB3}" dt="2021-03-03T17:31:32.711" v="1475" actId="47"/>
        <pc:sldMkLst>
          <pc:docMk/>
          <pc:sldMk cId="2672357880" sldId="653"/>
        </pc:sldMkLst>
      </pc:sldChg>
      <pc:sldChg chg="del">
        <pc:chgData name="Cristian Chilipirea" userId="34ab170da5908fc4" providerId="LiveId" clId="{0F39BEFB-5B02-44DE-924E-C91EBE54DCB3}" dt="2021-03-03T17:31:33.151" v="1476" actId="47"/>
        <pc:sldMkLst>
          <pc:docMk/>
          <pc:sldMk cId="2827525949" sldId="654"/>
        </pc:sldMkLst>
      </pc:sldChg>
      <pc:sldChg chg="del">
        <pc:chgData name="Cristian Chilipirea" userId="34ab170da5908fc4" providerId="LiveId" clId="{0F39BEFB-5B02-44DE-924E-C91EBE54DCB3}" dt="2021-03-03T17:31:33.672" v="1477" actId="47"/>
        <pc:sldMkLst>
          <pc:docMk/>
          <pc:sldMk cId="1190642748" sldId="655"/>
        </pc:sldMkLst>
      </pc:sldChg>
      <pc:sldChg chg="del">
        <pc:chgData name="Cristian Chilipirea" userId="34ab170da5908fc4" providerId="LiveId" clId="{0F39BEFB-5B02-44DE-924E-C91EBE54DCB3}" dt="2021-03-03T17:31:34.064" v="1478" actId="47"/>
        <pc:sldMkLst>
          <pc:docMk/>
          <pc:sldMk cId="2583344523" sldId="656"/>
        </pc:sldMkLst>
      </pc:sldChg>
      <pc:sldChg chg="del">
        <pc:chgData name="Cristian Chilipirea" userId="34ab170da5908fc4" providerId="LiveId" clId="{0F39BEFB-5B02-44DE-924E-C91EBE54DCB3}" dt="2021-03-03T17:31:34.463" v="1479" actId="47"/>
        <pc:sldMkLst>
          <pc:docMk/>
          <pc:sldMk cId="2021335195" sldId="657"/>
        </pc:sldMkLst>
      </pc:sldChg>
      <pc:sldChg chg="del">
        <pc:chgData name="Cristian Chilipirea" userId="34ab170da5908fc4" providerId="LiveId" clId="{0F39BEFB-5B02-44DE-924E-C91EBE54DCB3}" dt="2021-03-03T17:31:34.939" v="1480" actId="47"/>
        <pc:sldMkLst>
          <pc:docMk/>
          <pc:sldMk cId="1721777327" sldId="658"/>
        </pc:sldMkLst>
      </pc:sldChg>
      <pc:sldChg chg="del">
        <pc:chgData name="Cristian Chilipirea" userId="34ab170da5908fc4" providerId="LiveId" clId="{0F39BEFB-5B02-44DE-924E-C91EBE54DCB3}" dt="2021-03-03T17:31:35.411" v="1481" actId="47"/>
        <pc:sldMkLst>
          <pc:docMk/>
          <pc:sldMk cId="660577042" sldId="659"/>
        </pc:sldMkLst>
      </pc:sldChg>
      <pc:sldChg chg="del">
        <pc:chgData name="Cristian Chilipirea" userId="34ab170da5908fc4" providerId="LiveId" clId="{0F39BEFB-5B02-44DE-924E-C91EBE54DCB3}" dt="2021-03-03T17:31:36.857" v="1482" actId="47"/>
        <pc:sldMkLst>
          <pc:docMk/>
          <pc:sldMk cId="3793223334" sldId="660"/>
        </pc:sldMkLst>
      </pc:sldChg>
      <pc:sldChg chg="del">
        <pc:chgData name="Cristian Chilipirea" userId="34ab170da5908fc4" providerId="LiveId" clId="{0F39BEFB-5B02-44DE-924E-C91EBE54DCB3}" dt="2021-03-03T17:31:38.065" v="1483" actId="47"/>
        <pc:sldMkLst>
          <pc:docMk/>
          <pc:sldMk cId="1764957005" sldId="661"/>
        </pc:sldMkLst>
      </pc:sldChg>
      <pc:sldChg chg="del">
        <pc:chgData name="Cristian Chilipirea" userId="34ab170da5908fc4" providerId="LiveId" clId="{0F39BEFB-5B02-44DE-924E-C91EBE54DCB3}" dt="2021-03-03T17:31:38.467" v="1484" actId="47"/>
        <pc:sldMkLst>
          <pc:docMk/>
          <pc:sldMk cId="3057541961" sldId="662"/>
        </pc:sldMkLst>
      </pc:sldChg>
      <pc:sldChg chg="del">
        <pc:chgData name="Cristian Chilipirea" userId="34ab170da5908fc4" providerId="LiveId" clId="{0F39BEFB-5B02-44DE-924E-C91EBE54DCB3}" dt="2021-03-03T17:31:39.756" v="1485" actId="47"/>
        <pc:sldMkLst>
          <pc:docMk/>
          <pc:sldMk cId="1160227122" sldId="663"/>
        </pc:sldMkLst>
      </pc:sldChg>
      <pc:sldChg chg="del">
        <pc:chgData name="Cristian Chilipirea" userId="34ab170da5908fc4" providerId="LiveId" clId="{0F39BEFB-5B02-44DE-924E-C91EBE54DCB3}" dt="2021-03-03T17:31:40.338" v="1486" actId="47"/>
        <pc:sldMkLst>
          <pc:docMk/>
          <pc:sldMk cId="4266447998" sldId="665"/>
        </pc:sldMkLst>
      </pc:sldChg>
      <pc:sldChg chg="del">
        <pc:chgData name="Cristian Chilipirea" userId="34ab170da5908fc4" providerId="LiveId" clId="{0F39BEFB-5B02-44DE-924E-C91EBE54DCB3}" dt="2021-03-03T17:31:10.151" v="1447" actId="47"/>
        <pc:sldMkLst>
          <pc:docMk/>
          <pc:sldMk cId="3188131982" sldId="666"/>
        </pc:sldMkLst>
      </pc:sldChg>
      <pc:sldChg chg="del">
        <pc:chgData name="Cristian Chilipirea" userId="34ab170da5908fc4" providerId="LiveId" clId="{0F39BEFB-5B02-44DE-924E-C91EBE54DCB3}" dt="2021-03-03T17:31:09.640" v="1446" actId="47"/>
        <pc:sldMkLst>
          <pc:docMk/>
          <pc:sldMk cId="3151660591" sldId="667"/>
        </pc:sldMkLst>
      </pc:sldChg>
      <pc:sldChg chg="del">
        <pc:chgData name="Cristian Chilipirea" userId="34ab170da5908fc4" providerId="LiveId" clId="{0F39BEFB-5B02-44DE-924E-C91EBE54DCB3}" dt="2021-03-03T17:31:10.541" v="1448" actId="47"/>
        <pc:sldMkLst>
          <pc:docMk/>
          <pc:sldMk cId="3972709312" sldId="668"/>
        </pc:sldMkLst>
      </pc:sldChg>
      <pc:sldChg chg="del">
        <pc:chgData name="Cristian Chilipirea" userId="34ab170da5908fc4" providerId="LiveId" clId="{0F39BEFB-5B02-44DE-924E-C91EBE54DCB3}" dt="2021-03-03T17:31:11.002" v="1449" actId="47"/>
        <pc:sldMkLst>
          <pc:docMk/>
          <pc:sldMk cId="2930521825" sldId="669"/>
        </pc:sldMkLst>
      </pc:sldChg>
      <pc:sldChg chg="del">
        <pc:chgData name="Cristian Chilipirea" userId="34ab170da5908fc4" providerId="LiveId" clId="{0F39BEFB-5B02-44DE-924E-C91EBE54DCB3}" dt="2021-03-03T17:31:11.785" v="1450" actId="47"/>
        <pc:sldMkLst>
          <pc:docMk/>
          <pc:sldMk cId="1719526815" sldId="670"/>
        </pc:sldMkLst>
      </pc:sldChg>
      <pc:sldChg chg="del">
        <pc:chgData name="Cristian Chilipirea" userId="34ab170da5908fc4" providerId="LiveId" clId="{0F39BEFB-5B02-44DE-924E-C91EBE54DCB3}" dt="2021-03-03T17:31:12.189" v="1451" actId="47"/>
        <pc:sldMkLst>
          <pc:docMk/>
          <pc:sldMk cId="2539023087" sldId="671"/>
        </pc:sldMkLst>
      </pc:sldChg>
      <pc:sldChg chg="del">
        <pc:chgData name="Cristian Chilipirea" userId="34ab170da5908fc4" providerId="LiveId" clId="{0F39BEFB-5B02-44DE-924E-C91EBE54DCB3}" dt="2021-03-03T17:31:14.849" v="1452" actId="47"/>
        <pc:sldMkLst>
          <pc:docMk/>
          <pc:sldMk cId="3555289224" sldId="672"/>
        </pc:sldMkLst>
      </pc:sldChg>
      <pc:sldChg chg="del">
        <pc:chgData name="Cristian Chilipirea" userId="34ab170da5908fc4" providerId="LiveId" clId="{0F39BEFB-5B02-44DE-924E-C91EBE54DCB3}" dt="2021-03-03T17:31:16.920" v="1454" actId="47"/>
        <pc:sldMkLst>
          <pc:docMk/>
          <pc:sldMk cId="3338801677" sldId="673"/>
        </pc:sldMkLst>
      </pc:sldChg>
      <pc:sldChg chg="del">
        <pc:chgData name="Cristian Chilipirea" userId="34ab170da5908fc4" providerId="LiveId" clId="{0F39BEFB-5B02-44DE-924E-C91EBE54DCB3}" dt="2021-03-03T15:32:40.799" v="109" actId="47"/>
        <pc:sldMkLst>
          <pc:docMk/>
          <pc:sldMk cId="2262864758" sldId="674"/>
        </pc:sldMkLst>
      </pc:sldChg>
      <pc:sldChg chg="del">
        <pc:chgData name="Cristian Chilipirea" userId="34ab170da5908fc4" providerId="LiveId" clId="{0F39BEFB-5B02-44DE-924E-C91EBE54DCB3}" dt="2021-03-03T17:31:41.700" v="1487" actId="47"/>
        <pc:sldMkLst>
          <pc:docMk/>
          <pc:sldMk cId="2670473946" sldId="675"/>
        </pc:sldMkLst>
      </pc:sldChg>
      <pc:sldChg chg="modSp new del mod">
        <pc:chgData name="Cristian Chilipirea" userId="34ab170da5908fc4" providerId="LiveId" clId="{0F39BEFB-5B02-44DE-924E-C91EBE54DCB3}" dt="2021-03-03T15:40:38.770" v="131" actId="47"/>
        <pc:sldMkLst>
          <pc:docMk/>
          <pc:sldMk cId="3247046656" sldId="676"/>
        </pc:sldMkLst>
        <pc:spChg chg="mod">
          <ac:chgData name="Cristian Chilipirea" userId="34ab170da5908fc4" providerId="LiveId" clId="{0F39BEFB-5B02-44DE-924E-C91EBE54DCB3}" dt="2021-03-03T15:37:24.362" v="120"/>
          <ac:spMkLst>
            <pc:docMk/>
            <pc:sldMk cId="3247046656" sldId="676"/>
            <ac:spMk id="4" creationId="{A4325DC5-B427-40D7-B15E-8CCD67CCA76A}"/>
          </ac:spMkLst>
        </pc:spChg>
      </pc:sldChg>
      <pc:sldChg chg="addSp delSp modSp new mod">
        <pc:chgData name="Cristian Chilipirea" userId="34ab170da5908fc4" providerId="LiveId" clId="{0F39BEFB-5B02-44DE-924E-C91EBE54DCB3}" dt="2021-03-03T15:40:29.716" v="130" actId="20577"/>
        <pc:sldMkLst>
          <pc:docMk/>
          <pc:sldMk cId="1279728188" sldId="677"/>
        </pc:sldMkLst>
        <pc:spChg chg="mod">
          <ac:chgData name="Cristian Chilipirea" userId="34ab170da5908fc4" providerId="LiveId" clId="{0F39BEFB-5B02-44DE-924E-C91EBE54DCB3}" dt="2021-03-03T15:40:29.716" v="130" actId="20577"/>
          <ac:spMkLst>
            <pc:docMk/>
            <pc:sldMk cId="1279728188" sldId="677"/>
            <ac:spMk id="3" creationId="{CD0EAA80-3DE0-4116-855B-1B6347805318}"/>
          </ac:spMkLst>
        </pc:spChg>
        <pc:spChg chg="del">
          <ac:chgData name="Cristian Chilipirea" userId="34ab170da5908fc4" providerId="LiveId" clId="{0F39BEFB-5B02-44DE-924E-C91EBE54DCB3}" dt="2021-03-03T15:36:46.212" v="113" actId="478"/>
          <ac:spMkLst>
            <pc:docMk/>
            <pc:sldMk cId="1279728188" sldId="677"/>
            <ac:spMk id="4" creationId="{91429EEC-7CCC-4710-8D07-4B8B9DC6B1DB}"/>
          </ac:spMkLst>
        </pc:spChg>
        <pc:spChg chg="add del mod">
          <ac:chgData name="Cristian Chilipirea" userId="34ab170da5908fc4" providerId="LiveId" clId="{0F39BEFB-5B02-44DE-924E-C91EBE54DCB3}" dt="2021-03-03T15:37:31.365" v="121" actId="478"/>
          <ac:spMkLst>
            <pc:docMk/>
            <pc:sldMk cId="1279728188" sldId="677"/>
            <ac:spMk id="5" creationId="{C25CD8EB-FBE4-44C8-89A9-56515C84850C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6" creationId="{9C4EDA0A-5039-4BC0-BDB3-6229BC8833C4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7" creationId="{8B84F430-28CE-4463-B4EF-DF6AEC753DFD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8" creationId="{D10EAF5F-D64E-428A-B7C2-CAF53EA63071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9" creationId="{9C7FC9D1-FAFD-489C-8ED9-2DDCC20DBF12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0" creationId="{F25C0884-A0F6-4AF2-BE65-6FEA2D6E9876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1" creationId="{03E787DB-A808-4255-9D02-72844EB87536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2" creationId="{BDB3A458-44D1-4F0E-B524-A55B881723CB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3" creationId="{B6EC2CA6-56F8-4521-BC09-7D0CC414C64E}"/>
          </ac:spMkLst>
        </pc:spChg>
        <pc:spChg chg="add mod">
          <ac:chgData name="Cristian Chilipirea" userId="34ab170da5908fc4" providerId="LiveId" clId="{0F39BEFB-5B02-44DE-924E-C91EBE54DCB3}" dt="2021-03-03T15:37:08.521" v="118" actId="1076"/>
          <ac:spMkLst>
            <pc:docMk/>
            <pc:sldMk cId="1279728188" sldId="677"/>
            <ac:spMk id="14" creationId="{673EF592-C78C-4A12-B9B8-63B4B999AFF7}"/>
          </ac:spMkLst>
        </pc:spChg>
        <pc:spChg chg="add mod">
          <ac:chgData name="Cristian Chilipirea" userId="34ab170da5908fc4" providerId="LiveId" clId="{0F39BEFB-5B02-44DE-924E-C91EBE54DCB3}" dt="2021-03-03T15:37:35.189" v="123" actId="14100"/>
          <ac:spMkLst>
            <pc:docMk/>
            <pc:sldMk cId="1279728188" sldId="677"/>
            <ac:spMk id="25" creationId="{345C21E5-01E9-4ACD-91BC-8C174638BA7B}"/>
          </ac:spMkLst>
        </pc:sp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5" creationId="{7D8C3BB4-327F-4649-9236-08BA9564FA13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6" creationId="{31920559-BE89-4315-9A3E-332D53368D8D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7" creationId="{CAEA5842-3FA5-4BB2-AF22-9F2380B74677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8" creationId="{DE688456-28AE-47BB-929C-A2658A2EA179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19" creationId="{7E1A19F4-55D7-42A7-8388-3766FB35862A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0" creationId="{FE00BEAD-5921-4322-AF09-A35F1AE15F3A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1" creationId="{EA7565B0-B36C-4627-9FD7-502E6D38D341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2" creationId="{94DE6C1A-BCE1-434D-89A6-B8FF3D1B6D05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3" creationId="{9F81C54F-059B-4F4C-A3DE-28F9A29C96A1}"/>
          </ac:cxnSpMkLst>
        </pc:cxnChg>
        <pc:cxnChg chg="add mod">
          <ac:chgData name="Cristian Chilipirea" userId="34ab170da5908fc4" providerId="LiveId" clId="{0F39BEFB-5B02-44DE-924E-C91EBE54DCB3}" dt="2021-03-03T15:37:08.521" v="118" actId="1076"/>
          <ac:cxnSpMkLst>
            <pc:docMk/>
            <pc:sldMk cId="1279728188" sldId="677"/>
            <ac:cxnSpMk id="24" creationId="{E2DC6CF2-58A2-48D2-B94A-E37D3510C888}"/>
          </ac:cxnSpMkLst>
        </pc:cxnChg>
      </pc:sldChg>
      <pc:sldChg chg="new">
        <pc:chgData name="Cristian Chilipirea" userId="34ab170da5908fc4" providerId="LiveId" clId="{0F39BEFB-5B02-44DE-924E-C91EBE54DCB3}" dt="2021-03-03T15:40:40.048" v="132" actId="680"/>
        <pc:sldMkLst>
          <pc:docMk/>
          <pc:sldMk cId="1691017973" sldId="678"/>
        </pc:sldMkLst>
      </pc:sldChg>
      <pc:sldChg chg="addSp modSp new mod ord">
        <pc:chgData name="Cristian Chilipirea" userId="34ab170da5908fc4" providerId="LiveId" clId="{0F39BEFB-5B02-44DE-924E-C91EBE54DCB3}" dt="2021-03-03T16:37:20.299" v="468" actId="20577"/>
        <pc:sldMkLst>
          <pc:docMk/>
          <pc:sldMk cId="193595547" sldId="679"/>
        </pc:sldMkLst>
        <pc:spChg chg="mod">
          <ac:chgData name="Cristian Chilipirea" userId="34ab170da5908fc4" providerId="LiveId" clId="{0F39BEFB-5B02-44DE-924E-C91EBE54DCB3}" dt="2021-03-03T16:37:20.299" v="468" actId="20577"/>
          <ac:spMkLst>
            <pc:docMk/>
            <pc:sldMk cId="193595547" sldId="679"/>
            <ac:spMk id="3" creationId="{C8F5CD65-6C22-4D95-A789-DDDBC363257B}"/>
          </ac:spMkLst>
        </pc:spChg>
        <pc:spChg chg="mod">
          <ac:chgData name="Cristian Chilipirea" userId="34ab170da5908fc4" providerId="LiveId" clId="{0F39BEFB-5B02-44DE-924E-C91EBE54DCB3}" dt="2021-03-03T16:37:00.532" v="457" actId="14100"/>
          <ac:spMkLst>
            <pc:docMk/>
            <pc:sldMk cId="193595547" sldId="679"/>
            <ac:spMk id="4" creationId="{949970A2-286F-4F9B-87F6-A3479BD5B852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5" creationId="{6F23E585-BB7A-4F53-85E7-037053FB7332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6" creationId="{4A222D3E-5B0B-47DC-8DDD-40C0D9F3193A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7" creationId="{E3F07AA7-9B46-4E43-9139-38E8D5BE8CF3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8" creationId="{F02ADAEB-F120-4023-A946-083D359CA3CD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2" creationId="{6887E116-8280-4243-B988-1CF538F05138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3" creationId="{E33D012F-2F09-439D-A2FF-DB1384904168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4" creationId="{743D12B7-038C-4775-8B54-AD4F63C58FAD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8" creationId="{6777960F-D122-4A8F-9351-D53E3EDFF519}"/>
          </ac:spMkLst>
        </pc:spChg>
        <pc:spChg chg="add mod">
          <ac:chgData name="Cristian Chilipirea" userId="34ab170da5908fc4" providerId="LiveId" clId="{0F39BEFB-5B02-44DE-924E-C91EBE54DCB3}" dt="2021-03-03T16:36:13.794" v="452" actId="688"/>
          <ac:spMkLst>
            <pc:docMk/>
            <pc:sldMk cId="193595547" sldId="679"/>
            <ac:spMk id="19" creationId="{D8721264-590A-4B6B-8232-51A2A9FAD9A2}"/>
          </ac:spMkLst>
        </pc:spChg>
        <pc:picChg chg="add mod">
          <ac:chgData name="Cristian Chilipirea" userId="34ab170da5908fc4" providerId="LiveId" clId="{0F39BEFB-5B02-44DE-924E-C91EBE54DCB3}" dt="2021-03-03T16:36:56.838" v="456" actId="27614"/>
          <ac:picMkLst>
            <pc:docMk/>
            <pc:sldMk cId="193595547" sldId="679"/>
            <ac:picMk id="39" creationId="{FBADB44A-D1EE-4741-BAA1-CF7793A79730}"/>
          </ac:picMkLst>
        </pc:pic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9" creationId="{5606228C-D3BD-4EBA-9105-E9621D974B03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0" creationId="{D11F8034-E7F2-4548-A7A9-CCBDD8AD50EF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1" creationId="{8E81CE87-7EB7-47B2-861B-EE2AC6023DD2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5" creationId="{804311E6-4EB7-406D-9EA8-22686D007351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6" creationId="{171D1825-D7F6-418F-AF8D-04E83240A429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17" creationId="{C7F09E36-AB39-4CA9-AB22-7B5B62E7EBB2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20" creationId="{E3A936DD-94B4-44FA-99B5-8AC9FC6345EE}"/>
          </ac:cxnSpMkLst>
        </pc:cxnChg>
        <pc:cxnChg chg="add mod">
          <ac:chgData name="Cristian Chilipirea" userId="34ab170da5908fc4" providerId="LiveId" clId="{0F39BEFB-5B02-44DE-924E-C91EBE54DCB3}" dt="2021-03-03T16:36:13.794" v="452" actId="688"/>
          <ac:cxnSpMkLst>
            <pc:docMk/>
            <pc:sldMk cId="193595547" sldId="679"/>
            <ac:cxnSpMk id="21" creationId="{F0811DC1-CDDB-4013-96C2-7976892495A3}"/>
          </ac:cxnSpMkLst>
        </pc:cxnChg>
      </pc:sldChg>
      <pc:sldChg chg="modSp new mod">
        <pc:chgData name="Cristian Chilipirea" userId="34ab170da5908fc4" providerId="LiveId" clId="{0F39BEFB-5B02-44DE-924E-C91EBE54DCB3}" dt="2021-03-03T16:42:15.991" v="828" actId="14100"/>
        <pc:sldMkLst>
          <pc:docMk/>
          <pc:sldMk cId="2440861646" sldId="680"/>
        </pc:sldMkLst>
        <pc:spChg chg="mod">
          <ac:chgData name="Cristian Chilipirea" userId="34ab170da5908fc4" providerId="LiveId" clId="{0F39BEFB-5B02-44DE-924E-C91EBE54DCB3}" dt="2021-03-03T16:37:48.295" v="483" actId="20577"/>
          <ac:spMkLst>
            <pc:docMk/>
            <pc:sldMk cId="2440861646" sldId="680"/>
            <ac:spMk id="3" creationId="{9787BB69-138E-4B92-BF24-85FF20CA4C25}"/>
          </ac:spMkLst>
        </pc:spChg>
        <pc:spChg chg="mod">
          <ac:chgData name="Cristian Chilipirea" userId="34ab170da5908fc4" providerId="LiveId" clId="{0F39BEFB-5B02-44DE-924E-C91EBE54DCB3}" dt="2021-03-03T16:42:15.991" v="828" actId="14100"/>
          <ac:spMkLst>
            <pc:docMk/>
            <pc:sldMk cId="2440861646" sldId="680"/>
            <ac:spMk id="4" creationId="{39FC27B5-D8CB-4019-A3E0-CE7D1FBE869E}"/>
          </ac:spMkLst>
        </pc:spChg>
      </pc:sldChg>
      <pc:sldChg chg="addSp delSp modSp new mod">
        <pc:chgData name="Cristian Chilipirea" userId="34ab170da5908fc4" providerId="LiveId" clId="{0F39BEFB-5B02-44DE-924E-C91EBE54DCB3}" dt="2021-03-03T17:37:12.601" v="1542" actId="20577"/>
        <pc:sldMkLst>
          <pc:docMk/>
          <pc:sldMk cId="3350614339" sldId="681"/>
        </pc:sldMkLst>
        <pc:spChg chg="mod">
          <ac:chgData name="Cristian Chilipirea" userId="34ab170da5908fc4" providerId="LiveId" clId="{0F39BEFB-5B02-44DE-924E-C91EBE54DCB3}" dt="2021-03-03T16:47:33.451" v="846" actId="20577"/>
          <ac:spMkLst>
            <pc:docMk/>
            <pc:sldMk cId="3350614339" sldId="681"/>
            <ac:spMk id="3" creationId="{D6B2557A-6A63-49AB-9C80-02326E42C502}"/>
          </ac:spMkLst>
        </pc:spChg>
        <pc:spChg chg="del">
          <ac:chgData name="Cristian Chilipirea" userId="34ab170da5908fc4" providerId="LiveId" clId="{0F39BEFB-5B02-44DE-924E-C91EBE54DCB3}" dt="2021-03-03T16:47:36.596" v="847" actId="478"/>
          <ac:spMkLst>
            <pc:docMk/>
            <pc:sldMk cId="3350614339" sldId="681"/>
            <ac:spMk id="4" creationId="{21B9BED6-C054-4EFF-9B86-B252B6B74B46}"/>
          </ac:spMkLst>
        </pc:spChg>
        <pc:spChg chg="add del">
          <ac:chgData name="Cristian Chilipirea" userId="34ab170da5908fc4" providerId="LiveId" clId="{0F39BEFB-5B02-44DE-924E-C91EBE54DCB3}" dt="2021-03-03T16:47:43.825" v="849" actId="22"/>
          <ac:spMkLst>
            <pc:docMk/>
            <pc:sldMk cId="3350614339" sldId="681"/>
            <ac:spMk id="6" creationId="{6BA2D770-9F3F-484E-9B5B-6F2F84EA68DB}"/>
          </ac:spMkLst>
        </pc:spChg>
        <pc:spChg chg="add del">
          <ac:chgData name="Cristian Chilipirea" userId="34ab170da5908fc4" providerId="LiveId" clId="{0F39BEFB-5B02-44DE-924E-C91EBE54DCB3}" dt="2021-03-03T16:48:04.928" v="853" actId="22"/>
          <ac:spMkLst>
            <pc:docMk/>
            <pc:sldMk cId="3350614339" sldId="681"/>
            <ac:spMk id="8" creationId="{9EDDF854-FCA0-4B33-AD87-676309253E57}"/>
          </ac:spMkLst>
        </pc:spChg>
        <pc:spChg chg="add del">
          <ac:chgData name="Cristian Chilipirea" userId="34ab170da5908fc4" providerId="LiveId" clId="{0F39BEFB-5B02-44DE-924E-C91EBE54DCB3}" dt="2021-03-03T16:48:06.716" v="855" actId="22"/>
          <ac:spMkLst>
            <pc:docMk/>
            <pc:sldMk cId="3350614339" sldId="681"/>
            <ac:spMk id="10" creationId="{BAFE8E75-D554-4A56-844A-1B625647D952}"/>
          </ac:spMkLst>
        </pc:spChg>
        <pc:spChg chg="add del">
          <ac:chgData name="Cristian Chilipirea" userId="34ab170da5908fc4" providerId="LiveId" clId="{0F39BEFB-5B02-44DE-924E-C91EBE54DCB3}" dt="2021-03-03T16:49:13.780" v="857" actId="22"/>
          <ac:spMkLst>
            <pc:docMk/>
            <pc:sldMk cId="3350614339" sldId="681"/>
            <ac:spMk id="12" creationId="{6AC57AD3-2C46-4FB7-8049-7F3DAB8E98AF}"/>
          </ac:spMkLst>
        </pc:spChg>
        <pc:spChg chg="add del">
          <ac:chgData name="Cristian Chilipirea" userId="34ab170da5908fc4" providerId="LiveId" clId="{0F39BEFB-5B02-44DE-924E-C91EBE54DCB3}" dt="2021-03-03T16:50:01.570" v="859" actId="22"/>
          <ac:spMkLst>
            <pc:docMk/>
            <pc:sldMk cId="3350614339" sldId="681"/>
            <ac:spMk id="14" creationId="{5ED0A3BE-DD9E-4812-9C4F-FC987AA2986B}"/>
          </ac:spMkLst>
        </pc:spChg>
        <pc:spChg chg="add del mod">
          <ac:chgData name="Cristian Chilipirea" userId="34ab170da5908fc4" providerId="LiveId" clId="{0F39BEFB-5B02-44DE-924E-C91EBE54DCB3}" dt="2021-03-03T16:50:41.848" v="862" actId="478"/>
          <ac:spMkLst>
            <pc:docMk/>
            <pc:sldMk cId="3350614339" sldId="681"/>
            <ac:spMk id="16" creationId="{1D300A82-2987-4C5E-A03D-C900E34515D9}"/>
          </ac:spMkLst>
        </pc:spChg>
        <pc:spChg chg="add mod">
          <ac:chgData name="Cristian Chilipirea" userId="34ab170da5908fc4" providerId="LiveId" clId="{0F39BEFB-5B02-44DE-924E-C91EBE54DCB3}" dt="2021-03-03T17:37:12.601" v="1542" actId="20577"/>
          <ac:spMkLst>
            <pc:docMk/>
            <pc:sldMk cId="3350614339" sldId="681"/>
            <ac:spMk id="18" creationId="{8012D47D-9440-4002-8D45-055F51145172}"/>
          </ac:spMkLst>
        </pc:spChg>
        <pc:spChg chg="add del mod">
          <ac:chgData name="Cristian Chilipirea" userId="34ab170da5908fc4" providerId="LiveId" clId="{0F39BEFB-5B02-44DE-924E-C91EBE54DCB3}" dt="2021-03-03T16:53:04.718" v="871"/>
          <ac:spMkLst>
            <pc:docMk/>
            <pc:sldMk cId="3350614339" sldId="681"/>
            <ac:spMk id="19" creationId="{1E27C3F7-F428-40B5-9396-4D8749FF5F31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3" creationId="{33A6B0B9-11CB-4D31-A337-03194CB0CD03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4" creationId="{03B55A21-231B-4CC4-965C-E473313A68A7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5" creationId="{684A3397-7DF5-484B-808F-DD1396B36998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26" creationId="{B089E2BC-4189-44EC-BB75-BCD0382E306D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0" creationId="{DF4A6D68-0996-40DF-AE20-135511FAEFBC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1" creationId="{5BF618AD-AD28-4E83-BDE3-361E8E0D9CC1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2" creationId="{12853B4A-F677-4CFE-A3D2-F7B480D11F57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6" creationId="{14113CEF-AD71-4A8B-AF7E-3501D5A74D3F}"/>
          </ac:spMkLst>
        </pc:spChg>
        <pc:spChg chg="add mod">
          <ac:chgData name="Cristian Chilipirea" userId="34ab170da5908fc4" providerId="LiveId" clId="{0F39BEFB-5B02-44DE-924E-C91EBE54DCB3}" dt="2021-03-03T16:53:14.470" v="873" actId="1076"/>
          <ac:spMkLst>
            <pc:docMk/>
            <pc:sldMk cId="3350614339" sldId="681"/>
            <ac:spMk id="37" creationId="{DF13CC16-EA12-4D25-8079-C0A3512375B1}"/>
          </ac:spMkLst>
        </pc:spChg>
        <pc:spChg chg="add del mod">
          <ac:chgData name="Cristian Chilipirea" userId="34ab170da5908fc4" providerId="LiveId" clId="{0F39BEFB-5B02-44DE-924E-C91EBE54DCB3}" dt="2021-03-03T16:58:04.646" v="911"/>
          <ac:spMkLst>
            <pc:docMk/>
            <pc:sldMk cId="3350614339" sldId="681"/>
            <ac:spMk id="41" creationId="{E2F22FAF-8EF3-4443-83FF-7B3156395F8B}"/>
          </ac:spMkLst>
        </pc:spChg>
        <pc:spChg chg="add mod">
          <ac:chgData name="Cristian Chilipirea" userId="34ab170da5908fc4" providerId="LiveId" clId="{0F39BEFB-5B02-44DE-924E-C91EBE54DCB3}" dt="2021-03-03T17:00:15.768" v="993" actId="1076"/>
          <ac:spMkLst>
            <pc:docMk/>
            <pc:sldMk cId="3350614339" sldId="681"/>
            <ac:spMk id="42" creationId="{C5B8BFCF-9B2B-4C91-BDF0-A1394C2A008D}"/>
          </ac:spMkLst>
        </pc:spChg>
        <pc:spChg chg="add mod">
          <ac:chgData name="Cristian Chilipirea" userId="34ab170da5908fc4" providerId="LiveId" clId="{0F39BEFB-5B02-44DE-924E-C91EBE54DCB3}" dt="2021-03-03T17:00:20.740" v="994" actId="1076"/>
          <ac:spMkLst>
            <pc:docMk/>
            <pc:sldMk cId="3350614339" sldId="681"/>
            <ac:spMk id="44" creationId="{7F742005-07E1-4BC6-B529-FFA3E34B55D2}"/>
          </ac:spMkLst>
        </pc:spChg>
        <pc:spChg chg="add mod">
          <ac:chgData name="Cristian Chilipirea" userId="34ab170da5908fc4" providerId="LiveId" clId="{0F39BEFB-5B02-44DE-924E-C91EBE54DCB3}" dt="2021-03-03T17:01:14.382" v="1047" actId="6549"/>
          <ac:spMkLst>
            <pc:docMk/>
            <pc:sldMk cId="3350614339" sldId="681"/>
            <ac:spMk id="45" creationId="{380679F5-46DB-421B-995B-8B1F03963A73}"/>
          </ac:spMkLst>
        </pc:spChg>
        <pc:spChg chg="add mod">
          <ac:chgData name="Cristian Chilipirea" userId="34ab170da5908fc4" providerId="LiveId" clId="{0F39BEFB-5B02-44DE-924E-C91EBE54DCB3}" dt="2021-03-03T17:02:52.245" v="1078" actId="1076"/>
          <ac:spMkLst>
            <pc:docMk/>
            <pc:sldMk cId="3350614339" sldId="681"/>
            <ac:spMk id="46" creationId="{E5EB9FB9-160B-45C6-8BA9-ADD831B708C6}"/>
          </ac:spMkLst>
        </pc:spChg>
        <pc:graphicFrameChg chg="add mod modGraphic">
          <ac:chgData name="Cristian Chilipirea" userId="34ab170da5908fc4" providerId="LiveId" clId="{0F39BEFB-5B02-44DE-924E-C91EBE54DCB3}" dt="2021-03-03T17:00:15.768" v="993" actId="1076"/>
          <ac:graphicFrameMkLst>
            <pc:docMk/>
            <pc:sldMk cId="3350614339" sldId="681"/>
            <ac:graphicFrameMk id="40" creationId="{D5EB7FA5-43DA-4778-BA8A-2F9F46A366F0}"/>
          </ac:graphicFrameMkLst>
        </pc:graphicFrameChg>
        <pc:graphicFrameChg chg="add mod modGraphic">
          <ac:chgData name="Cristian Chilipirea" userId="34ab170da5908fc4" providerId="LiveId" clId="{0F39BEFB-5B02-44DE-924E-C91EBE54DCB3}" dt="2021-03-03T17:00:20.740" v="994" actId="1076"/>
          <ac:graphicFrameMkLst>
            <pc:docMk/>
            <pc:sldMk cId="3350614339" sldId="681"/>
            <ac:graphicFrameMk id="43" creationId="{3BBB5E4C-61DC-4C6A-BED6-9252D0336D11}"/>
          </ac:graphicFrameMkLst>
        </pc:graphicFrame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0" creationId="{14F7B176-E351-47DA-AB93-CAD9F1EEE1AB}"/>
          </ac:cxnSpMkLst>
        </pc:cxn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1" creationId="{3F8A24C2-69B4-436B-B511-7998E7D30D03}"/>
          </ac:cxnSpMkLst>
        </pc:cxnChg>
        <pc:cxnChg chg="add del mod">
          <ac:chgData name="Cristian Chilipirea" userId="34ab170da5908fc4" providerId="LiveId" clId="{0F39BEFB-5B02-44DE-924E-C91EBE54DCB3}" dt="2021-03-03T16:53:04.718" v="871"/>
          <ac:cxnSpMkLst>
            <pc:docMk/>
            <pc:sldMk cId="3350614339" sldId="681"/>
            <ac:cxnSpMk id="22" creationId="{A0893F76-70CE-4993-B6E2-98D448EE4DAC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7" creationId="{1C4C7530-D8B3-4DB8-B102-C08753E3FD36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8" creationId="{C565E820-0775-4BBA-A978-012C96F6542E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29" creationId="{63C38E68-084B-43CA-81D3-959A8C5B7872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3" creationId="{B1BE5557-565D-4652-82FB-C34D5AA072B0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4" creationId="{CCB9BAFF-DF2D-450F-990C-07E79A141B5A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5" creationId="{863BADD6-179A-4491-B5B2-579538105798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8" creationId="{EF80ADCF-E583-4100-8E85-FB2C6D63662B}"/>
          </ac:cxnSpMkLst>
        </pc:cxnChg>
        <pc:cxnChg chg="add mod">
          <ac:chgData name="Cristian Chilipirea" userId="34ab170da5908fc4" providerId="LiveId" clId="{0F39BEFB-5B02-44DE-924E-C91EBE54DCB3}" dt="2021-03-03T16:53:14.470" v="873" actId="1076"/>
          <ac:cxnSpMkLst>
            <pc:docMk/>
            <pc:sldMk cId="3350614339" sldId="681"/>
            <ac:cxnSpMk id="39" creationId="{DF3E871F-0825-40A6-834D-33CDE0B839CE}"/>
          </ac:cxnSpMkLst>
        </pc:cxnChg>
        <pc:cxnChg chg="add mod">
          <ac:chgData name="Cristian Chilipirea" userId="34ab170da5908fc4" providerId="LiveId" clId="{0F39BEFB-5B02-44DE-924E-C91EBE54DCB3}" dt="2021-03-03T17:03:15.211" v="1083" actId="692"/>
          <ac:cxnSpMkLst>
            <pc:docMk/>
            <pc:sldMk cId="3350614339" sldId="681"/>
            <ac:cxnSpMk id="47" creationId="{6A76B518-7FA9-4AEA-BFB2-5A2CB921E600}"/>
          </ac:cxnSpMkLst>
        </pc:cxnChg>
      </pc:sldChg>
      <pc:sldChg chg="modSp add mod">
        <pc:chgData name="Cristian Chilipirea" userId="34ab170da5908fc4" providerId="LiveId" clId="{0F39BEFB-5B02-44DE-924E-C91EBE54DCB3}" dt="2021-03-03T17:01:46.314" v="1050" actId="207"/>
        <pc:sldMkLst>
          <pc:docMk/>
          <pc:sldMk cId="947703394" sldId="682"/>
        </pc:sldMkLst>
        <pc:spChg chg="mod">
          <ac:chgData name="Cristian Chilipirea" userId="34ab170da5908fc4" providerId="LiveId" clId="{0F39BEFB-5B02-44DE-924E-C91EBE54DCB3}" dt="2021-03-03T17:01:46.314" v="1050" actId="207"/>
          <ac:spMkLst>
            <pc:docMk/>
            <pc:sldMk cId="947703394" sldId="682"/>
            <ac:spMk id="5" creationId="{650B1E1D-3C51-4C24-85BB-8303713FE8D4}"/>
          </ac:spMkLst>
        </pc:spChg>
      </pc:sldChg>
      <pc:sldChg chg="modSp add mod">
        <pc:chgData name="Cristian Chilipirea" userId="34ab170da5908fc4" providerId="LiveId" clId="{0F39BEFB-5B02-44DE-924E-C91EBE54DCB3}" dt="2021-03-03T17:02:03.634" v="1055" actId="207"/>
        <pc:sldMkLst>
          <pc:docMk/>
          <pc:sldMk cId="1707382702" sldId="683"/>
        </pc:sldMkLst>
        <pc:spChg chg="mod">
          <ac:chgData name="Cristian Chilipirea" userId="34ab170da5908fc4" providerId="LiveId" clId="{0F39BEFB-5B02-44DE-924E-C91EBE54DCB3}" dt="2021-03-03T17:02:03.634" v="1055" actId="207"/>
          <ac:spMkLst>
            <pc:docMk/>
            <pc:sldMk cId="1707382702" sldId="683"/>
            <ac:spMk id="7" creationId="{4D4681D4-C4EA-40D5-ADF3-5C9D2A3981E7}"/>
          </ac:spMkLst>
        </pc:spChg>
        <pc:spChg chg="mod">
          <ac:chgData name="Cristian Chilipirea" userId="34ab170da5908fc4" providerId="LiveId" clId="{0F39BEFB-5B02-44DE-924E-C91EBE54DCB3}" dt="2021-03-03T17:02:03.634" v="1055" actId="207"/>
          <ac:spMkLst>
            <pc:docMk/>
            <pc:sldMk cId="1707382702" sldId="683"/>
            <ac:spMk id="19" creationId="{BDA88B54-D9D9-432D-A243-8D23E3C6509C}"/>
          </ac:spMkLst>
        </pc:spChg>
        <pc:spChg chg="mod">
          <ac:chgData name="Cristian Chilipirea" userId="34ab170da5908fc4" providerId="LiveId" clId="{0F39BEFB-5B02-44DE-924E-C91EBE54DCB3}" dt="2021-03-03T17:01:56.372" v="1053" actId="207"/>
          <ac:spMkLst>
            <pc:docMk/>
            <pc:sldMk cId="1707382702" sldId="683"/>
            <ac:spMk id="30" creationId="{E7515019-1156-4BDC-937F-F194D95B17C5}"/>
          </ac:spMkLst>
        </pc:spChg>
        <pc:spChg chg="mod">
          <ac:chgData name="Cristian Chilipirea" userId="34ab170da5908fc4" providerId="LiveId" clId="{0F39BEFB-5B02-44DE-924E-C91EBE54DCB3}" dt="2021-03-03T17:01:56.372" v="1053" actId="207"/>
          <ac:spMkLst>
            <pc:docMk/>
            <pc:sldMk cId="1707382702" sldId="683"/>
            <ac:spMk id="31" creationId="{40507C48-4DC0-47E8-A673-7538180A2016}"/>
          </ac:spMkLst>
        </pc:spChg>
      </pc:sldChg>
      <pc:sldChg chg="addSp delSp modSp new mod">
        <pc:chgData name="Cristian Chilipirea" userId="34ab170da5908fc4" providerId="LiveId" clId="{0F39BEFB-5B02-44DE-924E-C91EBE54DCB3}" dt="2021-03-03T17:37:21.646" v="1549" actId="20577"/>
        <pc:sldMkLst>
          <pc:docMk/>
          <pc:sldMk cId="308681363" sldId="684"/>
        </pc:sldMkLst>
        <pc:spChg chg="mod">
          <ac:chgData name="Cristian Chilipirea" userId="34ab170da5908fc4" providerId="LiveId" clId="{0F39BEFB-5B02-44DE-924E-C91EBE54DCB3}" dt="2021-03-03T17:04:15.029" v="1097" actId="20577"/>
          <ac:spMkLst>
            <pc:docMk/>
            <pc:sldMk cId="308681363" sldId="684"/>
            <ac:spMk id="2" creationId="{D1574D54-7BF5-463F-B492-D7B9FA8CBC18}"/>
          </ac:spMkLst>
        </pc:spChg>
        <pc:spChg chg="mod">
          <ac:chgData name="Cristian Chilipirea" userId="34ab170da5908fc4" providerId="LiveId" clId="{0F39BEFB-5B02-44DE-924E-C91EBE54DCB3}" dt="2021-03-03T17:04:34.924" v="1136" actId="14100"/>
          <ac:spMkLst>
            <pc:docMk/>
            <pc:sldMk cId="308681363" sldId="684"/>
            <ac:spMk id="3" creationId="{B2CEFEC4-CE79-4A3B-BC5F-27F380D87838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5" creationId="{C0E9F5D4-AB2D-4F92-85B1-2D05FC412790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6" creationId="{F8831932-817F-476C-BF92-79FAF279B70B}"/>
          </ac:spMkLst>
        </pc:spChg>
        <pc:spChg chg="add del mod">
          <ac:chgData name="Cristian Chilipirea" userId="34ab170da5908fc4" providerId="LiveId" clId="{0F39BEFB-5B02-44DE-924E-C91EBE54DCB3}" dt="2021-03-03T17:04:45.052" v="1140" actId="478"/>
          <ac:spMkLst>
            <pc:docMk/>
            <pc:sldMk cId="308681363" sldId="684"/>
            <ac:spMk id="7" creationId="{B1E37CFF-120A-4893-B43D-2F6E59BADD3C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8" creationId="{B3A291FB-0876-454D-B8B3-2F1A912A6790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2" creationId="{9DCA2B93-42D9-41FA-A3CF-BF5840E579D9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3" creationId="{9A1FCAA8-C45E-4B7F-90A9-9D30EC540DB5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4" creationId="{7BFE354B-85FA-40B6-9292-F65CA242BA97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8" creationId="{A0E4C363-5332-4F77-9233-F07918E7EB44}"/>
          </ac:spMkLst>
        </pc:spChg>
        <pc:spChg chg="add mod">
          <ac:chgData name="Cristian Chilipirea" userId="34ab170da5908fc4" providerId="LiveId" clId="{0F39BEFB-5B02-44DE-924E-C91EBE54DCB3}" dt="2021-03-03T17:04:40.740" v="1138" actId="1076"/>
          <ac:spMkLst>
            <pc:docMk/>
            <pc:sldMk cId="308681363" sldId="684"/>
            <ac:spMk id="19" creationId="{122E26BF-1549-4AA2-8A94-500984678F02}"/>
          </ac:spMkLst>
        </pc:spChg>
        <pc:spChg chg="add mod">
          <ac:chgData name="Cristian Chilipirea" userId="34ab170da5908fc4" providerId="LiveId" clId="{0F39BEFB-5B02-44DE-924E-C91EBE54DCB3}" dt="2021-03-03T17:37:21.646" v="1549" actId="20577"/>
          <ac:spMkLst>
            <pc:docMk/>
            <pc:sldMk cId="308681363" sldId="684"/>
            <ac:spMk id="23" creationId="{49FF5DCC-FF1D-4613-A5C5-108DC51DDA0E}"/>
          </ac:spMkLst>
        </pc:sp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9" creationId="{97CAA761-44CB-4679-BC22-A28DBC7F7E89}"/>
          </ac:cxnSpMkLst>
        </pc:cxnChg>
        <pc:cxnChg chg="add del mod">
          <ac:chgData name="Cristian Chilipirea" userId="34ab170da5908fc4" providerId="LiveId" clId="{0F39BEFB-5B02-44DE-924E-C91EBE54DCB3}" dt="2021-03-03T17:04:42.524" v="1139" actId="478"/>
          <ac:cxnSpMkLst>
            <pc:docMk/>
            <pc:sldMk cId="308681363" sldId="684"/>
            <ac:cxnSpMk id="10" creationId="{7E198DD3-0917-455A-96B9-5B24E90A7D5F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1" creationId="{E934B7D0-3023-41DB-9610-38AEEFA01955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5" creationId="{C63EB077-E85A-4EBF-8780-569ADB4EB86C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6" creationId="{088E4533-1AD0-4552-80CC-53470B7556FF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17" creationId="{BA1B4C26-8A70-4585-9173-99B6337F1F6A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20" creationId="{6D52A70E-D1DA-407A-96AA-A10404D542B9}"/>
          </ac:cxnSpMkLst>
        </pc:cxnChg>
        <pc:cxnChg chg="add mod">
          <ac:chgData name="Cristian Chilipirea" userId="34ab170da5908fc4" providerId="LiveId" clId="{0F39BEFB-5B02-44DE-924E-C91EBE54DCB3}" dt="2021-03-03T17:04:40.740" v="1138" actId="1076"/>
          <ac:cxnSpMkLst>
            <pc:docMk/>
            <pc:sldMk cId="308681363" sldId="684"/>
            <ac:cxnSpMk id="21" creationId="{A339BD17-BD32-4915-BBAE-1E7837B676D1}"/>
          </ac:cxnSpMkLst>
        </pc:cxnChg>
      </pc:sldChg>
      <pc:sldChg chg="addSp modSp new mod">
        <pc:chgData name="Cristian Chilipirea" userId="34ab170da5908fc4" providerId="LiveId" clId="{0F39BEFB-5B02-44DE-924E-C91EBE54DCB3}" dt="2021-03-03T17:19:30.702" v="1327"/>
        <pc:sldMkLst>
          <pc:docMk/>
          <pc:sldMk cId="1858418054" sldId="685"/>
        </pc:sldMkLst>
        <pc:spChg chg="mod">
          <ac:chgData name="Cristian Chilipirea" userId="34ab170da5908fc4" providerId="LiveId" clId="{0F39BEFB-5B02-44DE-924E-C91EBE54DCB3}" dt="2021-03-03T17:13:23.107" v="1191" actId="20577"/>
          <ac:spMkLst>
            <pc:docMk/>
            <pc:sldMk cId="1858418054" sldId="685"/>
            <ac:spMk id="2" creationId="{60F177C2-E803-493D-AFEA-9A7A83FDBD54}"/>
          </ac:spMkLst>
        </pc:spChg>
        <pc:spChg chg="mod">
          <ac:chgData name="Cristian Chilipirea" userId="34ab170da5908fc4" providerId="LiveId" clId="{0F39BEFB-5B02-44DE-924E-C91EBE54DCB3}" dt="2021-03-03T17:19:25.776" v="1326" actId="14100"/>
          <ac:spMkLst>
            <pc:docMk/>
            <pc:sldMk cId="1858418054" sldId="685"/>
            <ac:spMk id="3" creationId="{BF794A48-EE8B-4C41-9A2B-157CB939D722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5" creationId="{356844C7-5980-45E4-8D33-4B11D106A259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6" creationId="{075CC914-EA39-4D5A-881F-D58F0C454FB6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7" creationId="{F6A1270B-1BD7-4308-85FA-68503C513CCC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0" creationId="{4BC184EE-ACEC-490B-BBB5-6B85A84981B9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1" creationId="{596641E5-6F31-44BC-8A9E-CA3802ED6B97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2" creationId="{26B231FB-50C5-4374-A007-098FEB8DEA7F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6" creationId="{B6C52D33-6557-490F-A68F-55D159021B8A}"/>
          </ac:spMkLst>
        </pc:spChg>
        <pc:spChg chg="add mod">
          <ac:chgData name="Cristian Chilipirea" userId="34ab170da5908fc4" providerId="LiveId" clId="{0F39BEFB-5B02-44DE-924E-C91EBE54DCB3}" dt="2021-03-03T17:19:30.702" v="1327"/>
          <ac:spMkLst>
            <pc:docMk/>
            <pc:sldMk cId="1858418054" sldId="685"/>
            <ac:spMk id="17" creationId="{275E53CC-7B14-45A0-BE08-BF5B40A50BDD}"/>
          </ac:spMkLst>
        </pc:sp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8" creationId="{0381C9B1-5A02-4F14-BB9C-9EB954DB72DC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9" creationId="{23B84493-759D-4BC3-9396-C48DC3076E50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3" creationId="{9CB339BE-8479-45C0-BAAE-DBC884223689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4" creationId="{D7B609ED-627B-4865-964C-2B703C38EC55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5" creationId="{1E57C651-95E2-4A35-A9F8-F6EEE6E8D00E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8" creationId="{1AD162EE-AC63-46EA-9974-F82CB21F7864}"/>
          </ac:cxnSpMkLst>
        </pc:cxnChg>
        <pc:cxnChg chg="add mod">
          <ac:chgData name="Cristian Chilipirea" userId="34ab170da5908fc4" providerId="LiveId" clId="{0F39BEFB-5B02-44DE-924E-C91EBE54DCB3}" dt="2021-03-03T17:19:30.702" v="1327"/>
          <ac:cxnSpMkLst>
            <pc:docMk/>
            <pc:sldMk cId="1858418054" sldId="685"/>
            <ac:cxnSpMk id="19" creationId="{5DB165B3-61AA-49F2-9044-B6A4E6B3F2ED}"/>
          </ac:cxnSpMkLst>
        </pc:cxnChg>
      </pc:sldChg>
      <pc:sldChg chg="addSp delSp modSp new mod ord">
        <pc:chgData name="Cristian Chilipirea" userId="34ab170da5908fc4" providerId="LiveId" clId="{0F39BEFB-5B02-44DE-924E-C91EBE54DCB3}" dt="2021-03-03T17:26:38.096" v="1413" actId="1076"/>
        <pc:sldMkLst>
          <pc:docMk/>
          <pc:sldMk cId="1057339212" sldId="686"/>
        </pc:sldMkLst>
        <pc:spChg chg="mod">
          <ac:chgData name="Cristian Chilipirea" userId="34ab170da5908fc4" providerId="LiveId" clId="{0F39BEFB-5B02-44DE-924E-C91EBE54DCB3}" dt="2021-03-03T17:22:11.581" v="1346" actId="20577"/>
          <ac:spMkLst>
            <pc:docMk/>
            <pc:sldMk cId="1057339212" sldId="686"/>
            <ac:spMk id="2" creationId="{28B702E1-7EB9-441F-AB08-DA3FDA8A2A01}"/>
          </ac:spMkLst>
        </pc:spChg>
        <pc:spChg chg="del">
          <ac:chgData name="Cristian Chilipirea" userId="34ab170da5908fc4" providerId="LiveId" clId="{0F39BEFB-5B02-44DE-924E-C91EBE54DCB3}" dt="2021-03-03T17:21:43.402" v="1329" actId="478"/>
          <ac:spMkLst>
            <pc:docMk/>
            <pc:sldMk cId="1057339212" sldId="686"/>
            <ac:spMk id="3" creationId="{52D8E1B2-B178-47E1-9702-BFC75655FB2E}"/>
          </ac:spMkLst>
        </pc:spChg>
        <pc:spChg chg="add mod">
          <ac:chgData name="Cristian Chilipirea" userId="34ab170da5908fc4" providerId="LiveId" clId="{0F39BEFB-5B02-44DE-924E-C91EBE54DCB3}" dt="2021-03-03T17:21:54.663" v="1334" actId="1076"/>
          <ac:spMkLst>
            <pc:docMk/>
            <pc:sldMk cId="1057339212" sldId="686"/>
            <ac:spMk id="6" creationId="{D2D4C498-5BD8-4D7D-8586-4A61D7E9511B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7" creationId="{71ED3968-38D9-4B0F-B2A5-6AAAC018049C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8" creationId="{1BE41142-AA97-4389-81B4-E804AD9A7148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9" creationId="{A3AA4DFD-B87C-4BC5-A1BE-1FD5E36FCF07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2" creationId="{20E4DEC4-7616-4BEE-9835-1B4E64666AAC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3" creationId="{B5B92FEE-4ED4-4F7D-B1F6-ACE75DBD8B2E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4" creationId="{FB8C9967-38F7-44C0-AF46-9D59951A707F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8" creationId="{08EF1086-EFD9-445E-8AEF-0BC78C398EB8}"/>
          </ac:spMkLst>
        </pc:spChg>
        <pc:spChg chg="add mod">
          <ac:chgData name="Cristian Chilipirea" userId="34ab170da5908fc4" providerId="LiveId" clId="{0F39BEFB-5B02-44DE-924E-C91EBE54DCB3}" dt="2021-03-03T17:22:00.972" v="1335"/>
          <ac:spMkLst>
            <pc:docMk/>
            <pc:sldMk cId="1057339212" sldId="686"/>
            <ac:spMk id="19" creationId="{F6CC2660-8339-4A19-86A2-094491998E55}"/>
          </ac:spMkLst>
        </pc:spChg>
        <pc:spChg chg="add mod">
          <ac:chgData name="Cristian Chilipirea" userId="34ab170da5908fc4" providerId="LiveId" clId="{0F39BEFB-5B02-44DE-924E-C91EBE54DCB3}" dt="2021-03-03T17:26:38.096" v="1413" actId="1076"/>
          <ac:spMkLst>
            <pc:docMk/>
            <pc:sldMk cId="1057339212" sldId="686"/>
            <ac:spMk id="23" creationId="{DE5A1272-7A84-4A86-94E7-C179E01D0112}"/>
          </ac:spMkLst>
        </pc:spChg>
        <pc:graphicFrameChg chg="add mod modGraphic">
          <ac:chgData name="Cristian Chilipirea" userId="34ab170da5908fc4" providerId="LiveId" clId="{0F39BEFB-5B02-44DE-924E-C91EBE54DCB3}" dt="2021-03-03T17:26:13.935" v="1397" actId="404"/>
          <ac:graphicFrameMkLst>
            <pc:docMk/>
            <pc:sldMk cId="1057339212" sldId="686"/>
            <ac:graphicFrameMk id="22" creationId="{5507FEE9-45C1-422F-84E9-009AE5B56DF2}"/>
          </ac:graphicFrameMkLst>
        </pc:graphicFrame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0" creationId="{990EC61B-D9AB-48BB-979B-FA6518FB47B2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1" creationId="{7A204815-4B74-4CBA-9152-2922C3DF2CF1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5" creationId="{6B522C89-F7D7-4A5A-A235-3227F501D090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6" creationId="{F4835A61-A5B5-4E60-AF39-534CA9277A7A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17" creationId="{250249D1-5AA1-40C3-A846-B2AA9375028D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20" creationId="{4E6DA95F-93A9-4097-A5C7-B9A9821FDB38}"/>
          </ac:cxnSpMkLst>
        </pc:cxnChg>
        <pc:cxnChg chg="add mod">
          <ac:chgData name="Cristian Chilipirea" userId="34ab170da5908fc4" providerId="LiveId" clId="{0F39BEFB-5B02-44DE-924E-C91EBE54DCB3}" dt="2021-03-03T17:22:00.972" v="1335"/>
          <ac:cxnSpMkLst>
            <pc:docMk/>
            <pc:sldMk cId="1057339212" sldId="686"/>
            <ac:cxnSpMk id="21" creationId="{ABB6F51B-EB6A-4296-899D-6DD2E2AF4194}"/>
          </ac:cxnSpMkLst>
        </pc:cxnChg>
      </pc:sldChg>
      <pc:sldChg chg="modSp add mod">
        <pc:chgData name="Cristian Chilipirea" userId="34ab170da5908fc4" providerId="LiveId" clId="{0F39BEFB-5B02-44DE-924E-C91EBE54DCB3}" dt="2021-03-03T17:22:45.781" v="1359" actId="6549"/>
        <pc:sldMkLst>
          <pc:docMk/>
          <pc:sldMk cId="1018699342" sldId="687"/>
        </pc:sldMkLst>
        <pc:spChg chg="mod">
          <ac:chgData name="Cristian Chilipirea" userId="34ab170da5908fc4" providerId="LiveId" clId="{0F39BEFB-5B02-44DE-924E-C91EBE54DCB3}" dt="2021-03-03T17:22:29.597" v="1355" actId="20577"/>
          <ac:spMkLst>
            <pc:docMk/>
            <pc:sldMk cId="1018699342" sldId="687"/>
            <ac:spMk id="2" creationId="{28B702E1-7EB9-441F-AB08-DA3FDA8A2A01}"/>
          </ac:spMkLst>
        </pc:spChg>
        <pc:spChg chg="mod">
          <ac:chgData name="Cristian Chilipirea" userId="34ab170da5908fc4" providerId="LiveId" clId="{0F39BEFB-5B02-44DE-924E-C91EBE54DCB3}" dt="2021-03-03T17:22:45.781" v="1359" actId="6549"/>
          <ac:spMkLst>
            <pc:docMk/>
            <pc:sldMk cId="1018699342" sldId="687"/>
            <ac:spMk id="6" creationId="{D2D4C498-5BD8-4D7D-8586-4A61D7E9511B}"/>
          </ac:spMkLst>
        </pc:spChg>
      </pc:sldChg>
      <pc:sldChg chg="modSp add mod">
        <pc:chgData name="Cristian Chilipirea" userId="34ab170da5908fc4" providerId="LiveId" clId="{0F39BEFB-5B02-44DE-924E-C91EBE54DCB3}" dt="2021-03-03T17:23:08.450" v="1368" actId="20577"/>
        <pc:sldMkLst>
          <pc:docMk/>
          <pc:sldMk cId="3075809267" sldId="688"/>
        </pc:sldMkLst>
        <pc:spChg chg="mod">
          <ac:chgData name="Cristian Chilipirea" userId="34ab170da5908fc4" providerId="LiveId" clId="{0F39BEFB-5B02-44DE-924E-C91EBE54DCB3}" dt="2021-03-03T17:22:57.817" v="1364" actId="20577"/>
          <ac:spMkLst>
            <pc:docMk/>
            <pc:sldMk cId="3075809267" sldId="688"/>
            <ac:spMk id="2" creationId="{28B702E1-7EB9-441F-AB08-DA3FDA8A2A01}"/>
          </ac:spMkLst>
        </pc:spChg>
        <pc:spChg chg="mod">
          <ac:chgData name="Cristian Chilipirea" userId="34ab170da5908fc4" providerId="LiveId" clId="{0F39BEFB-5B02-44DE-924E-C91EBE54DCB3}" dt="2021-03-03T17:23:08.450" v="1368" actId="20577"/>
          <ac:spMkLst>
            <pc:docMk/>
            <pc:sldMk cId="3075809267" sldId="688"/>
            <ac:spMk id="6" creationId="{D2D4C498-5BD8-4D7D-8586-4A61D7E9511B}"/>
          </ac:spMkLst>
        </pc:spChg>
      </pc:sldChg>
      <pc:sldChg chg="delSp add mod">
        <pc:chgData name="Cristian Chilipirea" userId="34ab170da5908fc4" providerId="LiveId" clId="{0F39BEFB-5B02-44DE-924E-C91EBE54DCB3}" dt="2021-03-03T17:25:54.772" v="1388" actId="478"/>
        <pc:sldMkLst>
          <pc:docMk/>
          <pc:sldMk cId="648758286" sldId="689"/>
        </pc:sldMkLst>
        <pc:graphicFrameChg chg="del">
          <ac:chgData name="Cristian Chilipirea" userId="34ab170da5908fc4" providerId="LiveId" clId="{0F39BEFB-5B02-44DE-924E-C91EBE54DCB3}" dt="2021-03-03T17:25:54.772" v="1388" actId="478"/>
          <ac:graphicFrameMkLst>
            <pc:docMk/>
            <pc:sldMk cId="648758286" sldId="689"/>
            <ac:graphicFrameMk id="22" creationId="{5507FEE9-45C1-422F-84E9-009AE5B56DF2}"/>
          </ac:graphicFrameMkLst>
        </pc:graphicFrameChg>
      </pc:sldChg>
      <pc:sldChg chg="addSp modSp add mod">
        <pc:chgData name="Cristian Chilipirea" userId="34ab170da5908fc4" providerId="LiveId" clId="{0F39BEFB-5B02-44DE-924E-C91EBE54DCB3}" dt="2021-03-03T17:27:12.351" v="1427" actId="20577"/>
        <pc:sldMkLst>
          <pc:docMk/>
          <pc:sldMk cId="3579555077" sldId="690"/>
        </pc:sldMkLst>
        <pc:spChg chg="add mod">
          <ac:chgData name="Cristian Chilipirea" userId="34ab170da5908fc4" providerId="LiveId" clId="{0F39BEFB-5B02-44DE-924E-C91EBE54DCB3}" dt="2021-03-03T17:26:48.205" v="1415"/>
          <ac:spMkLst>
            <pc:docMk/>
            <pc:sldMk cId="3579555077" sldId="690"/>
            <ac:spMk id="23" creationId="{35D26C83-E664-4818-B54A-70B8ACD77E6D}"/>
          </ac:spMkLst>
        </pc:spChg>
        <pc:graphicFrameChg chg="add mod modGraphic">
          <ac:chgData name="Cristian Chilipirea" userId="34ab170da5908fc4" providerId="LiveId" clId="{0F39BEFB-5B02-44DE-924E-C91EBE54DCB3}" dt="2021-03-03T17:27:12.351" v="1427" actId="20577"/>
          <ac:graphicFrameMkLst>
            <pc:docMk/>
            <pc:sldMk cId="3579555077" sldId="690"/>
            <ac:graphicFrameMk id="22" creationId="{416158D0-C46F-4515-8064-4F0C89988761}"/>
          </ac:graphicFrameMkLst>
        </pc:graphicFrameChg>
      </pc:sldChg>
      <pc:sldChg chg="addSp modSp add mod">
        <pc:chgData name="Cristian Chilipirea" userId="34ab170da5908fc4" providerId="LiveId" clId="{0F39BEFB-5B02-44DE-924E-C91EBE54DCB3}" dt="2021-03-03T17:28:02.698" v="1445" actId="20577"/>
        <pc:sldMkLst>
          <pc:docMk/>
          <pc:sldMk cId="1265175015" sldId="691"/>
        </pc:sldMkLst>
        <pc:spChg chg="add mod">
          <ac:chgData name="Cristian Chilipirea" userId="34ab170da5908fc4" providerId="LiveId" clId="{0F39BEFB-5B02-44DE-924E-C91EBE54DCB3}" dt="2021-03-03T17:27:22.300" v="1429"/>
          <ac:spMkLst>
            <pc:docMk/>
            <pc:sldMk cId="1265175015" sldId="691"/>
            <ac:spMk id="23" creationId="{F8AE4518-4BF4-4DEA-AA05-739438364887}"/>
          </ac:spMkLst>
        </pc:spChg>
        <pc:graphicFrameChg chg="add mod modGraphic">
          <ac:chgData name="Cristian Chilipirea" userId="34ab170da5908fc4" providerId="LiveId" clId="{0F39BEFB-5B02-44DE-924E-C91EBE54DCB3}" dt="2021-03-03T17:28:02.698" v="1445" actId="20577"/>
          <ac:graphicFrameMkLst>
            <pc:docMk/>
            <pc:sldMk cId="1265175015" sldId="691"/>
            <ac:graphicFrameMk id="22" creationId="{E859AC91-3CE6-4E7B-8D34-0DF757718632}"/>
          </ac:graphicFrameMkLst>
        </pc:graphicFrameChg>
      </pc:sldChg>
      <pc:sldChg chg="addSp delSp modSp new mod ord">
        <pc:chgData name="Cristian Chilipirea" userId="34ab170da5908fc4" providerId="LiveId" clId="{0F39BEFB-5B02-44DE-924E-C91EBE54DCB3}" dt="2021-03-03T23:57:14.608" v="3902"/>
        <pc:sldMkLst>
          <pc:docMk/>
          <pc:sldMk cId="2689610395" sldId="692"/>
        </pc:sldMkLst>
        <pc:spChg chg="mod">
          <ac:chgData name="Cristian Chilipirea" userId="34ab170da5908fc4" providerId="LiveId" clId="{0F39BEFB-5B02-44DE-924E-C91EBE54DCB3}" dt="2021-03-03T17:33:05.818" v="1516" actId="20577"/>
          <ac:spMkLst>
            <pc:docMk/>
            <pc:sldMk cId="2689610395" sldId="692"/>
            <ac:spMk id="2" creationId="{8CBFDC1B-BD62-434D-B90D-BA70884A85FD}"/>
          </ac:spMkLst>
        </pc:spChg>
        <pc:spChg chg="del">
          <ac:chgData name="Cristian Chilipirea" userId="34ab170da5908fc4" providerId="LiveId" clId="{0F39BEFB-5B02-44DE-924E-C91EBE54DCB3}" dt="2021-03-03T17:37:51.687" v="1550" actId="478"/>
          <ac:spMkLst>
            <pc:docMk/>
            <pc:sldMk cId="2689610395" sldId="692"/>
            <ac:spMk id="3" creationId="{32D40CC0-E25A-4DB6-B2A4-4391D0DEC2FF}"/>
          </ac:spMkLst>
        </pc:spChg>
        <pc:spChg chg="add mod">
          <ac:chgData name="Cristian Chilipirea" userId="34ab170da5908fc4" providerId="LiveId" clId="{0F39BEFB-5B02-44DE-924E-C91EBE54DCB3}" dt="2021-03-03T17:38:01.854" v="1557" actId="1076"/>
          <ac:spMkLst>
            <pc:docMk/>
            <pc:sldMk cId="2689610395" sldId="692"/>
            <ac:spMk id="6" creationId="{E49A2ACE-E309-4C59-9B25-596BF522DECD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7" creationId="{57A37029-2554-4F58-9298-0A6AA64203DC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8" creationId="{3426A7E1-57F9-46C8-8BAF-0D0B1F31334E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9" creationId="{7900595B-1330-4937-BED4-FD78A418B18D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0" creationId="{2FF587E7-52F9-4ED1-AD92-92DFA5D3FE60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4" creationId="{19EE4023-0F49-4C83-87F4-3E4589FDA46F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5" creationId="{B2584019-87BE-49FC-9901-0CFCF0FB9EDA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16" creationId="{2E1FD05D-28BA-4E40-BF65-271BDCB27984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20" creationId="{C2A0D581-61B8-4D28-BCC2-831A1FC86BD3}"/>
          </ac:spMkLst>
        </pc:spChg>
        <pc:spChg chg="add mod">
          <ac:chgData name="Cristian Chilipirea" userId="34ab170da5908fc4" providerId="LiveId" clId="{0F39BEFB-5B02-44DE-924E-C91EBE54DCB3}" dt="2021-03-03T17:38:10.614" v="1559" actId="1076"/>
          <ac:spMkLst>
            <pc:docMk/>
            <pc:sldMk cId="2689610395" sldId="692"/>
            <ac:spMk id="21" creationId="{E28C5A81-90FB-4871-AF1D-79E9F9B3B048}"/>
          </ac:spMkLst>
        </pc:sp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1" creationId="{FD5CF2A3-1198-4412-ACA4-05754190FD03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2" creationId="{ADBC7C4B-589F-4DBA-95D5-B580FAE117AD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3" creationId="{CC1B94F6-5D44-4C3A-8E0F-69D930AD4112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7" creationId="{D8629754-95D2-46C1-8839-6176805E1544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8" creationId="{A2760DD9-953B-4599-B5CC-B8BC5DE4D5C3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19" creationId="{58D4F04A-1733-4FFD-8B45-B41A7F9C703F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22" creationId="{773678E7-5499-44A3-B094-8B7A46072224}"/>
          </ac:cxnSpMkLst>
        </pc:cxnChg>
        <pc:cxnChg chg="add mod">
          <ac:chgData name="Cristian Chilipirea" userId="34ab170da5908fc4" providerId="LiveId" clId="{0F39BEFB-5B02-44DE-924E-C91EBE54DCB3}" dt="2021-03-03T17:38:10.614" v="1559" actId="1076"/>
          <ac:cxnSpMkLst>
            <pc:docMk/>
            <pc:sldMk cId="2689610395" sldId="692"/>
            <ac:cxnSpMk id="23" creationId="{2D51E00F-F092-4720-A3A4-1C11BE631007}"/>
          </ac:cxnSpMkLst>
        </pc:cxnChg>
      </pc:sldChg>
      <pc:sldChg chg="new">
        <pc:chgData name="Cristian Chilipirea" userId="34ab170da5908fc4" providerId="LiveId" clId="{0F39BEFB-5B02-44DE-924E-C91EBE54DCB3}" dt="2021-03-03T17:34:06.729" v="1517" actId="680"/>
        <pc:sldMkLst>
          <pc:docMk/>
          <pc:sldMk cId="1599576974" sldId="693"/>
        </pc:sldMkLst>
      </pc:sldChg>
      <pc:sldChg chg="new">
        <pc:chgData name="Cristian Chilipirea" userId="34ab170da5908fc4" providerId="LiveId" clId="{0F39BEFB-5B02-44DE-924E-C91EBE54DCB3}" dt="2021-03-03T17:34:09.084" v="1518" actId="680"/>
        <pc:sldMkLst>
          <pc:docMk/>
          <pc:sldMk cId="2667053831" sldId="694"/>
        </pc:sldMkLst>
      </pc:sldChg>
      <pc:sldChg chg="addSp modSp add mod ord">
        <pc:chgData name="Cristian Chilipirea" userId="34ab170da5908fc4" providerId="LiveId" clId="{0F39BEFB-5B02-44DE-924E-C91EBE54DCB3}" dt="2021-03-03T23:57:14.608" v="3902"/>
        <pc:sldMkLst>
          <pc:docMk/>
          <pc:sldMk cId="1575434959" sldId="695"/>
        </pc:sldMkLst>
        <pc:spChg chg="add mod">
          <ac:chgData name="Cristian Chilipirea" userId="34ab170da5908fc4" providerId="LiveId" clId="{0F39BEFB-5B02-44DE-924E-C91EBE54DCB3}" dt="2021-03-03T17:38:25.541" v="1561"/>
          <ac:spMkLst>
            <pc:docMk/>
            <pc:sldMk cId="1575434959" sldId="695"/>
            <ac:spMk id="25" creationId="{DC063B15-5CFE-4728-98DA-74B458776DF9}"/>
          </ac:spMkLst>
        </pc:spChg>
        <pc:graphicFrameChg chg="add mod modGraphic">
          <ac:chgData name="Cristian Chilipirea" userId="34ab170da5908fc4" providerId="LiveId" clId="{0F39BEFB-5B02-44DE-924E-C91EBE54DCB3}" dt="2021-03-03T17:39:30.542" v="1580" actId="20577"/>
          <ac:graphicFrameMkLst>
            <pc:docMk/>
            <pc:sldMk cId="1575434959" sldId="695"/>
            <ac:graphicFrameMk id="24" creationId="{61EF3225-A73E-4992-8AB9-38B65F0727E2}"/>
          </ac:graphicFrameMkLst>
        </pc:graphicFrameChg>
      </pc:sldChg>
      <pc:sldChg chg="new">
        <pc:chgData name="Cristian Chilipirea" userId="34ab170da5908fc4" providerId="LiveId" clId="{0F39BEFB-5B02-44DE-924E-C91EBE54DCB3}" dt="2021-03-03T17:40:05.094" v="1581" actId="680"/>
        <pc:sldMkLst>
          <pc:docMk/>
          <pc:sldMk cId="3149427460" sldId="696"/>
        </pc:sldMkLst>
      </pc:sldChg>
      <pc:sldChg chg="add">
        <pc:chgData name="Cristian Chilipirea" userId="34ab170da5908fc4" providerId="LiveId" clId="{0F39BEFB-5B02-44DE-924E-C91EBE54DCB3}" dt="2021-03-03T17:43:19.595" v="1594" actId="2890"/>
        <pc:sldMkLst>
          <pc:docMk/>
          <pc:sldMk cId="1421059359" sldId="697"/>
        </pc:sldMkLst>
      </pc:sldChg>
      <pc:sldChg chg="modSp new mod">
        <pc:chgData name="Cristian Chilipirea" userId="34ab170da5908fc4" providerId="LiveId" clId="{0F39BEFB-5B02-44DE-924E-C91EBE54DCB3}" dt="2021-03-03T18:49:34.334" v="1823" actId="14100"/>
        <pc:sldMkLst>
          <pc:docMk/>
          <pc:sldMk cId="1449918423" sldId="698"/>
        </pc:sldMkLst>
        <pc:spChg chg="mod">
          <ac:chgData name="Cristian Chilipirea" userId="34ab170da5908fc4" providerId="LiveId" clId="{0F39BEFB-5B02-44DE-924E-C91EBE54DCB3}" dt="2021-03-03T18:47:16.811" v="1598"/>
          <ac:spMkLst>
            <pc:docMk/>
            <pc:sldMk cId="1449918423" sldId="698"/>
            <ac:spMk id="2" creationId="{F683255E-F0EB-4E2D-9F55-1FE686102B0F}"/>
          </ac:spMkLst>
        </pc:spChg>
        <pc:spChg chg="mod">
          <ac:chgData name="Cristian Chilipirea" userId="34ab170da5908fc4" providerId="LiveId" clId="{0F39BEFB-5B02-44DE-924E-C91EBE54DCB3}" dt="2021-03-03T18:49:34.334" v="1823" actId="14100"/>
          <ac:spMkLst>
            <pc:docMk/>
            <pc:sldMk cId="1449918423" sldId="698"/>
            <ac:spMk id="3" creationId="{D8F89767-D8ED-4A08-BA8E-3DB9ADDAA79B}"/>
          </ac:spMkLst>
        </pc:spChg>
      </pc:sldChg>
      <pc:sldChg chg="modSp add mod">
        <pc:chgData name="Cristian Chilipirea" userId="34ab170da5908fc4" providerId="LiveId" clId="{0F39BEFB-5B02-44DE-924E-C91EBE54DCB3}" dt="2021-03-03T19:01:18.054" v="1985" actId="403"/>
        <pc:sldMkLst>
          <pc:docMk/>
          <pc:sldMk cId="4035309953" sldId="699"/>
        </pc:sldMkLst>
        <pc:spChg chg="mod">
          <ac:chgData name="Cristian Chilipirea" userId="34ab170da5908fc4" providerId="LiveId" clId="{0F39BEFB-5B02-44DE-924E-C91EBE54DCB3}" dt="2021-03-03T19:01:18.054" v="1985" actId="403"/>
          <ac:spMkLst>
            <pc:docMk/>
            <pc:sldMk cId="4035309953" sldId="699"/>
            <ac:spMk id="3" creationId="{D8F89767-D8ED-4A08-BA8E-3DB9ADDAA79B}"/>
          </ac:spMkLst>
        </pc:spChg>
      </pc:sldChg>
      <pc:sldChg chg="new">
        <pc:chgData name="Cristian Chilipirea" userId="34ab170da5908fc4" providerId="LiveId" clId="{0F39BEFB-5B02-44DE-924E-C91EBE54DCB3}" dt="2021-03-03T19:01:23.705" v="1986" actId="680"/>
        <pc:sldMkLst>
          <pc:docMk/>
          <pc:sldMk cId="21502304" sldId="700"/>
        </pc:sldMkLst>
      </pc:sldChg>
      <pc:sldChg chg="addSp modSp new mod">
        <pc:chgData name="Cristian Chilipirea" userId="34ab170da5908fc4" providerId="LiveId" clId="{0F39BEFB-5B02-44DE-924E-C91EBE54DCB3}" dt="2021-03-03T19:04:55.430" v="2254" actId="1076"/>
        <pc:sldMkLst>
          <pc:docMk/>
          <pc:sldMk cId="400095267" sldId="701"/>
        </pc:sldMkLst>
        <pc:spChg chg="mod">
          <ac:chgData name="Cristian Chilipirea" userId="34ab170da5908fc4" providerId="LiveId" clId="{0F39BEFB-5B02-44DE-924E-C91EBE54DCB3}" dt="2021-03-03T19:01:52.783" v="2011" actId="20577"/>
          <ac:spMkLst>
            <pc:docMk/>
            <pc:sldMk cId="400095267" sldId="701"/>
            <ac:spMk id="3" creationId="{307D1390-31A4-4409-8C90-767E3922C1DA}"/>
          </ac:spMkLst>
        </pc:spChg>
        <pc:spChg chg="mod">
          <ac:chgData name="Cristian Chilipirea" userId="34ab170da5908fc4" providerId="LiveId" clId="{0F39BEFB-5B02-44DE-924E-C91EBE54DCB3}" dt="2021-03-03T19:03:19.833" v="2234" actId="113"/>
          <ac:spMkLst>
            <pc:docMk/>
            <pc:sldMk cId="400095267" sldId="701"/>
            <ac:spMk id="4" creationId="{B1E5D8C4-EEC7-4DE6-B8BE-414633837B3D}"/>
          </ac:spMkLst>
        </pc:spChg>
        <pc:spChg chg="add mod">
          <ac:chgData name="Cristian Chilipirea" userId="34ab170da5908fc4" providerId="LiveId" clId="{0F39BEFB-5B02-44DE-924E-C91EBE54DCB3}" dt="2021-03-03T19:04:45.057" v="2252" actId="20577"/>
          <ac:spMkLst>
            <pc:docMk/>
            <pc:sldMk cId="400095267" sldId="701"/>
            <ac:spMk id="5" creationId="{56D8960B-FE7F-4E90-8043-AB1ABDD0160C}"/>
          </ac:spMkLst>
        </pc:spChg>
        <pc:spChg chg="add mod">
          <ac:chgData name="Cristian Chilipirea" userId="34ab170da5908fc4" providerId="LiveId" clId="{0F39BEFB-5B02-44DE-924E-C91EBE54DCB3}" dt="2021-03-03T19:04:16.655" v="2247" actId="20577"/>
          <ac:spMkLst>
            <pc:docMk/>
            <pc:sldMk cId="400095267" sldId="701"/>
            <ac:spMk id="6" creationId="{EF80BFB2-9C57-4A88-AA5A-3B7E344155DE}"/>
          </ac:spMkLst>
        </pc:spChg>
        <pc:spChg chg="add mod">
          <ac:chgData name="Cristian Chilipirea" userId="34ab170da5908fc4" providerId="LiveId" clId="{0F39BEFB-5B02-44DE-924E-C91EBE54DCB3}" dt="2021-03-03T19:04:26.339" v="2249" actId="20577"/>
          <ac:spMkLst>
            <pc:docMk/>
            <pc:sldMk cId="400095267" sldId="701"/>
            <ac:spMk id="7" creationId="{3FD91BD0-28C2-4E4F-9BCA-3D6E7CEAC711}"/>
          </ac:spMkLst>
        </pc:spChg>
        <pc:spChg chg="add mod">
          <ac:chgData name="Cristian Chilipirea" userId="34ab170da5908fc4" providerId="LiveId" clId="{0F39BEFB-5B02-44DE-924E-C91EBE54DCB3}" dt="2021-03-03T19:04:11.615" v="2245" actId="20577"/>
          <ac:spMkLst>
            <pc:docMk/>
            <pc:sldMk cId="400095267" sldId="701"/>
            <ac:spMk id="10" creationId="{C587C548-A841-455D-BECE-8898912FA937}"/>
          </ac:spMkLst>
        </pc:spChg>
        <pc:spChg chg="add mod">
          <ac:chgData name="Cristian Chilipirea" userId="34ab170da5908fc4" providerId="LiveId" clId="{0F39BEFB-5B02-44DE-924E-C91EBE54DCB3}" dt="2021-03-03T19:03:25.806" v="2236" actId="1076"/>
          <ac:spMkLst>
            <pc:docMk/>
            <pc:sldMk cId="400095267" sldId="701"/>
            <ac:spMk id="11" creationId="{3C72CB7F-96E1-484A-BF78-2D184330A0C2}"/>
          </ac:spMkLst>
        </pc:spChg>
        <pc:spChg chg="add mod">
          <ac:chgData name="Cristian Chilipirea" userId="34ab170da5908fc4" providerId="LiveId" clId="{0F39BEFB-5B02-44DE-924E-C91EBE54DCB3}" dt="2021-03-03T19:04:35.703" v="2251" actId="1076"/>
          <ac:spMkLst>
            <pc:docMk/>
            <pc:sldMk cId="400095267" sldId="701"/>
            <ac:spMk id="12" creationId="{4C2B4324-9098-4D17-881E-6840D0A13E5B}"/>
          </ac:spMkLst>
        </pc:spChg>
        <pc:spChg chg="add mod">
          <ac:chgData name="Cristian Chilipirea" userId="34ab170da5908fc4" providerId="LiveId" clId="{0F39BEFB-5B02-44DE-924E-C91EBE54DCB3}" dt="2021-03-03T19:04:12.984" v="2246" actId="20577"/>
          <ac:spMkLst>
            <pc:docMk/>
            <pc:sldMk cId="400095267" sldId="701"/>
            <ac:spMk id="16" creationId="{744D8E58-9DB4-46C3-A8BA-7BD9B166248B}"/>
          </ac:spMkLst>
        </pc:spChg>
        <pc:spChg chg="add mod">
          <ac:chgData name="Cristian Chilipirea" userId="34ab170da5908fc4" providerId="LiveId" clId="{0F39BEFB-5B02-44DE-924E-C91EBE54DCB3}" dt="2021-03-03T19:04:55.430" v="2254" actId="1076"/>
          <ac:spMkLst>
            <pc:docMk/>
            <pc:sldMk cId="400095267" sldId="701"/>
            <ac:spMk id="17" creationId="{28599291-BE97-4FB7-8807-701550C5DAD1}"/>
          </ac:spMkLst>
        </pc:spChg>
        <pc:cxnChg chg="add mod">
          <ac:chgData name="Cristian Chilipirea" userId="34ab170da5908fc4" providerId="LiveId" clId="{0F39BEFB-5B02-44DE-924E-C91EBE54DCB3}" dt="2021-03-03T19:03:40.460" v="2240" actId="1076"/>
          <ac:cxnSpMkLst>
            <pc:docMk/>
            <pc:sldMk cId="400095267" sldId="701"/>
            <ac:cxnSpMk id="8" creationId="{26C35EC2-10A7-43CC-8542-1FAD30744EC0}"/>
          </ac:cxnSpMkLst>
        </pc:cxnChg>
        <pc:cxnChg chg="add mod">
          <ac:chgData name="Cristian Chilipirea" userId="34ab170da5908fc4" providerId="LiveId" clId="{0F39BEFB-5B02-44DE-924E-C91EBE54DCB3}" dt="2021-03-03T19:03:25.806" v="2236" actId="1076"/>
          <ac:cxnSpMkLst>
            <pc:docMk/>
            <pc:sldMk cId="400095267" sldId="701"/>
            <ac:cxnSpMk id="9" creationId="{13B95AAE-CB35-4248-88B2-F8D3C1512C48}"/>
          </ac:cxnSpMkLst>
        </pc:cxnChg>
        <pc:cxnChg chg="add mod">
          <ac:chgData name="Cristian Chilipirea" userId="34ab170da5908fc4" providerId="LiveId" clId="{0F39BEFB-5B02-44DE-924E-C91EBE54DCB3}" dt="2021-03-03T19:04:35.703" v="2251" actId="1076"/>
          <ac:cxnSpMkLst>
            <pc:docMk/>
            <pc:sldMk cId="400095267" sldId="701"/>
            <ac:cxnSpMk id="13" creationId="{4FEEE301-FF1A-4A2E-A694-5B28BED70478}"/>
          </ac:cxnSpMkLst>
        </pc:cxnChg>
        <pc:cxnChg chg="add mod">
          <ac:chgData name="Cristian Chilipirea" userId="34ab170da5908fc4" providerId="LiveId" clId="{0F39BEFB-5B02-44DE-924E-C91EBE54DCB3}" dt="2021-03-03T19:03:25.806" v="2236" actId="1076"/>
          <ac:cxnSpMkLst>
            <pc:docMk/>
            <pc:sldMk cId="400095267" sldId="701"/>
            <ac:cxnSpMk id="14" creationId="{3CFF38FD-8B4D-4CA3-AEF2-E74AF5712FFD}"/>
          </ac:cxnSpMkLst>
        </pc:cxnChg>
        <pc:cxnChg chg="add mod">
          <ac:chgData name="Cristian Chilipirea" userId="34ab170da5908fc4" providerId="LiveId" clId="{0F39BEFB-5B02-44DE-924E-C91EBE54DCB3}" dt="2021-03-03T19:03:40.460" v="2240" actId="1076"/>
          <ac:cxnSpMkLst>
            <pc:docMk/>
            <pc:sldMk cId="400095267" sldId="701"/>
            <ac:cxnSpMk id="15" creationId="{4194D93F-4FDB-4EDA-A184-0EC1B5197162}"/>
          </ac:cxnSpMkLst>
        </pc:cxnChg>
        <pc:cxnChg chg="add mod">
          <ac:chgData name="Cristian Chilipirea" userId="34ab170da5908fc4" providerId="LiveId" clId="{0F39BEFB-5B02-44DE-924E-C91EBE54DCB3}" dt="2021-03-03T19:04:55.430" v="2254" actId="1076"/>
          <ac:cxnSpMkLst>
            <pc:docMk/>
            <pc:sldMk cId="400095267" sldId="701"/>
            <ac:cxnSpMk id="18" creationId="{F930098F-D5EC-468B-B0BC-95C0DCB83E68}"/>
          </ac:cxnSpMkLst>
        </pc:cxnChg>
        <pc:cxnChg chg="add mod">
          <ac:chgData name="Cristian Chilipirea" userId="34ab170da5908fc4" providerId="LiveId" clId="{0F39BEFB-5B02-44DE-924E-C91EBE54DCB3}" dt="2021-03-03T19:03:35.163" v="2238" actId="1076"/>
          <ac:cxnSpMkLst>
            <pc:docMk/>
            <pc:sldMk cId="400095267" sldId="701"/>
            <ac:cxnSpMk id="19" creationId="{D4BFC478-610B-43A9-8988-0B86176C0066}"/>
          </ac:cxnSpMkLst>
        </pc:cxnChg>
      </pc:sldChg>
      <pc:sldChg chg="addSp modSp add mod ord">
        <pc:chgData name="Cristian Chilipirea" userId="34ab170da5908fc4" providerId="LiveId" clId="{0F39BEFB-5B02-44DE-924E-C91EBE54DCB3}" dt="2021-03-03T19:26:28.171" v="2344" actId="20577"/>
        <pc:sldMkLst>
          <pc:docMk/>
          <pc:sldMk cId="1853163693" sldId="702"/>
        </pc:sldMkLst>
        <pc:spChg chg="mod">
          <ac:chgData name="Cristian Chilipirea" userId="34ab170da5908fc4" providerId="LiveId" clId="{0F39BEFB-5B02-44DE-924E-C91EBE54DCB3}" dt="2021-03-03T19:05:53.302" v="2282" actId="20577"/>
          <ac:spMkLst>
            <pc:docMk/>
            <pc:sldMk cId="1853163693" sldId="702"/>
            <ac:spMk id="4" creationId="{B1E5D8C4-EEC7-4DE6-B8BE-414633837B3D}"/>
          </ac:spMkLst>
        </pc:spChg>
        <pc:spChg chg="add mod">
          <ac:chgData name="Cristian Chilipirea" userId="34ab170da5908fc4" providerId="LiveId" clId="{0F39BEFB-5B02-44DE-924E-C91EBE54DCB3}" dt="2021-03-03T19:26:28.171" v="2344" actId="20577"/>
          <ac:spMkLst>
            <pc:docMk/>
            <pc:sldMk cId="1853163693" sldId="702"/>
            <ac:spMk id="21" creationId="{C823AFBE-C783-4AA3-B631-D4E5BBDA750B}"/>
          </ac:spMkLst>
        </pc:spChg>
        <pc:graphicFrameChg chg="add mod modGraphic">
          <ac:chgData name="Cristian Chilipirea" userId="34ab170da5908fc4" providerId="LiveId" clId="{0F39BEFB-5B02-44DE-924E-C91EBE54DCB3}" dt="2021-03-03T19:06:25.876" v="2295" actId="20577"/>
          <ac:graphicFrameMkLst>
            <pc:docMk/>
            <pc:sldMk cId="1853163693" sldId="702"/>
            <ac:graphicFrameMk id="20" creationId="{2EF4F483-9A73-4583-98E6-624188B8D176}"/>
          </ac:graphicFrameMkLst>
        </pc:graphicFrameChg>
      </pc:sldChg>
      <pc:sldChg chg="delSp add mod">
        <pc:chgData name="Cristian Chilipirea" userId="34ab170da5908fc4" providerId="LiveId" clId="{0F39BEFB-5B02-44DE-924E-C91EBE54DCB3}" dt="2021-03-03T19:06:55.443" v="2299" actId="478"/>
        <pc:sldMkLst>
          <pc:docMk/>
          <pc:sldMk cId="440607238" sldId="703"/>
        </pc:sldMkLst>
        <pc:graphicFrameChg chg="del">
          <ac:chgData name="Cristian Chilipirea" userId="34ab170da5908fc4" providerId="LiveId" clId="{0F39BEFB-5B02-44DE-924E-C91EBE54DCB3}" dt="2021-03-03T19:06:55.443" v="2299" actId="478"/>
          <ac:graphicFrameMkLst>
            <pc:docMk/>
            <pc:sldMk cId="440607238" sldId="703"/>
            <ac:graphicFrameMk id="20" creationId="{2EF4F483-9A73-4583-98E6-624188B8D176}"/>
          </ac:graphicFrameMkLst>
        </pc:graphicFrameChg>
      </pc:sldChg>
      <pc:sldChg chg="addSp delSp modSp add mod">
        <pc:chgData name="Cristian Chilipirea" userId="34ab170da5908fc4" providerId="LiveId" clId="{0F39BEFB-5B02-44DE-924E-C91EBE54DCB3}" dt="2021-03-03T23:12:37.245" v="3899" actId="6549"/>
        <pc:sldMkLst>
          <pc:docMk/>
          <pc:sldMk cId="3785892183" sldId="704"/>
        </pc:sldMkLst>
        <pc:spChg chg="mod">
          <ac:chgData name="Cristian Chilipirea" userId="34ab170da5908fc4" providerId="LiveId" clId="{0F39BEFB-5B02-44DE-924E-C91EBE54DCB3}" dt="2021-03-03T19:28:34.531" v="2365" actId="790"/>
          <ac:spMkLst>
            <pc:docMk/>
            <pc:sldMk cId="3785892183" sldId="704"/>
            <ac:spMk id="3" creationId="{307D1390-31A4-4409-8C90-767E3922C1DA}"/>
          </ac:spMkLst>
        </pc:spChg>
        <pc:spChg chg="del">
          <ac:chgData name="Cristian Chilipirea" userId="34ab170da5908fc4" providerId="LiveId" clId="{0F39BEFB-5B02-44DE-924E-C91EBE54DCB3}" dt="2021-03-03T19:24:45.623" v="2319" actId="478"/>
          <ac:spMkLst>
            <pc:docMk/>
            <pc:sldMk cId="3785892183" sldId="704"/>
            <ac:spMk id="4" creationId="{B1E5D8C4-EEC7-4DE6-B8BE-414633837B3D}"/>
          </ac:spMkLst>
        </pc:spChg>
        <pc:spChg chg="del">
          <ac:chgData name="Cristian Chilipirea" userId="34ab170da5908fc4" providerId="LiveId" clId="{0F39BEFB-5B02-44DE-924E-C91EBE54DCB3}" dt="2021-03-03T19:24:40.652" v="2317" actId="478"/>
          <ac:spMkLst>
            <pc:docMk/>
            <pc:sldMk cId="3785892183" sldId="704"/>
            <ac:spMk id="21" creationId="{C823AFBE-C783-4AA3-B631-D4E5BBDA750B}"/>
          </ac:spMkLst>
        </pc:spChg>
        <pc:spChg chg="add mod">
          <ac:chgData name="Cristian Chilipirea" userId="34ab170da5908fc4" providerId="LiveId" clId="{0F39BEFB-5B02-44DE-924E-C91EBE54DCB3}" dt="2021-03-03T23:12:37.245" v="3899" actId="6549"/>
          <ac:spMkLst>
            <pc:docMk/>
            <pc:sldMk cId="3785892183" sldId="704"/>
            <ac:spMk id="23" creationId="{BBE6BA5C-3F09-4876-9DCA-5AAB9A9A337C}"/>
          </ac:spMkLst>
        </pc:spChg>
        <pc:spChg chg="add del mod">
          <ac:chgData name="Cristian Chilipirea" userId="34ab170da5908fc4" providerId="LiveId" clId="{0F39BEFB-5B02-44DE-924E-C91EBE54DCB3}" dt="2021-03-03T19:24:48.668" v="2320" actId="478"/>
          <ac:spMkLst>
            <pc:docMk/>
            <pc:sldMk cId="3785892183" sldId="704"/>
            <ac:spMk id="25" creationId="{2A654FE2-4C6F-4C38-A969-326A5CC6EB3E}"/>
          </ac:spMkLst>
        </pc:spChg>
        <pc:graphicFrameChg chg="del">
          <ac:chgData name="Cristian Chilipirea" userId="34ab170da5908fc4" providerId="LiveId" clId="{0F39BEFB-5B02-44DE-924E-C91EBE54DCB3}" dt="2021-03-03T19:24:50.577" v="2321" actId="478"/>
          <ac:graphicFrameMkLst>
            <pc:docMk/>
            <pc:sldMk cId="3785892183" sldId="704"/>
            <ac:graphicFrameMk id="20" creationId="{2EF4F483-9A73-4583-98E6-624188B8D176}"/>
          </ac:graphicFrameMkLst>
        </pc:graphicFrameChg>
      </pc:sldChg>
      <pc:sldChg chg="addSp modSp new mod ord">
        <pc:chgData name="Cristian Chilipirea" userId="34ab170da5908fc4" providerId="LiveId" clId="{0F39BEFB-5B02-44DE-924E-C91EBE54DCB3}" dt="2021-03-03T19:59:37.475" v="2723" actId="14100"/>
        <pc:sldMkLst>
          <pc:docMk/>
          <pc:sldMk cId="1829696311" sldId="705"/>
        </pc:sldMkLst>
        <pc:spChg chg="mod">
          <ac:chgData name="Cristian Chilipirea" userId="34ab170da5908fc4" providerId="LiveId" clId="{0F39BEFB-5B02-44DE-924E-C91EBE54DCB3}" dt="2021-03-03T19:35:45.068" v="2400" actId="20577"/>
          <ac:spMkLst>
            <pc:docMk/>
            <pc:sldMk cId="1829696311" sldId="705"/>
            <ac:spMk id="2" creationId="{4CD04404-9A28-4299-96F1-8EA4CDFAB72E}"/>
          </ac:spMkLst>
        </pc:spChg>
        <pc:spChg chg="mod">
          <ac:chgData name="Cristian Chilipirea" userId="34ab170da5908fc4" providerId="LiveId" clId="{0F39BEFB-5B02-44DE-924E-C91EBE54DCB3}" dt="2021-03-03T19:59:37.475" v="2723" actId="14100"/>
          <ac:spMkLst>
            <pc:docMk/>
            <pc:sldMk cId="1829696311" sldId="705"/>
            <ac:spMk id="3" creationId="{A9E65F1C-FF01-4903-82E7-1259E7A52577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5" creationId="{29E0A06C-B0C8-46BB-9862-49BEC89670C7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6" creationId="{A55F60A4-9E51-47BB-8D5B-A54700B76362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7" creationId="{6FBC9EC0-B09F-4A8B-9F18-5D1FB5BAD86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8" creationId="{115C1D01-3641-4066-9DD5-AC94E0CAFF25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2" creationId="{68B67770-D153-47D4-99DA-84A9FF540C2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3" creationId="{EDC3FC1E-D8C1-46C5-AAB8-069D723D983C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4" creationId="{7430D3B7-4A5D-46B5-8A2B-F838541D7A49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8" creationId="{D0AD743D-2BFF-4593-83B5-3BEFE9B31B35}"/>
          </ac:spMkLst>
        </pc:spChg>
        <pc:spChg chg="add mod">
          <ac:chgData name="Cristian Chilipirea" userId="34ab170da5908fc4" providerId="LiveId" clId="{0F39BEFB-5B02-44DE-924E-C91EBE54DCB3}" dt="2021-03-03T19:38:19.345" v="2574" actId="1076"/>
          <ac:spMkLst>
            <pc:docMk/>
            <pc:sldMk cId="1829696311" sldId="705"/>
            <ac:spMk id="19" creationId="{710D0C30-ED14-467F-8C85-875CA1F17E84}"/>
          </ac:spMkLst>
        </pc:sp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9" creationId="{B623FA02-5949-42FB-8A63-F2C972C6C623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0" creationId="{1C87865B-53DB-4E10-95C3-C4B8CDB17721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1" creationId="{243833D9-AEF6-4DB1-A252-ED54B7EF81BF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5" creationId="{E763B3DC-EE90-48DE-9963-A7A180C010AA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6" creationId="{676D246C-5841-4F10-9679-7D0913370EBE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17" creationId="{CFBB7A0A-CEE9-4C0B-AEB7-175C0988347D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20" creationId="{5DF1EC8E-5DA6-4555-98FB-3AFDB7EA490C}"/>
          </ac:cxnSpMkLst>
        </pc:cxnChg>
        <pc:cxnChg chg="add mod">
          <ac:chgData name="Cristian Chilipirea" userId="34ab170da5908fc4" providerId="LiveId" clId="{0F39BEFB-5B02-44DE-924E-C91EBE54DCB3}" dt="2021-03-03T19:38:19.345" v="2574" actId="1076"/>
          <ac:cxnSpMkLst>
            <pc:docMk/>
            <pc:sldMk cId="1829696311" sldId="705"/>
            <ac:cxnSpMk id="21" creationId="{1E243FA5-9229-40B2-90C2-914610A0BE5D}"/>
          </ac:cxnSpMkLst>
        </pc:cxnChg>
      </pc:sldChg>
      <pc:sldChg chg="addSp delSp modSp new mod ord">
        <pc:chgData name="Cristian Chilipirea" userId="34ab170da5908fc4" providerId="LiveId" clId="{0F39BEFB-5B02-44DE-924E-C91EBE54DCB3}" dt="2021-03-03T23:57:14.608" v="3902"/>
        <pc:sldMkLst>
          <pc:docMk/>
          <pc:sldMk cId="2087043223" sldId="706"/>
        </pc:sldMkLst>
        <pc:spChg chg="mod">
          <ac:chgData name="Cristian Chilipirea" userId="34ab170da5908fc4" providerId="LiveId" clId="{0F39BEFB-5B02-44DE-924E-C91EBE54DCB3}" dt="2021-03-03T20:14:31.323" v="2810" actId="20577"/>
          <ac:spMkLst>
            <pc:docMk/>
            <pc:sldMk cId="2087043223" sldId="706"/>
            <ac:spMk id="2" creationId="{7156A0F7-7A99-4D76-B5FB-86749D6149EC}"/>
          </ac:spMkLst>
        </pc:spChg>
        <pc:spChg chg="del">
          <ac:chgData name="Cristian Chilipirea" userId="34ab170da5908fc4" providerId="LiveId" clId="{0F39BEFB-5B02-44DE-924E-C91EBE54DCB3}" dt="2021-03-03T20:04:13.203" v="2755" actId="478"/>
          <ac:spMkLst>
            <pc:docMk/>
            <pc:sldMk cId="2087043223" sldId="706"/>
            <ac:spMk id="3" creationId="{23D57242-A000-4855-93DB-880CBA7A7BD4}"/>
          </ac:spMkLst>
        </pc:spChg>
        <pc:spChg chg="add mod">
          <ac:chgData name="Cristian Chilipirea" userId="34ab170da5908fc4" providerId="LiveId" clId="{0F39BEFB-5B02-44DE-924E-C91EBE54DCB3}" dt="2021-03-03T20:12:12.443" v="2794" actId="20577"/>
          <ac:spMkLst>
            <pc:docMk/>
            <pc:sldMk cId="2087043223" sldId="706"/>
            <ac:spMk id="6" creationId="{6CDAF25C-01EB-4ADF-A572-00A34C5F0578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7" creationId="{21EB19E7-6CBA-411A-9D12-D15EF04ABAD7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8" creationId="{47279417-1C85-4B87-8AD0-8258A0F0AF51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9" creationId="{7BDA5A21-D93C-4060-B6BC-6F18D941283D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0" creationId="{5F6F212C-2B09-47FA-8E17-54EA397CCD1E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4" creationId="{39901C2A-A8CA-4B4D-9364-BCDB516B65B1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5" creationId="{ACBA34FD-177C-43E8-8DE5-4546AB7A264F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16" creationId="{88278246-85AC-4E71-87F9-F7FF40F3248D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20" creationId="{EE6FE88E-A929-4C60-8348-260974083536}"/>
          </ac:spMkLst>
        </pc:spChg>
        <pc:spChg chg="add mod">
          <ac:chgData name="Cristian Chilipirea" userId="34ab170da5908fc4" providerId="LiveId" clId="{0F39BEFB-5B02-44DE-924E-C91EBE54DCB3}" dt="2021-03-03T20:04:25.070" v="2759"/>
          <ac:spMkLst>
            <pc:docMk/>
            <pc:sldMk cId="2087043223" sldId="706"/>
            <ac:spMk id="21" creationId="{643FAB34-ADE7-4178-A482-0E0CF541CF3A}"/>
          </ac:spMkLst>
        </pc:sp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1" creationId="{15F4012E-AF9F-499E-9EC2-81B201BC18E5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2" creationId="{65D43CCC-2876-4B2B-B08A-DF44117E5EB9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3" creationId="{3946E777-1D1C-48CB-8B94-A01CAB88D038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7" creationId="{5905D2EC-3338-45B6-AAF3-C054816F706B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8" creationId="{F4285397-8DEC-497B-B62D-92E6F2093808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19" creationId="{B6FF3A43-8FAB-4530-9F3A-4CFB7D484B62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22" creationId="{E5BC91F7-B430-4B12-8029-1B2E208B8780}"/>
          </ac:cxnSpMkLst>
        </pc:cxnChg>
        <pc:cxnChg chg="add mod">
          <ac:chgData name="Cristian Chilipirea" userId="34ab170da5908fc4" providerId="LiveId" clId="{0F39BEFB-5B02-44DE-924E-C91EBE54DCB3}" dt="2021-03-03T20:04:25.070" v="2759"/>
          <ac:cxnSpMkLst>
            <pc:docMk/>
            <pc:sldMk cId="2087043223" sldId="706"/>
            <ac:cxnSpMk id="23" creationId="{30B32B94-8B16-4693-ABB2-3CE43A73DCCC}"/>
          </ac:cxnSpMkLst>
        </pc:cxnChg>
      </pc:sldChg>
      <pc:sldChg chg="addSp delSp modSp new mod">
        <pc:chgData name="Cristian Chilipirea" userId="34ab170da5908fc4" providerId="LiveId" clId="{0F39BEFB-5B02-44DE-924E-C91EBE54DCB3}" dt="2021-03-03T20:08:17.963" v="2787" actId="1076"/>
        <pc:sldMkLst>
          <pc:docMk/>
          <pc:sldMk cId="1910641494" sldId="707"/>
        </pc:sldMkLst>
        <pc:spChg chg="mod">
          <ac:chgData name="Cristian Chilipirea" userId="34ab170da5908fc4" providerId="LiveId" clId="{0F39BEFB-5B02-44DE-924E-C91EBE54DCB3}" dt="2021-03-03T20:05:27.374" v="2779" actId="20577"/>
          <ac:spMkLst>
            <pc:docMk/>
            <pc:sldMk cId="1910641494" sldId="707"/>
            <ac:spMk id="2" creationId="{4CA46840-30B3-455A-9351-0BD98F00D566}"/>
          </ac:spMkLst>
        </pc:spChg>
        <pc:spChg chg="del">
          <ac:chgData name="Cristian Chilipirea" userId="34ab170da5908fc4" providerId="LiveId" clId="{0F39BEFB-5B02-44DE-924E-C91EBE54DCB3}" dt="2021-03-03T20:05:31.006" v="2780" actId="478"/>
          <ac:spMkLst>
            <pc:docMk/>
            <pc:sldMk cId="1910641494" sldId="707"/>
            <ac:spMk id="3" creationId="{ADD44433-BF51-441E-9658-123FDD33AD94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5" creationId="{CA4E6AFC-3135-42CA-A2F2-E11D91109C34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6" creationId="{B7DC2276-9C35-4A2C-B179-88E19216AA5A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7" creationId="{F0B9873D-BBE7-4A91-8488-F331E0D8D23B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0" creationId="{07D30EC9-3C01-4864-A1CF-DB4459EA918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1" creationId="{82B42AA1-3B5E-4DCD-80BE-37B63F118BB5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2" creationId="{4A56A218-14A4-4744-A589-5ABFD0421B5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6" creationId="{4DDD5A69-3ECA-4404-AEF7-ADE67F41E5AE}"/>
          </ac:spMkLst>
        </pc:spChg>
        <pc:spChg chg="add mod">
          <ac:chgData name="Cristian Chilipirea" userId="34ab170da5908fc4" providerId="LiveId" clId="{0F39BEFB-5B02-44DE-924E-C91EBE54DCB3}" dt="2021-03-03T20:05:39.516" v="2783" actId="1076"/>
          <ac:spMkLst>
            <pc:docMk/>
            <pc:sldMk cId="1910641494" sldId="707"/>
            <ac:spMk id="17" creationId="{ECDBAC47-36C7-4A3D-AD8E-3813D691C16E}"/>
          </ac:spMkLst>
        </pc:spChg>
        <pc:spChg chg="add mod">
          <ac:chgData name="Cristian Chilipirea" userId="34ab170da5908fc4" providerId="LiveId" clId="{0F39BEFB-5B02-44DE-924E-C91EBE54DCB3}" dt="2021-03-03T20:08:17.963" v="2787" actId="1076"/>
          <ac:spMkLst>
            <pc:docMk/>
            <pc:sldMk cId="1910641494" sldId="707"/>
            <ac:spMk id="21" creationId="{126DA553-8176-4A12-B339-BAEBB2610135}"/>
          </ac:spMkLst>
        </pc:sp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8" creationId="{D8F387BA-1708-451B-8FD0-A3715E89143D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9" creationId="{EED89601-0607-4FD2-ADA2-83BFAB0BF3FA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3" creationId="{16B2006D-DB31-4EF5-8059-B7F46421D23F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4" creationId="{47A8284E-45ED-4ABC-89A3-F29A8DB6B40B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5" creationId="{D94F7004-FF6D-4830-8A8A-6B5A5B449CC5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8" creationId="{249A97C0-C596-4D42-8F96-37324367C90D}"/>
          </ac:cxnSpMkLst>
        </pc:cxnChg>
        <pc:cxnChg chg="add mod">
          <ac:chgData name="Cristian Chilipirea" userId="34ab170da5908fc4" providerId="LiveId" clId="{0F39BEFB-5B02-44DE-924E-C91EBE54DCB3}" dt="2021-03-03T20:05:39.516" v="2783" actId="1076"/>
          <ac:cxnSpMkLst>
            <pc:docMk/>
            <pc:sldMk cId="1910641494" sldId="707"/>
            <ac:cxnSpMk id="19" creationId="{6DE439CC-5893-4B46-A3B7-F05F1403891B}"/>
          </ac:cxnSpMkLst>
        </pc:cxnChg>
      </pc:sldChg>
      <pc:sldChg chg="addSp delSp modSp new mod">
        <pc:chgData name="Cristian Chilipirea" userId="34ab170da5908fc4" providerId="LiveId" clId="{0F39BEFB-5B02-44DE-924E-C91EBE54DCB3}" dt="2021-03-03T20:37:11.043" v="2835" actId="1076"/>
        <pc:sldMkLst>
          <pc:docMk/>
          <pc:sldMk cId="4260203964" sldId="708"/>
        </pc:sldMkLst>
        <pc:spChg chg="mod">
          <ac:chgData name="Cristian Chilipirea" userId="34ab170da5908fc4" providerId="LiveId" clId="{0F39BEFB-5B02-44DE-924E-C91EBE54DCB3}" dt="2021-03-03T20:35:54.808" v="2828" actId="20577"/>
          <ac:spMkLst>
            <pc:docMk/>
            <pc:sldMk cId="4260203964" sldId="708"/>
            <ac:spMk id="3" creationId="{79B4E76C-51A6-4439-8D4A-290188AA4287}"/>
          </ac:spMkLst>
        </pc:spChg>
        <pc:spChg chg="del">
          <ac:chgData name="Cristian Chilipirea" userId="34ab170da5908fc4" providerId="LiveId" clId="{0F39BEFB-5B02-44DE-924E-C91EBE54DCB3}" dt="2021-03-03T20:35:57.783" v="2829" actId="478"/>
          <ac:spMkLst>
            <pc:docMk/>
            <pc:sldMk cId="4260203964" sldId="708"/>
            <ac:spMk id="4" creationId="{3CB349B2-98E7-4FAB-B734-42C6383C9F2A}"/>
          </ac:spMkLst>
        </pc:spChg>
        <pc:spChg chg="add mod">
          <ac:chgData name="Cristian Chilipirea" userId="34ab170da5908fc4" providerId="LiveId" clId="{0F39BEFB-5B02-44DE-924E-C91EBE54DCB3}" dt="2021-03-03T20:37:02.551" v="2833" actId="1076"/>
          <ac:spMkLst>
            <pc:docMk/>
            <pc:sldMk cId="4260203964" sldId="708"/>
            <ac:spMk id="6" creationId="{EAF4CFB9-09FB-4ACF-A485-FDA793CF482F}"/>
          </ac:spMkLst>
        </pc:spChg>
        <pc:spChg chg="add mod">
          <ac:chgData name="Cristian Chilipirea" userId="34ab170da5908fc4" providerId="LiveId" clId="{0F39BEFB-5B02-44DE-924E-C91EBE54DCB3}" dt="2021-03-03T20:37:11.043" v="2835" actId="1076"/>
          <ac:spMkLst>
            <pc:docMk/>
            <pc:sldMk cId="4260203964" sldId="708"/>
            <ac:spMk id="7" creationId="{FD3D95DC-16E3-4191-8EE7-241354D242E5}"/>
          </ac:spMkLst>
        </pc:spChg>
        <pc:cxnChg chg="add mod">
          <ac:chgData name="Cristian Chilipirea" userId="34ab170da5908fc4" providerId="LiveId" clId="{0F39BEFB-5B02-44DE-924E-C91EBE54DCB3}" dt="2021-03-03T20:37:11.043" v="2835" actId="1076"/>
          <ac:cxnSpMkLst>
            <pc:docMk/>
            <pc:sldMk cId="4260203964" sldId="708"/>
            <ac:cxnSpMk id="8" creationId="{DF45DC2D-FED5-4A67-98D5-FF417CD48F10}"/>
          </ac:cxnSpMkLst>
        </pc:cxnChg>
        <pc:cxnChg chg="add mod">
          <ac:chgData name="Cristian Chilipirea" userId="34ab170da5908fc4" providerId="LiveId" clId="{0F39BEFB-5B02-44DE-924E-C91EBE54DCB3}" dt="2021-03-03T20:37:11.043" v="2835" actId="1076"/>
          <ac:cxnSpMkLst>
            <pc:docMk/>
            <pc:sldMk cId="4260203964" sldId="708"/>
            <ac:cxnSpMk id="9" creationId="{F4D1F92E-4520-4682-823E-71A43702F356}"/>
          </ac:cxnSpMkLst>
        </pc:cxnChg>
      </pc:sldChg>
      <pc:sldChg chg="addSp delSp modSp new mod">
        <pc:chgData name="Cristian Chilipirea" userId="34ab170da5908fc4" providerId="LiveId" clId="{0F39BEFB-5B02-44DE-924E-C91EBE54DCB3}" dt="2021-03-03T20:49:31.285" v="2872" actId="6549"/>
        <pc:sldMkLst>
          <pc:docMk/>
          <pc:sldMk cId="1012895254" sldId="709"/>
        </pc:sldMkLst>
        <pc:spChg chg="mod">
          <ac:chgData name="Cristian Chilipirea" userId="34ab170da5908fc4" providerId="LiveId" clId="{0F39BEFB-5B02-44DE-924E-C91EBE54DCB3}" dt="2021-03-03T20:38:19.976" v="2850" actId="790"/>
          <ac:spMkLst>
            <pc:docMk/>
            <pc:sldMk cId="1012895254" sldId="709"/>
            <ac:spMk id="3" creationId="{BFF8676F-D22F-43D6-9190-840217242725}"/>
          </ac:spMkLst>
        </pc:spChg>
        <pc:spChg chg="del">
          <ac:chgData name="Cristian Chilipirea" userId="34ab170da5908fc4" providerId="LiveId" clId="{0F39BEFB-5B02-44DE-924E-C91EBE54DCB3}" dt="2021-03-03T20:38:22.628" v="2851" actId="478"/>
          <ac:spMkLst>
            <pc:docMk/>
            <pc:sldMk cId="1012895254" sldId="709"/>
            <ac:spMk id="4" creationId="{7FDA0AB4-5BBD-4E49-804D-F1CAC162B442}"/>
          </ac:spMkLst>
        </pc:spChg>
        <pc:spChg chg="add mod">
          <ac:chgData name="Cristian Chilipirea" userId="34ab170da5908fc4" providerId="LiveId" clId="{0F39BEFB-5B02-44DE-924E-C91EBE54DCB3}" dt="2021-03-03T20:49:31.285" v="2872" actId="6549"/>
          <ac:spMkLst>
            <pc:docMk/>
            <pc:sldMk cId="1012895254" sldId="709"/>
            <ac:spMk id="6" creationId="{DA245A0B-6863-4C9B-8B1C-4FEE5A16D802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7" creationId="{FDAC04D6-71EF-4437-8244-5CB5E14381D1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8" creationId="{5F3E58F9-B781-4A2C-9CE6-EF0E33FD4C79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9" creationId="{A862A958-69B2-4856-86CD-935A3E5D63B0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2" creationId="{C056D73B-DF0A-47A8-B0E7-E3BA3C625F9E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3" creationId="{E599A1E9-E446-441D-9E51-F2A2A67DD10D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4" creationId="{D9E6BDD3-7FCE-4C8A-A27C-F3514EB61CB1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8" creationId="{0D3F4542-8D7C-4AE4-AEE9-119DDF785AB0}"/>
          </ac:spMkLst>
        </pc:spChg>
        <pc:spChg chg="add mod">
          <ac:chgData name="Cristian Chilipirea" userId="34ab170da5908fc4" providerId="LiveId" clId="{0F39BEFB-5B02-44DE-924E-C91EBE54DCB3}" dt="2021-03-03T20:38:45.813" v="2858" actId="1076"/>
          <ac:spMkLst>
            <pc:docMk/>
            <pc:sldMk cId="1012895254" sldId="709"/>
            <ac:spMk id="19" creationId="{F058322C-7390-4D81-9C34-7159F1DD1378}"/>
          </ac:spMkLst>
        </pc:spChg>
        <pc:spChg chg="add mod">
          <ac:chgData name="Cristian Chilipirea" userId="34ab170da5908fc4" providerId="LiveId" clId="{0F39BEFB-5B02-44DE-924E-C91EBE54DCB3}" dt="2021-03-03T20:41:31.541" v="2865" actId="20577"/>
          <ac:spMkLst>
            <pc:docMk/>
            <pc:sldMk cId="1012895254" sldId="709"/>
            <ac:spMk id="23" creationId="{841EBC93-1623-43F1-9D77-1729D742D392}"/>
          </ac:spMkLst>
        </pc:sp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0" creationId="{1643AC51-8C87-4C3B-B2C0-05DF9F07D570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1" creationId="{DF0577B1-6E0C-4DB0-A2CE-2CB241276E79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5" creationId="{9E34EB63-50EE-49E1-825B-4374AB593154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6" creationId="{ADFEBE62-37BC-4151-8F4E-1D2BEB04C2B5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17" creationId="{61DE9935-0FD8-4F60-8EC2-19D87072556E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20" creationId="{0407EC32-BC87-469D-8F28-39E071CD555F}"/>
          </ac:cxnSpMkLst>
        </pc:cxnChg>
        <pc:cxnChg chg="add mod">
          <ac:chgData name="Cristian Chilipirea" userId="34ab170da5908fc4" providerId="LiveId" clId="{0F39BEFB-5B02-44DE-924E-C91EBE54DCB3}" dt="2021-03-03T20:38:45.813" v="2858" actId="1076"/>
          <ac:cxnSpMkLst>
            <pc:docMk/>
            <pc:sldMk cId="1012895254" sldId="709"/>
            <ac:cxnSpMk id="21" creationId="{F30A28D9-B80C-40D0-8B13-9EC48884AFB2}"/>
          </ac:cxnSpMkLst>
        </pc:cxnChg>
      </pc:sldChg>
      <pc:sldChg chg="addSp delSp modSp new mod">
        <pc:chgData name="Cristian Chilipirea" userId="34ab170da5908fc4" providerId="LiveId" clId="{0F39BEFB-5B02-44DE-924E-C91EBE54DCB3}" dt="2021-03-03T21:17:08.145" v="2930" actId="20577"/>
        <pc:sldMkLst>
          <pc:docMk/>
          <pc:sldMk cId="2857159270" sldId="710"/>
        </pc:sldMkLst>
        <pc:spChg chg="mod">
          <ac:chgData name="Cristian Chilipirea" userId="34ab170da5908fc4" providerId="LiveId" clId="{0F39BEFB-5B02-44DE-924E-C91EBE54DCB3}" dt="2021-03-03T21:17:08.145" v="2930" actId="20577"/>
          <ac:spMkLst>
            <pc:docMk/>
            <pc:sldMk cId="2857159270" sldId="710"/>
            <ac:spMk id="3" creationId="{5986ADCF-0C6F-45A7-980B-F5378C60A120}"/>
          </ac:spMkLst>
        </pc:spChg>
        <pc:spChg chg="del">
          <ac:chgData name="Cristian Chilipirea" userId="34ab170da5908fc4" providerId="LiveId" clId="{0F39BEFB-5B02-44DE-924E-C91EBE54DCB3}" dt="2021-03-03T20:53:02.172" v="2874" actId="478"/>
          <ac:spMkLst>
            <pc:docMk/>
            <pc:sldMk cId="2857159270" sldId="710"/>
            <ac:spMk id="4" creationId="{0C2668A2-0B79-458A-90CD-7CD48794BD24}"/>
          </ac:spMkLst>
        </pc:spChg>
        <pc:spChg chg="add del mod">
          <ac:chgData name="Cristian Chilipirea" userId="34ab170da5908fc4" providerId="LiveId" clId="{0F39BEFB-5B02-44DE-924E-C91EBE54DCB3}" dt="2021-03-03T20:58:27.881" v="2920" actId="478"/>
          <ac:spMkLst>
            <pc:docMk/>
            <pc:sldMk cId="2857159270" sldId="710"/>
            <ac:spMk id="6" creationId="{B1149F9D-6BEA-4D5B-AC9E-FBC95E3789A6}"/>
          </ac:spMkLst>
        </pc:spChg>
        <pc:spChg chg="add mod">
          <ac:chgData name="Cristian Chilipirea" userId="34ab170da5908fc4" providerId="LiveId" clId="{0F39BEFB-5B02-44DE-924E-C91EBE54DCB3}" dt="2021-03-03T20:58:49.064" v="2927" actId="14100"/>
          <ac:spMkLst>
            <pc:docMk/>
            <pc:sldMk cId="2857159270" sldId="710"/>
            <ac:spMk id="8" creationId="{72700962-AC16-4319-91D8-8420709B0E50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9" creationId="{5C5A96DD-C6D6-4B9A-8AC7-EAE42BB4D8D5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0" creationId="{816BBC12-E47F-42A0-8927-5A749232971A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1" creationId="{B22A1257-7D78-475F-A31D-C9652256E02B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4" creationId="{EA20832B-EE16-4191-A305-536178D6F381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5" creationId="{BCC63762-B951-4339-9298-F840114AAEEC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16" creationId="{7F629609-B581-4431-BB8D-B5FFCBA80517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20" creationId="{2A918B11-2F06-48B9-99CC-3B4643BC6ACD}"/>
          </ac:spMkLst>
        </pc:spChg>
        <pc:spChg chg="add mod">
          <ac:chgData name="Cristian Chilipirea" userId="34ab170da5908fc4" providerId="LiveId" clId="{0F39BEFB-5B02-44DE-924E-C91EBE54DCB3}" dt="2021-03-03T20:58:56.601" v="2929" actId="1076"/>
          <ac:spMkLst>
            <pc:docMk/>
            <pc:sldMk cId="2857159270" sldId="710"/>
            <ac:spMk id="21" creationId="{0453BE77-9498-4D85-8B1A-5345631BED1F}"/>
          </ac:spMkLst>
        </pc:sp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2" creationId="{E40A91A8-7269-45AA-993D-13E051037F30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3" creationId="{BE5523C4-DF47-4631-9711-92F453120DFE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7" creationId="{18F89200-8F87-4703-8123-B38C08E18505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8" creationId="{4E3E1524-8065-46B9-95EC-DA40A65ECACE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19" creationId="{4ED2E80E-00FD-4B04-B3AF-3C392FA81E49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22" creationId="{C62618DF-BCED-4DA4-BBCE-950AF98BA6FA}"/>
          </ac:cxnSpMkLst>
        </pc:cxnChg>
        <pc:cxnChg chg="add mod">
          <ac:chgData name="Cristian Chilipirea" userId="34ab170da5908fc4" providerId="LiveId" clId="{0F39BEFB-5B02-44DE-924E-C91EBE54DCB3}" dt="2021-03-03T20:58:56.601" v="2929" actId="1076"/>
          <ac:cxnSpMkLst>
            <pc:docMk/>
            <pc:sldMk cId="2857159270" sldId="710"/>
            <ac:cxnSpMk id="23" creationId="{54B675CB-106C-4BE7-8D69-DB2619973BBB}"/>
          </ac:cxnSpMkLst>
        </pc:cxnChg>
      </pc:sldChg>
      <pc:sldChg chg="modSp new mod">
        <pc:chgData name="Cristian Chilipirea" userId="34ab170da5908fc4" providerId="LiveId" clId="{0F39BEFB-5B02-44DE-924E-C91EBE54DCB3}" dt="2021-03-03T22:12:43.901" v="3052" actId="14100"/>
        <pc:sldMkLst>
          <pc:docMk/>
          <pc:sldMk cId="267533109" sldId="711"/>
        </pc:sldMkLst>
        <pc:spChg chg="mod">
          <ac:chgData name="Cristian Chilipirea" userId="34ab170da5908fc4" providerId="LiveId" clId="{0F39BEFB-5B02-44DE-924E-C91EBE54DCB3}" dt="2021-03-03T21:48:57.415" v="2965" actId="20577"/>
          <ac:spMkLst>
            <pc:docMk/>
            <pc:sldMk cId="267533109" sldId="711"/>
            <ac:spMk id="3" creationId="{559A6A58-A320-4921-8276-A408BA635780}"/>
          </ac:spMkLst>
        </pc:spChg>
        <pc:spChg chg="mod">
          <ac:chgData name="Cristian Chilipirea" userId="34ab170da5908fc4" providerId="LiveId" clId="{0F39BEFB-5B02-44DE-924E-C91EBE54DCB3}" dt="2021-03-03T22:12:43.901" v="3052" actId="14100"/>
          <ac:spMkLst>
            <pc:docMk/>
            <pc:sldMk cId="267533109" sldId="711"/>
            <ac:spMk id="4" creationId="{E5816478-86B5-4481-ACAF-833900994C7C}"/>
          </ac:spMkLst>
        </pc:spChg>
      </pc:sldChg>
      <pc:sldChg chg="addSp delSp modSp new mod">
        <pc:chgData name="Cristian Chilipirea" userId="34ab170da5908fc4" providerId="LiveId" clId="{0F39BEFB-5B02-44DE-924E-C91EBE54DCB3}" dt="2021-03-03T22:20:24.037" v="3216" actId="1076"/>
        <pc:sldMkLst>
          <pc:docMk/>
          <pc:sldMk cId="3710067489" sldId="712"/>
        </pc:sldMkLst>
        <pc:spChg chg="mod">
          <ac:chgData name="Cristian Chilipirea" userId="34ab170da5908fc4" providerId="LiveId" clId="{0F39BEFB-5B02-44DE-924E-C91EBE54DCB3}" dt="2021-03-03T22:16:44.113" v="3151" actId="20577"/>
          <ac:spMkLst>
            <pc:docMk/>
            <pc:sldMk cId="3710067489" sldId="712"/>
            <ac:spMk id="3" creationId="{9079F993-E184-457F-B380-B5E1D759748D}"/>
          </ac:spMkLst>
        </pc:spChg>
        <pc:spChg chg="del mod">
          <ac:chgData name="Cristian Chilipirea" userId="34ab170da5908fc4" providerId="LiveId" clId="{0F39BEFB-5B02-44DE-924E-C91EBE54DCB3}" dt="2021-03-03T22:19:10.221" v="3187" actId="478"/>
          <ac:spMkLst>
            <pc:docMk/>
            <pc:sldMk cId="3710067489" sldId="712"/>
            <ac:spMk id="4" creationId="{B7CA64A4-1FA3-4551-8D16-2DC1B305E981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" creationId="{1B9687D3-DF12-48B3-BD17-028DD6B8EFE5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6" creationId="{A1A8C3FA-592A-4CF2-A28B-0DFB4A14B836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7" creationId="{E1055B9B-61A0-40C6-BBB0-BFEF6B6C558D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10" creationId="{5108C40B-E114-48B2-B556-6B87B14A9172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1" creationId="{E35BB265-DFF2-43F6-B013-1993B6A581D3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2" creationId="{4966DB03-5953-4AD5-B235-074AFB24ADB4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16" creationId="{EA83783A-4BBA-490C-8785-C772DF9B5626}"/>
          </ac:spMkLst>
        </pc:spChg>
        <pc:spChg chg="add del mod">
          <ac:chgData name="Cristian Chilipirea" userId="34ab170da5908fc4" providerId="LiveId" clId="{0F39BEFB-5B02-44DE-924E-C91EBE54DCB3}" dt="2021-03-03T22:14:54.270" v="3115" actId="478"/>
          <ac:spMkLst>
            <pc:docMk/>
            <pc:sldMk cId="3710067489" sldId="712"/>
            <ac:spMk id="17" creationId="{6048B490-5316-4B9F-9540-C84923B14F94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3" creationId="{F20F7700-B279-4627-9728-06CD2986CEA6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4" creationId="{A88F66E6-FEE5-485D-8BDC-193F346C78C6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5" creationId="{756EA285-5621-498F-AB1A-F43FAF7A6EB8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8" creationId="{F07C4B4C-2139-4BF5-AD88-4CBEDD8C5637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29" creationId="{8F5A523B-C417-4078-9F7A-856F3EB7D6E8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0" creationId="{C16DA62C-4497-45F4-807E-F6068FD07FF5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4" creationId="{74AFC1B4-76BF-4A10-A69C-6134E80F7237}"/>
          </ac:spMkLst>
        </pc:spChg>
        <pc:spChg chg="add del mod">
          <ac:chgData name="Cristian Chilipirea" userId="34ab170da5908fc4" providerId="LiveId" clId="{0F39BEFB-5B02-44DE-924E-C91EBE54DCB3}" dt="2021-03-03T22:14:18.543" v="3107"/>
          <ac:spMkLst>
            <pc:docMk/>
            <pc:sldMk cId="3710067489" sldId="712"/>
            <ac:spMk id="35" creationId="{7A722930-DA8F-4605-9E7E-2CAC914B2858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38" creationId="{F467A832-7080-4860-95C3-C8B398C769A3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1" creationId="{43730D74-230F-48D0-A859-7CB3996F8EC6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3" creationId="{E3E8566C-C36B-421B-954A-BDAC964A743E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45" creationId="{CAED325F-39BF-4E1C-9115-A744AD477FEB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0" creationId="{5717B37F-A908-48AC-938E-24CEFC3915C2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1" creationId="{B44ACF70-AAD0-4507-B189-F5465CA77190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3" creationId="{0E96040E-2993-4E10-AEA0-FCA24CA4D79A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5" creationId="{A16B286A-0B79-426E-B70A-2D8FD53C2CFF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7" creationId="{796BAD6E-7FC5-41FB-817F-707AEDAB50B1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59" creationId="{72BB788C-91FB-493A-B411-AEB11852C52F}"/>
          </ac:spMkLst>
        </pc:spChg>
        <pc:spChg chg="add mod">
          <ac:chgData name="Cristian Chilipirea" userId="34ab170da5908fc4" providerId="LiveId" clId="{0F39BEFB-5B02-44DE-924E-C91EBE54DCB3}" dt="2021-03-03T22:16:52.103" v="3152" actId="1076"/>
          <ac:spMkLst>
            <pc:docMk/>
            <pc:sldMk cId="3710067489" sldId="712"/>
            <ac:spMk id="61" creationId="{A025DC73-DCF7-47DC-B14A-9661BFABFC2C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1" creationId="{5599E001-DAEC-4E1A-8A1A-B71AAE943595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2" creationId="{07727302-4194-413C-B8A2-E4A432195FCC}"/>
          </ac:spMkLst>
        </pc:spChg>
        <pc:spChg chg="add mod">
          <ac:chgData name="Cristian Chilipirea" userId="34ab170da5908fc4" providerId="LiveId" clId="{0F39BEFB-5B02-44DE-924E-C91EBE54DCB3}" dt="2021-03-03T22:19:07.970" v="3186" actId="1076"/>
          <ac:spMkLst>
            <pc:docMk/>
            <pc:sldMk cId="3710067489" sldId="712"/>
            <ac:spMk id="97" creationId="{2342F1DE-4429-46CD-B279-E1AA88F61C88}"/>
          </ac:spMkLst>
        </pc:spChg>
        <pc:spChg chg="add mod">
          <ac:chgData name="Cristian Chilipirea" userId="34ab170da5908fc4" providerId="LiveId" clId="{0F39BEFB-5B02-44DE-924E-C91EBE54DCB3}" dt="2021-03-03T22:19:30.343" v="3189" actId="20577"/>
          <ac:spMkLst>
            <pc:docMk/>
            <pc:sldMk cId="3710067489" sldId="712"/>
            <ac:spMk id="100" creationId="{1D575FBC-F098-4131-9C62-0076DE4AA363}"/>
          </ac:spMkLst>
        </pc:spChg>
        <pc:spChg chg="add mod">
          <ac:chgData name="Cristian Chilipirea" userId="34ab170da5908fc4" providerId="LiveId" clId="{0F39BEFB-5B02-44DE-924E-C91EBE54DCB3}" dt="2021-03-03T22:19:31.444" v="3190" actId="20577"/>
          <ac:spMkLst>
            <pc:docMk/>
            <pc:sldMk cId="3710067489" sldId="712"/>
            <ac:spMk id="102" creationId="{BD741555-F6EA-47D0-8063-28209EB5BA27}"/>
          </ac:spMkLst>
        </pc:spChg>
        <pc:spChg chg="add mod">
          <ac:chgData name="Cristian Chilipirea" userId="34ab170da5908fc4" providerId="LiveId" clId="{0F39BEFB-5B02-44DE-924E-C91EBE54DCB3}" dt="2021-03-03T22:19:32.565" v="3191" actId="20577"/>
          <ac:spMkLst>
            <pc:docMk/>
            <pc:sldMk cId="3710067489" sldId="712"/>
            <ac:spMk id="105" creationId="{CDE459D5-2CBC-4990-A024-387FAB6A8FFF}"/>
          </ac:spMkLst>
        </pc:spChg>
        <pc:spChg chg="add mod">
          <ac:chgData name="Cristian Chilipirea" userId="34ab170da5908fc4" providerId="LiveId" clId="{0F39BEFB-5B02-44DE-924E-C91EBE54DCB3}" dt="2021-03-03T22:19:33.760" v="3192" actId="20577"/>
          <ac:spMkLst>
            <pc:docMk/>
            <pc:sldMk cId="3710067489" sldId="712"/>
            <ac:spMk id="107" creationId="{7AE857DA-C281-49D3-82C1-CC47CC0489A4}"/>
          </ac:spMkLst>
        </pc:spChg>
        <pc:spChg chg="add mod">
          <ac:chgData name="Cristian Chilipirea" userId="34ab170da5908fc4" providerId="LiveId" clId="{0F39BEFB-5B02-44DE-924E-C91EBE54DCB3}" dt="2021-03-03T22:19:35.148" v="3193" actId="20577"/>
          <ac:spMkLst>
            <pc:docMk/>
            <pc:sldMk cId="3710067489" sldId="712"/>
            <ac:spMk id="109" creationId="{593DE479-8DC8-4BF8-8321-5348BAF51792}"/>
          </ac:spMkLst>
        </pc:spChg>
        <pc:spChg chg="add mod">
          <ac:chgData name="Cristian Chilipirea" userId="34ab170da5908fc4" providerId="LiveId" clId="{0F39BEFB-5B02-44DE-924E-C91EBE54DCB3}" dt="2021-03-03T22:19:37.513" v="3194" actId="20577"/>
          <ac:spMkLst>
            <pc:docMk/>
            <pc:sldMk cId="3710067489" sldId="712"/>
            <ac:spMk id="111" creationId="{186BD0E7-656A-4DEF-A711-54A705B0A5D4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19" creationId="{6C396DE7-0065-40B2-A88F-06F9AE71D6BD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0" creationId="{41942A25-53DF-470D-8657-80DE329E1770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2" creationId="{BECEAA94-D2FD-4853-8837-D5093D764F71}"/>
          </ac:spMkLst>
        </pc:spChg>
        <pc:spChg chg="add del mod">
          <ac:chgData name="Cristian Chilipirea" userId="34ab170da5908fc4" providerId="LiveId" clId="{0F39BEFB-5B02-44DE-924E-C91EBE54DCB3}" dt="2021-03-03T22:18:40.207" v="3181"/>
          <ac:spMkLst>
            <pc:docMk/>
            <pc:sldMk cId="3710067489" sldId="712"/>
            <ac:spMk id="124" creationId="{E19637E7-6B64-4C29-8105-07D1865ED412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0" creationId="{888BCEF0-4046-409A-80AB-83669E8B3563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2" creationId="{F209B37E-1A34-422F-B1B9-E79D0D354013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4" creationId="{84A922FC-E12A-4B49-B202-01CA5AE237EB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6" creationId="{8D627914-718F-49DD-9BCB-454ACC630BAD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38" creationId="{64077177-939E-4522-BEFA-843329B3609A}"/>
          </ac:spMkLst>
        </pc:spChg>
        <pc:spChg chg="add mod">
          <ac:chgData name="Cristian Chilipirea" userId="34ab170da5908fc4" providerId="LiveId" clId="{0F39BEFB-5B02-44DE-924E-C91EBE54DCB3}" dt="2021-03-03T22:20:24.037" v="3216" actId="1076"/>
          <ac:spMkLst>
            <pc:docMk/>
            <pc:sldMk cId="3710067489" sldId="712"/>
            <ac:spMk id="140" creationId="{0022EEFC-F143-41B8-B3C8-9DB6219B9111}"/>
          </ac:spMkLst>
        </pc:spChg>
        <pc:spChg chg="add del mod">
          <ac:chgData name="Cristian Chilipirea" userId="34ab170da5908fc4" providerId="LiveId" clId="{0F39BEFB-5B02-44DE-924E-C91EBE54DCB3}" dt="2021-03-03T22:20:00.821" v="3209" actId="478"/>
          <ac:spMkLst>
            <pc:docMk/>
            <pc:sldMk cId="3710067489" sldId="712"/>
            <ac:spMk id="142" creationId="{D4F973BA-C5DC-47ED-A5F4-7323F74632BC}"/>
          </ac:spMkLst>
        </pc:spChg>
        <pc:spChg chg="add del mod">
          <ac:chgData name="Cristian Chilipirea" userId="34ab170da5908fc4" providerId="LiveId" clId="{0F39BEFB-5B02-44DE-924E-C91EBE54DCB3}" dt="2021-03-03T22:20:02.713" v="3210" actId="478"/>
          <ac:spMkLst>
            <pc:docMk/>
            <pc:sldMk cId="3710067489" sldId="712"/>
            <ac:spMk id="144" creationId="{B6E25909-76AF-40EF-BE16-F61CEA7DC97D}"/>
          </ac:spMkLst>
        </pc:sp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8" creationId="{2D2DC094-CAA5-4CC0-A912-A3574826E14F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9" creationId="{46D579DC-897A-4F24-B966-26812957E5D3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3" creationId="{35E7979E-C9D9-45D9-B4AE-9E600D7FE7DB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4" creationId="{AFC8F7CB-29BD-4542-9742-8AC745F5B8C2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15" creationId="{070C4A80-9E43-466C-9C73-B5ABD9EAC317}"/>
          </ac:cxnSpMkLst>
        </pc:cxnChg>
        <pc:cxnChg chg="add del mod">
          <ac:chgData name="Cristian Chilipirea" userId="34ab170da5908fc4" providerId="LiveId" clId="{0F39BEFB-5B02-44DE-924E-C91EBE54DCB3}" dt="2021-03-03T22:14:54.270" v="3115" actId="478"/>
          <ac:cxnSpMkLst>
            <pc:docMk/>
            <pc:sldMk cId="3710067489" sldId="712"/>
            <ac:cxnSpMk id="18" creationId="{57D2C990-45EF-40B6-ADF8-807AF8DA6D85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19" creationId="{5625D030-2D24-4251-B41E-3F20EC5042FF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26" creationId="{1B73D449-0462-49F7-9091-985587F297D7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27" creationId="{844D9513-6AA1-4DB5-ABC8-EB586A6CD9A3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1" creationId="{1E31D2FD-3B23-40C3-BEF3-94DA6221E9D6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2" creationId="{E11B446B-DA34-4BB6-85E5-071863221166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3" creationId="{BAEAD505-3EA7-48C6-B0F9-95D128762C75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6" creationId="{E6B09E59-570D-4F2D-AC24-366F99F62779}"/>
          </ac:cxnSpMkLst>
        </pc:cxnChg>
        <pc:cxnChg chg="add del mod">
          <ac:chgData name="Cristian Chilipirea" userId="34ab170da5908fc4" providerId="LiveId" clId="{0F39BEFB-5B02-44DE-924E-C91EBE54DCB3}" dt="2021-03-03T22:14:18.543" v="3107"/>
          <ac:cxnSpMkLst>
            <pc:docMk/>
            <pc:sldMk cId="3710067489" sldId="712"/>
            <ac:cxnSpMk id="37" creationId="{15C19C82-2385-45C9-9EC7-B131C1B76CC3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39" creationId="{8EF20664-EE06-411A-957C-2B16C916EF84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2" creationId="{4311E2FA-6E7B-4E05-B0DF-171CC6B71ABD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4" creationId="{38441D84-A1F0-4B63-8DEC-ACBC8EF208CB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46" creationId="{F15FE581-202C-4203-9ED4-C3CFC5F2E5BF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2" creationId="{B85492A9-649D-4B5E-A531-6F138D247B17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4" creationId="{DBCB12C8-0B64-448A-B72D-D14BBCB5C28B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6" creationId="{25AC5A2D-F589-49F3-BE7F-E66A426EE480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58" creationId="{25B0E717-C049-486C-BDA0-0983D83E7A2E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60" creationId="{0ED1EC17-9952-429B-A848-3D3166D9D237}"/>
          </ac:cxnSpMkLst>
        </pc:cxnChg>
        <pc:cxnChg chg="add mod">
          <ac:chgData name="Cristian Chilipirea" userId="34ab170da5908fc4" providerId="LiveId" clId="{0F39BEFB-5B02-44DE-924E-C91EBE54DCB3}" dt="2021-03-03T22:16:52.103" v="3152" actId="1076"/>
          <ac:cxnSpMkLst>
            <pc:docMk/>
            <pc:sldMk cId="3710067489" sldId="712"/>
            <ac:cxnSpMk id="62" creationId="{D0E6C982-46ED-4128-9703-49EFE672C03B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93" creationId="{ECDB1544-A316-4549-9FD3-6EAF3FA51B4C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98" creationId="{6B2D90BB-93B0-46CA-8CCD-10145BB25CEB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101" creationId="{232E1C61-D21A-47B2-8EA3-FC5B65EE8903}"/>
          </ac:cxnSpMkLst>
        </pc:cxnChg>
        <pc:cxnChg chg="add mod">
          <ac:chgData name="Cristian Chilipirea" userId="34ab170da5908fc4" providerId="LiveId" clId="{0F39BEFB-5B02-44DE-924E-C91EBE54DCB3}" dt="2021-03-03T22:19:07.970" v="3186" actId="1076"/>
          <ac:cxnSpMkLst>
            <pc:docMk/>
            <pc:sldMk cId="3710067489" sldId="712"/>
            <ac:cxnSpMk id="103" creationId="{B22FA724-16EB-48D1-B043-9E8148948048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06" creationId="{6C9C87EA-4487-46C7-B811-7498DCC04B17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08" creationId="{36C9B74B-9EA5-4178-A6A8-EDDFF803A30F}"/>
          </ac:cxnSpMkLst>
        </pc:cxnChg>
        <pc:cxnChg chg="add del mod">
          <ac:chgData name="Cristian Chilipirea" userId="34ab170da5908fc4" providerId="LiveId" clId="{0F39BEFB-5B02-44DE-924E-C91EBE54DCB3}" dt="2021-03-03T22:20:19.206" v="3215" actId="478"/>
          <ac:cxnSpMkLst>
            <pc:docMk/>
            <pc:sldMk cId="3710067489" sldId="712"/>
            <ac:cxnSpMk id="110" creationId="{5D91BD83-744D-46B8-9035-882C511C0312}"/>
          </ac:cxnSpMkLst>
        </pc:cxnChg>
        <pc:cxnChg chg="add mod">
          <ac:chgData name="Cristian Chilipirea" userId="34ab170da5908fc4" providerId="LiveId" clId="{0F39BEFB-5B02-44DE-924E-C91EBE54DCB3}" dt="2021-03-03T22:19:21.072" v="3188" actId="1076"/>
          <ac:cxnSpMkLst>
            <pc:docMk/>
            <pc:sldMk cId="3710067489" sldId="712"/>
            <ac:cxnSpMk id="112" creationId="{B492AB9F-7732-48C3-943E-D16E1D32F93E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1" creationId="{CDEEBDEB-CDC7-48EB-BE4B-FBFD47BD9B61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3" creationId="{8F5B91C7-07D3-4318-BC0C-2D09CC197C86}"/>
          </ac:cxnSpMkLst>
        </pc:cxnChg>
        <pc:cxnChg chg="add del mod">
          <ac:chgData name="Cristian Chilipirea" userId="34ab170da5908fc4" providerId="LiveId" clId="{0F39BEFB-5B02-44DE-924E-C91EBE54DCB3}" dt="2021-03-03T22:18:40.207" v="3181"/>
          <ac:cxnSpMkLst>
            <pc:docMk/>
            <pc:sldMk cId="3710067489" sldId="712"/>
            <ac:cxnSpMk id="125" creationId="{9E5BC1BE-E7A3-4AE3-9AFF-A07D2DCD000D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1" creationId="{7EE1D2C0-E273-4486-8672-DAD7A4772DB8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3" creationId="{8924C558-B3F0-4E7F-867E-1C32C1B3096F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5" creationId="{AEFC1399-EDAD-485E-B4AB-324ECD93E78C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7" creationId="{7B84A460-3435-4A4F-9ACE-BA30AC0B2E27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39" creationId="{5A69E64E-01EC-4752-8F4D-9C296A1A4BD7}"/>
          </ac:cxnSpMkLst>
        </pc:cxnChg>
        <pc:cxnChg chg="add mod">
          <ac:chgData name="Cristian Chilipirea" userId="34ab170da5908fc4" providerId="LiveId" clId="{0F39BEFB-5B02-44DE-924E-C91EBE54DCB3}" dt="2021-03-03T22:20:24.037" v="3216" actId="1076"/>
          <ac:cxnSpMkLst>
            <pc:docMk/>
            <pc:sldMk cId="3710067489" sldId="712"/>
            <ac:cxnSpMk id="141" creationId="{B0FDF004-F10C-4759-8F2F-5C7018161DDD}"/>
          </ac:cxnSpMkLst>
        </pc:cxnChg>
        <pc:cxnChg chg="add del mod">
          <ac:chgData name="Cristian Chilipirea" userId="34ab170da5908fc4" providerId="LiveId" clId="{0F39BEFB-5B02-44DE-924E-C91EBE54DCB3}" dt="2021-03-03T22:20:00.821" v="3209" actId="478"/>
          <ac:cxnSpMkLst>
            <pc:docMk/>
            <pc:sldMk cId="3710067489" sldId="712"/>
            <ac:cxnSpMk id="143" creationId="{FA7DB36D-5938-4AC8-9E4D-0ABA8E06EF89}"/>
          </ac:cxnSpMkLst>
        </pc:cxnChg>
        <pc:cxnChg chg="add del mod">
          <ac:chgData name="Cristian Chilipirea" userId="34ab170da5908fc4" providerId="LiveId" clId="{0F39BEFB-5B02-44DE-924E-C91EBE54DCB3}" dt="2021-03-03T22:20:00.821" v="3209" actId="478"/>
          <ac:cxnSpMkLst>
            <pc:docMk/>
            <pc:sldMk cId="3710067489" sldId="712"/>
            <ac:cxnSpMk id="145" creationId="{2720EA75-FD54-44D4-9C94-5944B06B5889}"/>
          </ac:cxnSpMkLst>
        </pc:cxnChg>
      </pc:sldChg>
      <pc:sldChg chg="addSp delSp modSp add mod">
        <pc:chgData name="Cristian Chilipirea" userId="34ab170da5908fc4" providerId="LiveId" clId="{0F39BEFB-5B02-44DE-924E-C91EBE54DCB3}" dt="2021-03-03T22:40:20.769" v="3348" actId="1076"/>
        <pc:sldMkLst>
          <pc:docMk/>
          <pc:sldMk cId="795372689" sldId="713"/>
        </pc:sldMkLst>
        <pc:spChg chg="mod">
          <ac:chgData name="Cristian Chilipirea" userId="34ab170da5908fc4" providerId="LiveId" clId="{0F39BEFB-5B02-44DE-924E-C91EBE54DCB3}" dt="2021-03-03T22:23:20.374" v="3282" actId="20577"/>
          <ac:spMkLst>
            <pc:docMk/>
            <pc:sldMk cId="795372689" sldId="713"/>
            <ac:spMk id="3" creationId="{9079F993-E184-457F-B380-B5E1D759748D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" creationId="{1B9687D3-DF12-48B3-BD17-028DD6B8EFE5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6" creationId="{A1A8C3FA-592A-4CF2-A28B-0DFB4A14B83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10" creationId="{5108C40B-E114-48B2-B556-6B87B14A9172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16" creationId="{EA83783A-4BBA-490C-8785-C772DF9B5626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34" creationId="{806363C0-190E-4960-A48C-C1FF3876141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38" creationId="{F467A832-7080-4860-95C3-C8B398C769A3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1" creationId="{43730D74-230F-48D0-A859-7CB3996F8EC6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3" creationId="{E3E8566C-C36B-421B-954A-BDAC964A743E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45" creationId="{CAED325F-39BF-4E1C-9115-A744AD477FEB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0" creationId="{5717B37F-A908-48AC-938E-24CEFC3915C2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1" creationId="{B44ACF70-AAD0-4507-B189-F5465CA77190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3" creationId="{0E96040E-2993-4E10-AEA0-FCA24CA4D79A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5" creationId="{A16B286A-0B79-426E-B70A-2D8FD53C2CFF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7" creationId="{796BAD6E-7FC5-41FB-817F-707AEDAB50B1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59" creationId="{72BB788C-91FB-493A-B411-AEB11852C52F}"/>
          </ac:spMkLst>
        </pc:spChg>
        <pc:spChg chg="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61" creationId="{A025DC73-DCF7-47DC-B14A-9661BFABFC2C}"/>
          </ac:spMkLst>
        </pc:spChg>
        <pc:spChg chg="add del mod">
          <ac:chgData name="Cristian Chilipirea" userId="34ab170da5908fc4" providerId="LiveId" clId="{0F39BEFB-5B02-44DE-924E-C91EBE54DCB3}" dt="2021-03-03T22:39:44.634" v="3339" actId="478"/>
          <ac:spMkLst>
            <pc:docMk/>
            <pc:sldMk cId="795372689" sldId="713"/>
            <ac:spMk id="63" creationId="{9B234E47-012C-4D0F-9FD9-AB06D7E8B16D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5" creationId="{9E04BFDA-A03D-49EB-BF45-D275C3556AE5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6" creationId="{88062CEB-5B3E-4639-A09E-BB1B04CBC0AD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7" creationId="{24740DDF-5791-4710-B0C8-D64F2435B074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8" creationId="{DBDA1F47-8B60-44A7-B40A-F420B1262DB2}"/>
          </ac:spMkLst>
        </pc:spChg>
        <pc:spChg chg="add mod">
          <ac:chgData name="Cristian Chilipirea" userId="34ab170da5908fc4" providerId="LiveId" clId="{0F39BEFB-5B02-44DE-924E-C91EBE54DCB3}" dt="2021-03-03T22:40:20.769" v="3348" actId="1076"/>
          <ac:spMkLst>
            <pc:docMk/>
            <pc:sldMk cId="795372689" sldId="713"/>
            <ac:spMk id="89" creationId="{BD7D0DE1-3A4E-4C4B-BE1E-62C6626F365E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1" creationId="{5599E001-DAEC-4E1A-8A1A-B71AAE943595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2" creationId="{07727302-4194-413C-B8A2-E4A432195FCC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97" creationId="{2342F1DE-4429-46CD-B279-E1AA88F61C88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0" creationId="{1D575FBC-F098-4131-9C62-0076DE4AA36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2" creationId="{BD741555-F6EA-47D0-8063-28209EB5BA27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5" creationId="{CDE459D5-2CBC-4990-A024-387FAB6A8FFF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7" creationId="{7AE857DA-C281-49D3-82C1-CC47CC0489A4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09" creationId="{593DE479-8DC8-4BF8-8321-5348BAF51792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11" creationId="{186BD0E7-656A-4DEF-A711-54A705B0A5D4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0" creationId="{888BCEF0-4046-409A-80AB-83669E8B356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2" creationId="{F209B37E-1A34-422F-B1B9-E79D0D354013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4" creationId="{84A922FC-E12A-4B49-B202-01CA5AE237EB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6" creationId="{8D627914-718F-49DD-9BCB-454ACC630BAD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38" creationId="{64077177-939E-4522-BEFA-843329B3609A}"/>
          </ac:spMkLst>
        </pc:spChg>
        <pc:spChg chg="del">
          <ac:chgData name="Cristian Chilipirea" userId="34ab170da5908fc4" providerId="LiveId" clId="{0F39BEFB-5B02-44DE-924E-C91EBE54DCB3}" dt="2021-03-03T22:20:34.046" v="3218" actId="478"/>
          <ac:spMkLst>
            <pc:docMk/>
            <pc:sldMk cId="795372689" sldId="713"/>
            <ac:spMk id="140" creationId="{0022EEFC-F143-41B8-B3C8-9DB6219B9111}"/>
          </ac:spMkLst>
        </pc:sp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8" creationId="{2D2DC094-CAA5-4CC0-A912-A3574826E14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9" creationId="{46D579DC-897A-4F24-B966-26812957E5D3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15" creationId="{070C4A80-9E43-466C-9C73-B5ABD9EAC31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19" creationId="{5625D030-2D24-4251-B41E-3F20EC5042F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39" creationId="{8EF20664-EE06-411A-957C-2B16C916EF84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2" creationId="{4311E2FA-6E7B-4E05-B0DF-171CC6B71ABD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4" creationId="{38441D84-A1F0-4B63-8DEC-ACBC8EF208CB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46" creationId="{F15FE581-202C-4203-9ED4-C3CFC5F2E5BF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2" creationId="{B85492A9-649D-4B5E-A531-6F138D247B1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4" creationId="{DBCB12C8-0B64-448A-B72D-D14BBCB5C28B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6" creationId="{25AC5A2D-F589-49F3-BE7F-E66A426EE480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58" creationId="{25B0E717-C049-486C-BDA0-0983D83E7A2E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60" creationId="{0ED1EC17-9952-429B-A848-3D3166D9D237}"/>
          </ac:cxnSpMkLst>
        </pc:cxnChg>
        <pc:cxnChg chg="mod">
          <ac:chgData name="Cristian Chilipirea" userId="34ab170da5908fc4" providerId="LiveId" clId="{0F39BEFB-5B02-44DE-924E-C91EBE54DCB3}" dt="2021-03-03T22:40:20.769" v="3348" actId="1076"/>
          <ac:cxnSpMkLst>
            <pc:docMk/>
            <pc:sldMk cId="795372689" sldId="713"/>
            <ac:cxnSpMk id="62" creationId="{D0E6C982-46ED-4128-9703-49EFE672C03B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93" creationId="{ECDB1544-A316-4549-9FD3-6EAF3FA51B4C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98" creationId="{6B2D90BB-93B0-46CA-8CCD-10145BB25CEB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1" creationId="{232E1C61-D21A-47B2-8EA3-FC5B65EE8903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3" creationId="{B22FA724-16EB-48D1-B043-9E8148948048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6" creationId="{6C9C87EA-4487-46C7-B811-7498DCC04B1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08" creationId="{36C9B74B-9EA5-4178-A6A8-EDDFF803A30F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12" creationId="{B492AB9F-7732-48C3-943E-D16E1D32F93E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1" creationId="{7EE1D2C0-E273-4486-8672-DAD7A4772DB8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3" creationId="{8924C558-B3F0-4E7F-867E-1C32C1B3096F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5" creationId="{AEFC1399-EDAD-485E-B4AB-324ECD93E78C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7" creationId="{7B84A460-3435-4A4F-9ACE-BA30AC0B2E2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39" creationId="{5A69E64E-01EC-4752-8F4D-9C296A1A4BD7}"/>
          </ac:cxnSpMkLst>
        </pc:cxnChg>
        <pc:cxnChg chg="del mod">
          <ac:chgData name="Cristian Chilipirea" userId="34ab170da5908fc4" providerId="LiveId" clId="{0F39BEFB-5B02-44DE-924E-C91EBE54DCB3}" dt="2021-03-03T22:20:34.046" v="3218" actId="478"/>
          <ac:cxnSpMkLst>
            <pc:docMk/>
            <pc:sldMk cId="795372689" sldId="713"/>
            <ac:cxnSpMk id="141" creationId="{B0FDF004-F10C-4759-8F2F-5C7018161DDD}"/>
          </ac:cxnSpMkLst>
        </pc:cxnChg>
      </pc:sldChg>
      <pc:sldChg chg="new del">
        <pc:chgData name="Cristian Chilipirea" userId="34ab170da5908fc4" providerId="LiveId" clId="{0F39BEFB-5B02-44DE-924E-C91EBE54DCB3}" dt="2021-03-03T23:01:20.590" v="3798" actId="2696"/>
        <pc:sldMkLst>
          <pc:docMk/>
          <pc:sldMk cId="400863983" sldId="714"/>
        </pc:sldMkLst>
      </pc:sldChg>
      <pc:sldChg chg="addSp modSp add mod">
        <pc:chgData name="Cristian Chilipirea" userId="34ab170da5908fc4" providerId="LiveId" clId="{0F39BEFB-5B02-44DE-924E-C91EBE54DCB3}" dt="2021-03-03T22:59:56.133" v="3791" actId="20577"/>
        <pc:sldMkLst>
          <pc:docMk/>
          <pc:sldMk cId="1548314742" sldId="715"/>
        </pc:sldMkLst>
        <pc:spChg chg="add mod">
          <ac:chgData name="Cristian Chilipirea" userId="34ab170da5908fc4" providerId="LiveId" clId="{0F39BEFB-5B02-44DE-924E-C91EBE54DCB3}" dt="2021-03-03T22:59:56.133" v="3791" actId="20577"/>
          <ac:spMkLst>
            <pc:docMk/>
            <pc:sldMk cId="1548314742" sldId="715"/>
            <ac:spMk id="4" creationId="{7FFA6AC2-F018-4F22-AFDC-4D566D05C0E9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" creationId="{1B9687D3-DF12-48B3-BD17-028DD6B8EFE5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6" creationId="{A1A8C3FA-592A-4CF2-A28B-0DFB4A14B83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10" creationId="{5108C40B-E114-48B2-B556-6B87B14A917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16" creationId="{EA83783A-4BBA-490C-8785-C772DF9B562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34" creationId="{806363C0-190E-4960-A48C-C1FF3876141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38" creationId="{F467A832-7080-4860-95C3-C8B398C769A3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1" creationId="{43730D74-230F-48D0-A859-7CB3996F8EC6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3" creationId="{E3E8566C-C36B-421B-954A-BDAC964A743E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45" creationId="{CAED325F-39BF-4E1C-9115-A744AD477FEB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0" creationId="{5717B37F-A908-48AC-938E-24CEFC3915C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1" creationId="{B44ACF70-AAD0-4507-B189-F5465CA77190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3" creationId="{0E96040E-2993-4E10-AEA0-FCA24CA4D79A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5" creationId="{A16B286A-0B79-426E-B70A-2D8FD53C2CFF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7" creationId="{796BAD6E-7FC5-41FB-817F-707AEDAB50B1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59" creationId="{72BB788C-91FB-493A-B411-AEB11852C52F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61" creationId="{A025DC73-DCF7-47DC-B14A-9661BFABFC2C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5" creationId="{9E04BFDA-A03D-49EB-BF45-D275C3556AE5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6" creationId="{88062CEB-5B3E-4639-A09E-BB1B04CBC0AD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7" creationId="{24740DDF-5791-4710-B0C8-D64F2435B074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8" creationId="{DBDA1F47-8B60-44A7-B40A-F420B1262DB2}"/>
          </ac:spMkLst>
        </pc:spChg>
        <pc:spChg chg="mod">
          <ac:chgData name="Cristian Chilipirea" userId="34ab170da5908fc4" providerId="LiveId" clId="{0F39BEFB-5B02-44DE-924E-C91EBE54DCB3}" dt="2021-03-03T22:40:36.593" v="3350" actId="1076"/>
          <ac:spMkLst>
            <pc:docMk/>
            <pc:sldMk cId="1548314742" sldId="715"/>
            <ac:spMk id="89" creationId="{BD7D0DE1-3A4E-4C4B-BE1E-62C6626F365E}"/>
          </ac:spMkLst>
        </pc:sp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8" creationId="{2D2DC094-CAA5-4CC0-A912-A3574826E14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9" creationId="{46D579DC-897A-4F24-B966-26812957E5D3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15" creationId="{070C4A80-9E43-466C-9C73-B5ABD9EAC31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19" creationId="{5625D030-2D24-4251-B41E-3F20EC5042F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39" creationId="{8EF20664-EE06-411A-957C-2B16C916EF84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2" creationId="{4311E2FA-6E7B-4E05-B0DF-171CC6B71ABD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4" creationId="{38441D84-A1F0-4B63-8DEC-ACBC8EF208CB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46" creationId="{F15FE581-202C-4203-9ED4-C3CFC5F2E5BF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2" creationId="{B85492A9-649D-4B5E-A531-6F138D247B1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4" creationId="{DBCB12C8-0B64-448A-B72D-D14BBCB5C28B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6" creationId="{25AC5A2D-F589-49F3-BE7F-E66A426EE480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58" creationId="{25B0E717-C049-486C-BDA0-0983D83E7A2E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60" creationId="{0ED1EC17-9952-429B-A848-3D3166D9D237}"/>
          </ac:cxnSpMkLst>
        </pc:cxnChg>
        <pc:cxnChg chg="mod">
          <ac:chgData name="Cristian Chilipirea" userId="34ab170da5908fc4" providerId="LiveId" clId="{0F39BEFB-5B02-44DE-924E-C91EBE54DCB3}" dt="2021-03-03T22:40:36.593" v="3350" actId="1076"/>
          <ac:cxnSpMkLst>
            <pc:docMk/>
            <pc:sldMk cId="1548314742" sldId="715"/>
            <ac:cxnSpMk id="62" creationId="{D0E6C982-46ED-4128-9703-49EFE672C03B}"/>
          </ac:cxnSpMkLst>
        </pc:cxnChg>
      </pc:sldChg>
      <pc:sldChg chg="addSp delSp modSp add mod">
        <pc:chgData name="Cristian Chilipirea" userId="34ab170da5908fc4" providerId="LiveId" clId="{0F39BEFB-5B02-44DE-924E-C91EBE54DCB3}" dt="2021-03-03T23:01:39.730" v="3833" actId="1076"/>
        <pc:sldMkLst>
          <pc:docMk/>
          <pc:sldMk cId="17611562" sldId="716"/>
        </pc:sldMkLst>
        <pc:spChg chg="mod">
          <ac:chgData name="Cristian Chilipirea" userId="34ab170da5908fc4" providerId="LiveId" clId="{0F39BEFB-5B02-44DE-924E-C91EBE54DCB3}" dt="2021-03-03T22:58:37.355" v="3771" actId="20577"/>
          <ac:spMkLst>
            <pc:docMk/>
            <pc:sldMk cId="17611562" sldId="716"/>
            <ac:spMk id="4" creationId="{7FFA6AC2-F018-4F22-AFDC-4D566D05C0E9}"/>
          </ac:spMkLst>
        </pc:spChg>
        <pc:spChg chg="add del mod">
          <ac:chgData name="Cristian Chilipirea" userId="34ab170da5908fc4" providerId="LiveId" clId="{0F39BEFB-5B02-44DE-924E-C91EBE54DCB3}" dt="2021-03-03T23:00:53.140" v="3793" actId="478"/>
          <ac:spMkLst>
            <pc:docMk/>
            <pc:sldMk cId="17611562" sldId="716"/>
            <ac:spMk id="7" creationId="{DFD9CD4E-BCE4-444A-AD7A-FA35AE33440B}"/>
          </ac:spMkLst>
        </pc:spChg>
        <pc:spChg chg="add mod">
          <ac:chgData name="Cristian Chilipirea" userId="34ab170da5908fc4" providerId="LiveId" clId="{0F39BEFB-5B02-44DE-924E-C91EBE54DCB3}" dt="2021-03-03T23:01:39.730" v="3833" actId="1076"/>
          <ac:spMkLst>
            <pc:docMk/>
            <pc:sldMk cId="17611562" sldId="716"/>
            <ac:spMk id="11" creationId="{4DA967F4-0887-45E2-A5ED-0DF22C308814}"/>
          </ac:spMkLst>
        </pc:spChg>
      </pc:sldChg>
      <pc:sldChg chg="add">
        <pc:chgData name="Cristian Chilipirea" userId="34ab170da5908fc4" providerId="LiveId" clId="{0F39BEFB-5B02-44DE-924E-C91EBE54DCB3}" dt="2021-03-03T22:59:27.661" v="3781" actId="2890"/>
        <pc:sldMkLst>
          <pc:docMk/>
          <pc:sldMk cId="1265911002" sldId="717"/>
        </pc:sldMkLst>
      </pc:sldChg>
      <pc:sldChg chg="add">
        <pc:chgData name="Cristian Chilipirea" userId="34ab170da5908fc4" providerId="LiveId" clId="{0F39BEFB-5B02-44DE-924E-C91EBE54DCB3}" dt="2021-03-03T22:59:40.413" v="3783" actId="2890"/>
        <pc:sldMkLst>
          <pc:docMk/>
          <pc:sldMk cId="3826152594" sldId="718"/>
        </pc:sldMkLst>
      </pc:sldChg>
      <pc:sldChg chg="add">
        <pc:chgData name="Cristian Chilipirea" userId="34ab170da5908fc4" providerId="LiveId" clId="{0F39BEFB-5B02-44DE-924E-C91EBE54DCB3}" dt="2021-03-03T22:59:50.616" v="3785" actId="2890"/>
        <pc:sldMkLst>
          <pc:docMk/>
          <pc:sldMk cId="783024352" sldId="719"/>
        </pc:sldMkLst>
      </pc:sldChg>
      <pc:sldChg chg="modSp add mod">
        <pc:chgData name="Cristian Chilipirea" userId="34ab170da5908fc4" providerId="LiveId" clId="{0F39BEFB-5B02-44DE-924E-C91EBE54DCB3}" dt="2021-03-03T23:01:12.638" v="3797" actId="14100"/>
        <pc:sldMkLst>
          <pc:docMk/>
          <pc:sldMk cId="4155747342" sldId="720"/>
        </pc:sldMkLst>
        <pc:spChg chg="mod">
          <ac:chgData name="Cristian Chilipirea" userId="34ab170da5908fc4" providerId="LiveId" clId="{0F39BEFB-5B02-44DE-924E-C91EBE54DCB3}" dt="2021-03-03T23:01:03.093" v="3795" actId="6549"/>
          <ac:spMkLst>
            <pc:docMk/>
            <pc:sldMk cId="4155747342" sldId="720"/>
            <ac:spMk id="4" creationId="{7FFA6AC2-F018-4F22-AFDC-4D566D05C0E9}"/>
          </ac:spMkLst>
        </pc:spChg>
        <pc:spChg chg="mod">
          <ac:chgData name="Cristian Chilipirea" userId="34ab170da5908fc4" providerId="LiveId" clId="{0F39BEFB-5B02-44DE-924E-C91EBE54DCB3}" dt="2021-03-03T23:01:12.638" v="3797" actId="14100"/>
          <ac:spMkLst>
            <pc:docMk/>
            <pc:sldMk cId="4155747342" sldId="720"/>
            <ac:spMk id="7" creationId="{DFD9CD4E-BCE4-444A-AD7A-FA35AE33440B}"/>
          </ac:spMkLst>
        </pc:spChg>
      </pc:sldChg>
      <pc:sldChg chg="addSp delSp modSp new mod">
        <pc:chgData name="Cristian Chilipirea" userId="34ab170da5908fc4" providerId="LiveId" clId="{0F39BEFB-5B02-44DE-924E-C91EBE54DCB3}" dt="2021-03-03T23:04:12.932" v="3885" actId="14734"/>
        <pc:sldMkLst>
          <pc:docMk/>
          <pc:sldMk cId="2842942952" sldId="721"/>
        </pc:sldMkLst>
        <pc:spChg chg="mod">
          <ac:chgData name="Cristian Chilipirea" userId="34ab170da5908fc4" providerId="LiveId" clId="{0F39BEFB-5B02-44DE-924E-C91EBE54DCB3}" dt="2021-03-03T23:03:44.880" v="3870" actId="20577"/>
          <ac:spMkLst>
            <pc:docMk/>
            <pc:sldMk cId="2842942952" sldId="721"/>
            <ac:spMk id="3" creationId="{32B15E0F-CC06-4AC2-907E-08B55258526B}"/>
          </ac:spMkLst>
        </pc:spChg>
        <pc:spChg chg="del">
          <ac:chgData name="Cristian Chilipirea" userId="34ab170da5908fc4" providerId="LiveId" clId="{0F39BEFB-5B02-44DE-924E-C91EBE54DCB3}" dt="2021-03-03T23:03:05.968" v="3835" actId="478"/>
          <ac:spMkLst>
            <pc:docMk/>
            <pc:sldMk cId="2842942952" sldId="721"/>
            <ac:spMk id="4" creationId="{F2DA0DF6-D878-46E3-A4AC-720DC57375CE}"/>
          </ac:spMkLst>
        </pc:spChg>
        <pc:graphicFrameChg chg="add mod modGraphic">
          <ac:chgData name="Cristian Chilipirea" userId="34ab170da5908fc4" providerId="LiveId" clId="{0F39BEFB-5B02-44DE-924E-C91EBE54DCB3}" dt="2021-03-03T23:04:12.932" v="3885" actId="14734"/>
          <ac:graphicFrameMkLst>
            <pc:docMk/>
            <pc:sldMk cId="2842942952" sldId="721"/>
            <ac:graphicFrameMk id="5" creationId="{C11B2D89-8BEE-4AB9-BA21-4AD4DA59B85B}"/>
          </ac:graphicFrameMkLst>
        </pc:graphicFrameChg>
      </pc:sldChg>
      <pc:sldChg chg="new">
        <pc:chgData name="Cristian Chilipirea" userId="34ab170da5908fc4" providerId="LiveId" clId="{0F39BEFB-5B02-44DE-924E-C91EBE54DCB3}" dt="2021-03-03T23:57:01.465" v="3900" actId="680"/>
        <pc:sldMkLst>
          <pc:docMk/>
          <pc:sldMk cId="3537929409" sldId="722"/>
        </pc:sldMkLst>
      </pc:sldChg>
    </pc:docChg>
  </pc:docChgLst>
  <pc:docChgLst>
    <pc:chgData name="Cristian Chilipirea" userId="34ab170da5908fc4" providerId="LiveId" clId="{F4C672CC-F603-4ECA-82F6-E5A7AEA1C702}"/>
    <pc:docChg chg="undo custSel addSld delSld modSld modMainMaster">
      <pc:chgData name="Cristian Chilipirea" userId="34ab170da5908fc4" providerId="LiveId" clId="{F4C672CC-F603-4ECA-82F6-E5A7AEA1C702}" dt="2021-03-28T20:38:04.858" v="612" actId="12"/>
      <pc:docMkLst>
        <pc:docMk/>
      </pc:docMkLst>
      <pc:sldChg chg="modSp mod">
        <pc:chgData name="Cristian Chilipirea" userId="34ab170da5908fc4" providerId="LiveId" clId="{F4C672CC-F603-4ECA-82F6-E5A7AEA1C702}" dt="2021-03-28T20:05:31.742" v="129" actId="20577"/>
        <pc:sldMkLst>
          <pc:docMk/>
          <pc:sldMk cId="736295071" sldId="256"/>
        </pc:sldMkLst>
        <pc:spChg chg="mod">
          <ac:chgData name="Cristian Chilipirea" userId="34ab170da5908fc4" providerId="LiveId" clId="{F4C672CC-F603-4ECA-82F6-E5A7AEA1C702}" dt="2021-03-28T20:05:31.742" v="129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add mod modClrScheme modAnim chgLayout">
        <pc:chgData name="Cristian Chilipirea" userId="34ab170da5908fc4" providerId="LiveId" clId="{F4C672CC-F603-4ECA-82F6-E5A7AEA1C702}" dt="2021-03-28T20:27:49.930" v="385" actId="692"/>
        <pc:sldMkLst>
          <pc:docMk/>
          <pc:sldMk cId="3204052817" sldId="267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204052817" sldId="267"/>
            <ac:spMk id="2" creationId="{EA804938-4123-453D-8CA0-19E7A3591018}"/>
          </ac:spMkLst>
        </pc:spChg>
        <pc:spChg chg="add del mod ord">
          <ac:chgData name="Cristian Chilipirea" userId="34ab170da5908fc4" providerId="LiveId" clId="{F4C672CC-F603-4ECA-82F6-E5A7AEA1C702}" dt="2021-03-28T20:27:22.572" v="379" actId="478"/>
          <ac:spMkLst>
            <pc:docMk/>
            <pc:sldMk cId="3204052817" sldId="267"/>
            <ac:spMk id="5" creationId="{AA0CFF7D-02AB-4C92-B133-41E1D34A95FC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38" creationId="{4F6E4FF3-5B8C-4BEA-999F-F87802C729BA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39" creationId="{2C88478E-9297-4A96-8D03-06BC3385DFF9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0" creationId="{0038595D-FAC9-4F77-9661-15D18B1FC8CB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1" creationId="{78C4E516-BD88-4AA4-90EF-EB735BAFB5D0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2" creationId="{A50DFD67-8F08-46EC-82E8-8A9161CC2AC3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3" creationId="{E354EE91-888F-490E-8A92-34A74DE8543A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4" creationId="{B2B51F1F-FF44-41F6-ABE7-F4E98F7CF1D8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5" creationId="{4EEDE9CC-3F7A-496A-AA7B-25E66D2039B2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6" creationId="{190C5076-9418-4DAD-BEB7-905A2333FBD3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7" creationId="{3B7794CC-E76D-4F2A-B9E8-472ECFE4CAB2}"/>
          </ac:spMkLst>
        </pc:spChg>
        <pc:spChg chg="add mod">
          <ac:chgData name="Cristian Chilipirea" userId="34ab170da5908fc4" providerId="LiveId" clId="{F4C672CC-F603-4ECA-82F6-E5A7AEA1C702}" dt="2021-03-28T20:27:36.014" v="381" actId="571"/>
          <ac:spMkLst>
            <pc:docMk/>
            <pc:sldMk cId="3204052817" sldId="267"/>
            <ac:spMk id="48" creationId="{74617CC3-F011-4FE8-9A30-131E40552DD8}"/>
          </ac:spMkLst>
        </pc:spChg>
        <pc:spChg chg="mod ord">
          <ac:chgData name="Cristian Chilipirea" userId="34ab170da5908fc4" providerId="LiveId" clId="{F4C672CC-F603-4ECA-82F6-E5A7AEA1C702}" dt="2021-03-28T20:27:20.176" v="378" actId="207"/>
          <ac:spMkLst>
            <pc:docMk/>
            <pc:sldMk cId="3204052817" sldId="267"/>
            <ac:spMk id="1229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4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29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1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08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0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2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3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6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7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8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19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1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2" creationId="{00000000-0000-0000-0000-000000000000}"/>
          </ac:spMkLst>
        </pc:spChg>
        <pc:spChg chg="mod">
          <ac:chgData name="Cristian Chilipirea" userId="34ab170da5908fc4" providerId="LiveId" clId="{F4C672CC-F603-4ECA-82F6-E5A7AEA1C702}" dt="2021-03-28T20:27:49.930" v="385" actId="692"/>
          <ac:spMkLst>
            <pc:docMk/>
            <pc:sldMk cId="3204052817" sldId="267"/>
            <ac:spMk id="12325" creationId="{00000000-0000-0000-0000-00000000000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6:52.908" v="375" actId="478"/>
        <pc:sldMkLst>
          <pc:docMk/>
          <pc:sldMk cId="3418547937" sldId="486"/>
        </pc:sldMkLst>
        <pc:spChg chg="mod ord">
          <ac:chgData name="Cristian Chilipirea" userId="34ab170da5908fc4" providerId="LiveId" clId="{F4C672CC-F603-4ECA-82F6-E5A7AEA1C702}" dt="2021-03-28T20:26:51.360" v="374" actId="207"/>
          <ac:spMkLst>
            <pc:docMk/>
            <pc:sldMk cId="3418547937" sldId="486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418547937" sldId="486"/>
            <ac:spMk id="3" creationId="{DAA8A494-DF2E-4054-AFB1-79C2B6138550}"/>
          </ac:spMkLst>
        </pc:spChg>
        <pc:spChg chg="add del mod ord">
          <ac:chgData name="Cristian Chilipirea" userId="34ab170da5908fc4" providerId="LiveId" clId="{F4C672CC-F603-4ECA-82F6-E5A7AEA1C702}" dt="2021-03-28T20:26:52.908" v="375" actId="478"/>
          <ac:spMkLst>
            <pc:docMk/>
            <pc:sldMk cId="3418547937" sldId="486"/>
            <ac:spMk id="5" creationId="{400E31C9-CD46-4A24-B495-41C74984380B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6:44.847" v="373" actId="478"/>
        <pc:sldMkLst>
          <pc:docMk/>
          <pc:sldMk cId="4170981876" sldId="487"/>
        </pc:sldMkLst>
        <pc:spChg chg="mod ord">
          <ac:chgData name="Cristian Chilipirea" userId="34ab170da5908fc4" providerId="LiveId" clId="{F4C672CC-F603-4ECA-82F6-E5A7AEA1C702}" dt="2021-03-28T20:26:43.423" v="372" actId="207"/>
          <ac:spMkLst>
            <pc:docMk/>
            <pc:sldMk cId="4170981876" sldId="487"/>
            <ac:spMk id="2" creationId="{4A41C64D-70B2-4AD5-A745-CC0B8B3EB662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70981876" sldId="487"/>
            <ac:spMk id="3" creationId="{B6E6DD8E-E1C2-4067-A57E-47D48445123A}"/>
          </ac:spMkLst>
        </pc:spChg>
        <pc:spChg chg="add del mod ord">
          <ac:chgData name="Cristian Chilipirea" userId="34ab170da5908fc4" providerId="LiveId" clId="{F4C672CC-F603-4ECA-82F6-E5A7AEA1C702}" dt="2021-03-28T20:26:44.847" v="373" actId="478"/>
          <ac:spMkLst>
            <pc:docMk/>
            <pc:sldMk cId="4170981876" sldId="487"/>
            <ac:spMk id="6" creationId="{C1D992DE-238D-4783-B85F-89AD7D15D0C8}"/>
          </ac:spMkLst>
        </pc:spChg>
      </pc:sldChg>
      <pc:sldChg chg="addSp modSp add mod modClrScheme chgLayout">
        <pc:chgData name="Cristian Chilipirea" userId="34ab170da5908fc4" providerId="LiveId" clId="{F4C672CC-F603-4ECA-82F6-E5A7AEA1C702}" dt="2021-03-28T20:17:04.281" v="201" actId="207"/>
        <pc:sldMkLst>
          <pc:docMk/>
          <pc:sldMk cId="964603796" sldId="488"/>
        </pc:sldMkLst>
        <pc:spChg chg="mod ord">
          <ac:chgData name="Cristian Chilipirea" userId="34ab170da5908fc4" providerId="LiveId" clId="{F4C672CC-F603-4ECA-82F6-E5A7AEA1C702}" dt="2021-03-28T20:17:04.281" v="201" actId="207"/>
          <ac:spMkLst>
            <pc:docMk/>
            <pc:sldMk cId="964603796" sldId="488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964603796" sldId="488"/>
            <ac:spMk id="3" creationId="{45788036-E0A4-44A0-9A85-F9C36B3BF4C2}"/>
          </ac:spMkLst>
        </pc:spChg>
        <pc:spChg chg="add mod ord">
          <ac:chgData name="Cristian Chilipirea" userId="34ab170da5908fc4" providerId="LiveId" clId="{F4C672CC-F603-4ECA-82F6-E5A7AEA1C702}" dt="2021-03-28T20:16:36.240" v="195" actId="700"/>
          <ac:spMkLst>
            <pc:docMk/>
            <pc:sldMk cId="964603796" sldId="488"/>
            <ac:spMk id="6" creationId="{177090FE-09F3-4EC7-A6CF-A08CD82800A8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13.132" v="203" actId="207"/>
        <pc:sldMkLst>
          <pc:docMk/>
          <pc:sldMk cId="1290486457" sldId="489"/>
        </pc:sldMkLst>
        <pc:spChg chg="mod ord">
          <ac:chgData name="Cristian Chilipirea" userId="34ab170da5908fc4" providerId="LiveId" clId="{F4C672CC-F603-4ECA-82F6-E5A7AEA1C702}" dt="2021-03-28T20:17:13.132" v="203" actId="207"/>
          <ac:spMkLst>
            <pc:docMk/>
            <pc:sldMk cId="1290486457" sldId="489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290486457" sldId="489"/>
            <ac:spMk id="3" creationId="{F2B7EF10-7241-453A-831D-CE26C4E4F8E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290486457" sldId="489"/>
            <ac:spMk id="6" creationId="{890D3D85-71FE-47F9-A5B3-66344CCD15A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16.715" v="204" actId="207"/>
        <pc:sldMkLst>
          <pc:docMk/>
          <pc:sldMk cId="4200482785" sldId="490"/>
        </pc:sldMkLst>
        <pc:spChg chg="mod ord">
          <ac:chgData name="Cristian Chilipirea" userId="34ab170da5908fc4" providerId="LiveId" clId="{F4C672CC-F603-4ECA-82F6-E5A7AEA1C702}" dt="2021-03-28T20:17:16.715" v="204" actId="207"/>
          <ac:spMkLst>
            <pc:docMk/>
            <pc:sldMk cId="4200482785" sldId="490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200482785" sldId="490"/>
            <ac:spMk id="3" creationId="{9700C282-17F0-420C-93BC-B8A28F85548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200482785" sldId="490"/>
            <ac:spMk id="6" creationId="{890D3D85-71FE-47F9-A5B3-66344CCD15A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17:20.126" v="205" actId="207"/>
        <pc:sldMkLst>
          <pc:docMk/>
          <pc:sldMk cId="1874368086" sldId="491"/>
        </pc:sldMkLst>
        <pc:spChg chg="mod ord">
          <ac:chgData name="Cristian Chilipirea" userId="34ab170da5908fc4" providerId="LiveId" clId="{F4C672CC-F603-4ECA-82F6-E5A7AEA1C702}" dt="2021-03-28T20:17:20.126" v="205" actId="207"/>
          <ac:spMkLst>
            <pc:docMk/>
            <pc:sldMk cId="1874368086" sldId="491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74368086" sldId="491"/>
            <ac:spMk id="3" creationId="{CE7BBC08-D810-41B4-8D62-C1160E18EE8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74368086" sldId="491"/>
            <ac:spMk id="6" creationId="{890D3D85-71FE-47F9-A5B3-66344CCD15A9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30.955" v="207" actId="478"/>
        <pc:sldMkLst>
          <pc:docMk/>
          <pc:sldMk cId="1363835825" sldId="492"/>
        </pc:sldMkLst>
        <pc:spChg chg="mod ord">
          <ac:chgData name="Cristian Chilipirea" userId="34ab170da5908fc4" providerId="LiveId" clId="{F4C672CC-F603-4ECA-82F6-E5A7AEA1C702}" dt="2021-03-28T20:17:29.385" v="206" actId="207"/>
          <ac:spMkLst>
            <pc:docMk/>
            <pc:sldMk cId="1363835825" sldId="492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63835825" sldId="492"/>
            <ac:spMk id="3" creationId="{E6E22E80-F12C-46D3-B9AA-B361601F2ADD}"/>
          </ac:spMkLst>
        </pc:spChg>
        <pc:spChg chg="add del mod ord">
          <ac:chgData name="Cristian Chilipirea" userId="34ab170da5908fc4" providerId="LiveId" clId="{F4C672CC-F603-4ECA-82F6-E5A7AEA1C702}" dt="2021-03-28T20:17:30.955" v="207" actId="478"/>
          <ac:spMkLst>
            <pc:docMk/>
            <pc:sldMk cId="1363835825" sldId="492"/>
            <ac:spMk id="5" creationId="{3CFD9603-744F-410D-AF1F-ED377B8A5E3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46.891" v="209" actId="478"/>
        <pc:sldMkLst>
          <pc:docMk/>
          <pc:sldMk cId="4164178377" sldId="493"/>
        </pc:sldMkLst>
        <pc:spChg chg="mod ord">
          <ac:chgData name="Cristian Chilipirea" userId="34ab170da5908fc4" providerId="LiveId" clId="{F4C672CC-F603-4ECA-82F6-E5A7AEA1C702}" dt="2021-03-28T20:17:44.855" v="208" actId="207"/>
          <ac:spMkLst>
            <pc:docMk/>
            <pc:sldMk cId="4164178377" sldId="493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64178377" sldId="493"/>
            <ac:spMk id="3" creationId="{096B3EB8-65B7-4E76-9524-4ECD0AE828CC}"/>
          </ac:spMkLst>
        </pc:spChg>
        <pc:spChg chg="add del mod ord">
          <ac:chgData name="Cristian Chilipirea" userId="34ab170da5908fc4" providerId="LiveId" clId="{F4C672CC-F603-4ECA-82F6-E5A7AEA1C702}" dt="2021-03-28T20:17:46.891" v="209" actId="478"/>
          <ac:spMkLst>
            <pc:docMk/>
            <pc:sldMk cId="4164178377" sldId="493"/>
            <ac:spMk id="5" creationId="{606FF7FC-542B-4732-A589-0024769FA3A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52.346" v="211" actId="478"/>
        <pc:sldMkLst>
          <pc:docMk/>
          <pc:sldMk cId="3961041886" sldId="494"/>
        </pc:sldMkLst>
        <pc:spChg chg="mod ord">
          <ac:chgData name="Cristian Chilipirea" userId="34ab170da5908fc4" providerId="LiveId" clId="{F4C672CC-F603-4ECA-82F6-E5A7AEA1C702}" dt="2021-03-28T20:17:50.582" v="210" actId="207"/>
          <ac:spMkLst>
            <pc:docMk/>
            <pc:sldMk cId="3961041886" sldId="494"/>
            <ac:spMk id="2" creationId="{19830211-6335-4354-94BB-0950083B6F1B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61041886" sldId="494"/>
            <ac:spMk id="5" creationId="{C1BB54C3-F307-4F4F-93A1-4090257A6A20}"/>
          </ac:spMkLst>
        </pc:spChg>
        <pc:spChg chg="add del mod ord">
          <ac:chgData name="Cristian Chilipirea" userId="34ab170da5908fc4" providerId="LiveId" clId="{F4C672CC-F603-4ECA-82F6-E5A7AEA1C702}" dt="2021-03-28T20:17:52.346" v="211" actId="478"/>
          <ac:spMkLst>
            <pc:docMk/>
            <pc:sldMk cId="3961041886" sldId="494"/>
            <ac:spMk id="6" creationId="{F3356F7A-9682-480D-B31A-2032C12CB2AD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7:59.677" v="213" actId="207"/>
        <pc:sldMkLst>
          <pc:docMk/>
          <pc:sldMk cId="3914570188" sldId="495"/>
        </pc:sldMkLst>
        <pc:spChg chg="mod ord">
          <ac:chgData name="Cristian Chilipirea" userId="34ab170da5908fc4" providerId="LiveId" clId="{F4C672CC-F603-4ECA-82F6-E5A7AEA1C702}" dt="2021-03-28T20:17:59.677" v="213" actId="207"/>
          <ac:spMkLst>
            <pc:docMk/>
            <pc:sldMk cId="3914570188" sldId="49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14570188" sldId="495"/>
            <ac:spMk id="3" creationId="{BE9D8BA8-2097-450C-9808-9288F29D6BD0}"/>
          </ac:spMkLst>
        </pc:spChg>
        <pc:spChg chg="add del mod ord">
          <ac:chgData name="Cristian Chilipirea" userId="34ab170da5908fc4" providerId="LiveId" clId="{F4C672CC-F603-4ECA-82F6-E5A7AEA1C702}" dt="2021-03-28T20:17:57.267" v="212" actId="478"/>
          <ac:spMkLst>
            <pc:docMk/>
            <pc:sldMk cId="3914570188" sldId="495"/>
            <ac:spMk id="6" creationId="{63E9D1C3-94B0-4DA2-A60A-EB91FFBE8F8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44.159" v="220" actId="478"/>
        <pc:sldMkLst>
          <pc:docMk/>
          <pc:sldMk cId="1381120410" sldId="496"/>
        </pc:sldMkLst>
        <pc:spChg chg="mod ord">
          <ac:chgData name="Cristian Chilipirea" userId="34ab170da5908fc4" providerId="LiveId" clId="{F4C672CC-F603-4ECA-82F6-E5A7AEA1C702}" dt="2021-03-28T20:18:14.263" v="214" actId="207"/>
          <ac:spMkLst>
            <pc:docMk/>
            <pc:sldMk cId="1381120410" sldId="49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81120410" sldId="496"/>
            <ac:spMk id="3" creationId="{B67958D8-7956-477E-95D7-CF63EF2ECB0F}"/>
          </ac:spMkLst>
        </pc:spChg>
        <pc:spChg chg="add del mod ord">
          <ac:chgData name="Cristian Chilipirea" userId="34ab170da5908fc4" providerId="LiveId" clId="{F4C672CC-F603-4ECA-82F6-E5A7AEA1C702}" dt="2021-03-28T20:18:44.159" v="220" actId="478"/>
          <ac:spMkLst>
            <pc:docMk/>
            <pc:sldMk cId="1381120410" sldId="496"/>
            <ac:spMk id="6" creationId="{3B2A55C0-EF70-4E05-A304-DE177AF87AE1}"/>
          </ac:spMkLst>
        </pc:spChg>
        <pc:graphicFrameChg chg="modGraphic">
          <ac:chgData name="Cristian Chilipirea" userId="34ab170da5908fc4" providerId="LiveId" clId="{F4C672CC-F603-4ECA-82F6-E5A7AEA1C702}" dt="2021-03-28T20:13:01.374" v="161"/>
          <ac:graphicFrameMkLst>
            <pc:docMk/>
            <pc:sldMk cId="1381120410" sldId="496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46.754" v="221" actId="478"/>
        <pc:sldMkLst>
          <pc:docMk/>
          <pc:sldMk cId="3958012304" sldId="497"/>
        </pc:sldMkLst>
        <pc:spChg chg="mod ord">
          <ac:chgData name="Cristian Chilipirea" userId="34ab170da5908fc4" providerId="LiveId" clId="{F4C672CC-F603-4ECA-82F6-E5A7AEA1C702}" dt="2021-03-28T20:18:19.076" v="215" actId="207"/>
          <ac:spMkLst>
            <pc:docMk/>
            <pc:sldMk cId="3958012304" sldId="49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58012304" sldId="497"/>
            <ac:spMk id="3" creationId="{66A32B86-6E81-40BB-B9E3-395823BBFF01}"/>
          </ac:spMkLst>
        </pc:spChg>
        <pc:spChg chg="add del mod ord">
          <ac:chgData name="Cristian Chilipirea" userId="34ab170da5908fc4" providerId="LiveId" clId="{F4C672CC-F603-4ECA-82F6-E5A7AEA1C702}" dt="2021-03-28T20:18:46.754" v="221" actId="478"/>
          <ac:spMkLst>
            <pc:docMk/>
            <pc:sldMk cId="3958012304" sldId="497"/>
            <ac:spMk id="6" creationId="{E81A61C3-C0B5-4765-9EDD-2562B66A6079}"/>
          </ac:spMkLst>
        </pc:spChg>
        <pc:graphicFrameChg chg="modGraphic">
          <ac:chgData name="Cristian Chilipirea" userId="34ab170da5908fc4" providerId="LiveId" clId="{F4C672CC-F603-4ECA-82F6-E5A7AEA1C702}" dt="2021-03-28T20:11:59.806" v="143"/>
          <ac:graphicFrameMkLst>
            <pc:docMk/>
            <pc:sldMk cId="3958012304" sldId="497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49.043" v="222" actId="478"/>
        <pc:sldMkLst>
          <pc:docMk/>
          <pc:sldMk cId="2435538589" sldId="498"/>
        </pc:sldMkLst>
        <pc:spChg chg="mod ord">
          <ac:chgData name="Cristian Chilipirea" userId="34ab170da5908fc4" providerId="LiveId" clId="{F4C672CC-F603-4ECA-82F6-E5A7AEA1C702}" dt="2021-03-28T20:18:23.707" v="216" actId="207"/>
          <ac:spMkLst>
            <pc:docMk/>
            <pc:sldMk cId="2435538589" sldId="498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35538589" sldId="498"/>
            <ac:spMk id="3" creationId="{251EC418-5E9C-410B-9A28-46C1CDE5F5F8}"/>
          </ac:spMkLst>
        </pc:spChg>
        <pc:spChg chg="add del mod ord">
          <ac:chgData name="Cristian Chilipirea" userId="34ab170da5908fc4" providerId="LiveId" clId="{F4C672CC-F603-4ECA-82F6-E5A7AEA1C702}" dt="2021-03-28T20:18:49.043" v="222" actId="478"/>
          <ac:spMkLst>
            <pc:docMk/>
            <pc:sldMk cId="2435538589" sldId="498"/>
            <ac:spMk id="6" creationId="{ADBE29DC-2176-499E-ACAF-C0C2D16FB085}"/>
          </ac:spMkLst>
        </pc:spChg>
        <pc:graphicFrameChg chg="modGraphic">
          <ac:chgData name="Cristian Chilipirea" userId="34ab170da5908fc4" providerId="LiveId" clId="{F4C672CC-F603-4ECA-82F6-E5A7AEA1C702}" dt="2021-03-28T20:12:24.219" v="151"/>
          <ac:graphicFrameMkLst>
            <pc:docMk/>
            <pc:sldMk cId="2435538589" sldId="498"/>
            <ac:graphicFrameMk id="5" creationId="{BA83C0F1-F820-4C73-98D4-BBEB4C8429EE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18:51.999" v="223" actId="478"/>
        <pc:sldMkLst>
          <pc:docMk/>
          <pc:sldMk cId="4060722597" sldId="499"/>
        </pc:sldMkLst>
        <pc:spChg chg="mod ord">
          <ac:chgData name="Cristian Chilipirea" userId="34ab170da5908fc4" providerId="LiveId" clId="{F4C672CC-F603-4ECA-82F6-E5A7AEA1C702}" dt="2021-03-28T20:18:27.307" v="217" actId="207"/>
          <ac:spMkLst>
            <pc:docMk/>
            <pc:sldMk cId="4060722597" sldId="49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060722597" sldId="499"/>
            <ac:spMk id="3" creationId="{6D430AC5-94CA-4973-9AFF-D88B1FEC3A60}"/>
          </ac:spMkLst>
        </pc:spChg>
        <pc:spChg chg="add del mod ord">
          <ac:chgData name="Cristian Chilipirea" userId="34ab170da5908fc4" providerId="LiveId" clId="{F4C672CC-F603-4ECA-82F6-E5A7AEA1C702}" dt="2021-03-28T20:18:51.999" v="223" actId="478"/>
          <ac:spMkLst>
            <pc:docMk/>
            <pc:sldMk cId="4060722597" sldId="499"/>
            <ac:spMk id="6" creationId="{4BBFA874-F8E1-4F76-8DBF-3616871CF48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56.114" v="224" actId="478"/>
        <pc:sldMkLst>
          <pc:docMk/>
          <pc:sldMk cId="3079160278" sldId="500"/>
        </pc:sldMkLst>
        <pc:spChg chg="mod ord">
          <ac:chgData name="Cristian Chilipirea" userId="34ab170da5908fc4" providerId="LiveId" clId="{F4C672CC-F603-4ECA-82F6-E5A7AEA1C702}" dt="2021-03-28T20:18:35.189" v="218" actId="207"/>
          <ac:spMkLst>
            <pc:docMk/>
            <pc:sldMk cId="3079160278" sldId="500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079160278" sldId="500"/>
            <ac:spMk id="3" creationId="{C5CE142B-003B-42FB-9F8B-F74A7C299A68}"/>
          </ac:spMkLst>
        </pc:spChg>
        <pc:spChg chg="add del mod ord">
          <ac:chgData name="Cristian Chilipirea" userId="34ab170da5908fc4" providerId="LiveId" clId="{F4C672CC-F603-4ECA-82F6-E5A7AEA1C702}" dt="2021-03-28T20:18:56.114" v="224" actId="478"/>
          <ac:spMkLst>
            <pc:docMk/>
            <pc:sldMk cId="3079160278" sldId="500"/>
            <ac:spMk id="6" creationId="{E2A075D8-FD30-4B7C-BBBD-9A7E02D8CF1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8:58.811" v="225" actId="478"/>
        <pc:sldMkLst>
          <pc:docMk/>
          <pc:sldMk cId="1158529417" sldId="501"/>
        </pc:sldMkLst>
        <pc:spChg chg="mod ord">
          <ac:chgData name="Cristian Chilipirea" userId="34ab170da5908fc4" providerId="LiveId" clId="{F4C672CC-F603-4ECA-82F6-E5A7AEA1C702}" dt="2021-03-28T20:18:38.757" v="219" actId="207"/>
          <ac:spMkLst>
            <pc:docMk/>
            <pc:sldMk cId="1158529417" sldId="501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58529417" sldId="501"/>
            <ac:spMk id="3" creationId="{72687392-D2F5-495E-BE20-727B24C3E174}"/>
          </ac:spMkLst>
        </pc:spChg>
        <pc:spChg chg="add del mod ord">
          <ac:chgData name="Cristian Chilipirea" userId="34ab170da5908fc4" providerId="LiveId" clId="{F4C672CC-F603-4ECA-82F6-E5A7AEA1C702}" dt="2021-03-28T20:18:58.811" v="225" actId="478"/>
          <ac:spMkLst>
            <pc:docMk/>
            <pc:sldMk cId="1158529417" sldId="501"/>
            <ac:spMk id="6" creationId="{43461AED-93E7-40FC-B726-29B0C9CB5C91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04.702" v="227" actId="207"/>
        <pc:sldMkLst>
          <pc:docMk/>
          <pc:sldMk cId="3720933020" sldId="502"/>
        </pc:sldMkLst>
        <pc:spChg chg="mod ord">
          <ac:chgData name="Cristian Chilipirea" userId="34ab170da5908fc4" providerId="LiveId" clId="{F4C672CC-F603-4ECA-82F6-E5A7AEA1C702}" dt="2021-03-28T20:19:04.702" v="227" actId="207"/>
          <ac:spMkLst>
            <pc:docMk/>
            <pc:sldMk cId="3720933020" sldId="502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720933020" sldId="502"/>
            <ac:spMk id="3" creationId="{BDAB9C02-D7CD-44DA-B9D5-AAC14362D386}"/>
          </ac:spMkLst>
        </pc:spChg>
        <pc:spChg chg="add del mod ord">
          <ac:chgData name="Cristian Chilipirea" userId="34ab170da5908fc4" providerId="LiveId" clId="{F4C672CC-F603-4ECA-82F6-E5A7AEA1C702}" dt="2021-03-28T20:19:02.762" v="226" actId="478"/>
          <ac:spMkLst>
            <pc:docMk/>
            <pc:sldMk cId="3720933020" sldId="502"/>
            <ac:spMk id="6" creationId="{00CD95FD-F637-496C-8F12-76A279ED0A9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09.178" v="229" actId="478"/>
        <pc:sldMkLst>
          <pc:docMk/>
          <pc:sldMk cId="2118107717" sldId="503"/>
        </pc:sldMkLst>
        <pc:spChg chg="mod ord">
          <ac:chgData name="Cristian Chilipirea" userId="34ab170da5908fc4" providerId="LiveId" clId="{F4C672CC-F603-4ECA-82F6-E5A7AEA1C702}" dt="2021-03-28T20:19:07.372" v="228" actId="207"/>
          <ac:spMkLst>
            <pc:docMk/>
            <pc:sldMk cId="2118107717" sldId="503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118107717" sldId="503"/>
            <ac:spMk id="3" creationId="{C10E2135-D122-4EBA-9A92-1EADEB06A4C8}"/>
          </ac:spMkLst>
        </pc:spChg>
        <pc:spChg chg="add del mod ord">
          <ac:chgData name="Cristian Chilipirea" userId="34ab170da5908fc4" providerId="LiveId" clId="{F4C672CC-F603-4ECA-82F6-E5A7AEA1C702}" dt="2021-03-28T20:19:09.178" v="229" actId="478"/>
          <ac:spMkLst>
            <pc:docMk/>
            <pc:sldMk cId="2118107717" sldId="503"/>
            <ac:spMk id="6" creationId="{20E7CFE4-C077-43B5-92AB-FEBBFF4DFD6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45.848" v="237" actId="207"/>
        <pc:sldMkLst>
          <pc:docMk/>
          <pc:sldMk cId="1198025475" sldId="504"/>
        </pc:sldMkLst>
        <pc:spChg chg="mod ord">
          <ac:chgData name="Cristian Chilipirea" userId="34ab170da5908fc4" providerId="LiveId" clId="{F4C672CC-F603-4ECA-82F6-E5A7AEA1C702}" dt="2021-03-28T20:19:45.848" v="237" actId="207"/>
          <ac:spMkLst>
            <pc:docMk/>
            <pc:sldMk cId="1198025475" sldId="504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98025475" sldId="504"/>
            <ac:spMk id="3" creationId="{3B6C9EAC-34B1-47EA-BE51-783C72D38319}"/>
          </ac:spMkLst>
        </pc:spChg>
        <pc:spChg chg="add del mod ord">
          <ac:chgData name="Cristian Chilipirea" userId="34ab170da5908fc4" providerId="LiveId" clId="{F4C672CC-F603-4ECA-82F6-E5A7AEA1C702}" dt="2021-03-28T20:19:43.495" v="236" actId="478"/>
          <ac:spMkLst>
            <pc:docMk/>
            <pc:sldMk cId="1198025475" sldId="504"/>
            <ac:spMk id="6" creationId="{97D99A81-C0DA-45D2-8170-B1B0EFD2924F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40.007" v="235" actId="478"/>
        <pc:sldMkLst>
          <pc:docMk/>
          <pc:sldMk cId="1608221758" sldId="505"/>
        </pc:sldMkLst>
        <pc:spChg chg="mod ord">
          <ac:chgData name="Cristian Chilipirea" userId="34ab170da5908fc4" providerId="LiveId" clId="{F4C672CC-F603-4ECA-82F6-E5A7AEA1C702}" dt="2021-03-28T20:19:38.641" v="234" actId="207"/>
          <ac:spMkLst>
            <pc:docMk/>
            <pc:sldMk cId="1608221758" sldId="50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08221758" sldId="505"/>
            <ac:spMk id="3" creationId="{F23B316D-94D5-4F6C-AA4C-E4B8C977AEED}"/>
          </ac:spMkLst>
        </pc:spChg>
        <pc:spChg chg="add del mod ord">
          <ac:chgData name="Cristian Chilipirea" userId="34ab170da5908fc4" providerId="LiveId" clId="{F4C672CC-F603-4ECA-82F6-E5A7AEA1C702}" dt="2021-03-28T20:19:40.007" v="235" actId="478"/>
          <ac:spMkLst>
            <pc:docMk/>
            <pc:sldMk cId="1608221758" sldId="505"/>
            <ac:spMk id="6" creationId="{A2F5C469-E596-4C6F-943A-F5123D42D7D6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26.426" v="233" actId="207"/>
        <pc:sldMkLst>
          <pc:docMk/>
          <pc:sldMk cId="483773820" sldId="506"/>
        </pc:sldMkLst>
        <pc:spChg chg="mod ord">
          <ac:chgData name="Cristian Chilipirea" userId="34ab170da5908fc4" providerId="LiveId" clId="{F4C672CC-F603-4ECA-82F6-E5A7AEA1C702}" dt="2021-03-28T20:19:26.426" v="233" actId="207"/>
          <ac:spMkLst>
            <pc:docMk/>
            <pc:sldMk cId="483773820" sldId="50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83773820" sldId="506"/>
            <ac:spMk id="3" creationId="{A8371B35-ECE1-4112-83A8-87BF30DCD514}"/>
          </ac:spMkLst>
        </pc:spChg>
        <pc:spChg chg="add del mod ord">
          <ac:chgData name="Cristian Chilipirea" userId="34ab170da5908fc4" providerId="LiveId" clId="{F4C672CC-F603-4ECA-82F6-E5A7AEA1C702}" dt="2021-03-28T20:19:24.335" v="232" actId="478"/>
          <ac:spMkLst>
            <pc:docMk/>
            <pc:sldMk cId="483773820" sldId="506"/>
            <ac:spMk id="6" creationId="{56CF4CB7-E79E-4326-BB97-2B826C7DFE13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20.090" v="231" actId="207"/>
        <pc:sldMkLst>
          <pc:docMk/>
          <pc:sldMk cId="2379355933" sldId="507"/>
        </pc:sldMkLst>
        <pc:spChg chg="mod ord">
          <ac:chgData name="Cristian Chilipirea" userId="34ab170da5908fc4" providerId="LiveId" clId="{F4C672CC-F603-4ECA-82F6-E5A7AEA1C702}" dt="2021-03-28T20:19:20.090" v="231" actId="207"/>
          <ac:spMkLst>
            <pc:docMk/>
            <pc:sldMk cId="2379355933" sldId="50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79355933" sldId="507"/>
            <ac:spMk id="3" creationId="{CEA5CE0C-DD7F-4DB7-9E36-DFD27CE6BF6A}"/>
          </ac:spMkLst>
        </pc:spChg>
        <pc:spChg chg="add del mod ord">
          <ac:chgData name="Cristian Chilipirea" userId="34ab170da5908fc4" providerId="LiveId" clId="{F4C672CC-F603-4ECA-82F6-E5A7AEA1C702}" dt="2021-03-28T20:19:18.259" v="230" actId="478"/>
          <ac:spMkLst>
            <pc:docMk/>
            <pc:sldMk cId="2379355933" sldId="507"/>
            <ac:spMk id="6" creationId="{15341E88-6905-46A3-A5F0-82A95D78D9C5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19:53.399" v="239" actId="478"/>
        <pc:sldMkLst>
          <pc:docMk/>
          <pc:sldMk cId="1945807862" sldId="508"/>
        </pc:sldMkLst>
        <pc:spChg chg="mod ord">
          <ac:chgData name="Cristian Chilipirea" userId="34ab170da5908fc4" providerId="LiveId" clId="{F4C672CC-F603-4ECA-82F6-E5A7AEA1C702}" dt="2021-03-28T20:19:51.439" v="238" actId="207"/>
          <ac:spMkLst>
            <pc:docMk/>
            <pc:sldMk cId="1945807862" sldId="508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945807862" sldId="508"/>
            <ac:spMk id="3" creationId="{4720BA42-C307-451D-8DEA-DBE4A9799516}"/>
          </ac:spMkLst>
        </pc:spChg>
        <pc:spChg chg="add del mod ord">
          <ac:chgData name="Cristian Chilipirea" userId="34ab170da5908fc4" providerId="LiveId" clId="{F4C672CC-F603-4ECA-82F6-E5A7AEA1C702}" dt="2021-03-28T20:19:53.399" v="239" actId="478"/>
          <ac:spMkLst>
            <pc:docMk/>
            <pc:sldMk cId="1945807862" sldId="508"/>
            <ac:spMk id="6" creationId="{B2610B4A-877C-4E46-AC1F-E6DE5B130343}"/>
          </ac:spMkLst>
        </pc:spChg>
      </pc:sldChg>
      <pc:sldChg chg="addSp modSp add mod modClrScheme chgLayout">
        <pc:chgData name="Cristian Chilipirea" userId="34ab170da5908fc4" providerId="LiveId" clId="{F4C672CC-F603-4ECA-82F6-E5A7AEA1C702}" dt="2021-03-28T20:20:01.964" v="240" actId="207"/>
        <pc:sldMkLst>
          <pc:docMk/>
          <pc:sldMk cId="744059601" sldId="509"/>
        </pc:sldMkLst>
        <pc:spChg chg="mod ord">
          <ac:chgData name="Cristian Chilipirea" userId="34ab170da5908fc4" providerId="LiveId" clId="{F4C672CC-F603-4ECA-82F6-E5A7AEA1C702}" dt="2021-03-28T20:20:01.964" v="240" actId="207"/>
          <ac:spMkLst>
            <pc:docMk/>
            <pc:sldMk cId="744059601" sldId="50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744059601" sldId="509"/>
            <ac:spMk id="3" creationId="{C9A5C492-93FF-4E13-BB4C-352C8AB4AA3A}"/>
          </ac:spMkLst>
        </pc:spChg>
        <pc:spChg chg="add mod ord">
          <ac:chgData name="Cristian Chilipirea" userId="34ab170da5908fc4" providerId="LiveId" clId="{F4C672CC-F603-4ECA-82F6-E5A7AEA1C702}" dt="2021-03-28T20:16:36.240" v="195" actId="700"/>
          <ac:spMkLst>
            <pc:docMk/>
            <pc:sldMk cId="744059601" sldId="509"/>
            <ac:spMk id="6" creationId="{D20F3F60-210C-428E-BF99-236A0A4ED5AA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0:10.282" v="242" actId="478"/>
        <pc:sldMkLst>
          <pc:docMk/>
          <pc:sldMk cId="2342304756" sldId="510"/>
        </pc:sldMkLst>
        <pc:spChg chg="mod ord">
          <ac:chgData name="Cristian Chilipirea" userId="34ab170da5908fc4" providerId="LiveId" clId="{F4C672CC-F603-4ECA-82F6-E5A7AEA1C702}" dt="2021-03-28T20:20:06.398" v="241" actId="207"/>
          <ac:spMkLst>
            <pc:docMk/>
            <pc:sldMk cId="2342304756" sldId="510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42304756" sldId="510"/>
            <ac:spMk id="6" creationId="{AE04B06A-4154-4999-8EAB-CE58232CF5E1}"/>
          </ac:spMkLst>
        </pc:spChg>
        <pc:spChg chg="add del mod ord">
          <ac:chgData name="Cristian Chilipirea" userId="34ab170da5908fc4" providerId="LiveId" clId="{F4C672CC-F603-4ECA-82F6-E5A7AEA1C702}" dt="2021-03-28T20:20:10.282" v="242" actId="478"/>
          <ac:spMkLst>
            <pc:docMk/>
            <pc:sldMk cId="2342304756" sldId="510"/>
            <ac:spMk id="7" creationId="{7225948D-84FF-4882-BDC9-4F224717E249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0:21.499" v="244" actId="478"/>
        <pc:sldMkLst>
          <pc:docMk/>
          <pc:sldMk cId="1751669629" sldId="511"/>
        </pc:sldMkLst>
        <pc:spChg chg="mod ord">
          <ac:chgData name="Cristian Chilipirea" userId="34ab170da5908fc4" providerId="LiveId" clId="{F4C672CC-F603-4ECA-82F6-E5A7AEA1C702}" dt="2021-03-28T20:20:19.895" v="243" actId="207"/>
          <ac:spMkLst>
            <pc:docMk/>
            <pc:sldMk cId="1751669629" sldId="511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751669629" sldId="511"/>
            <ac:spMk id="3" creationId="{4C9B33DC-F405-4BD3-AC4B-223D4CC687F7}"/>
          </ac:spMkLst>
        </pc:spChg>
        <pc:spChg chg="add del mod ord">
          <ac:chgData name="Cristian Chilipirea" userId="34ab170da5908fc4" providerId="LiveId" clId="{F4C672CC-F603-4ECA-82F6-E5A7AEA1C702}" dt="2021-03-28T20:20:21.499" v="244" actId="478"/>
          <ac:spMkLst>
            <pc:docMk/>
            <pc:sldMk cId="1751669629" sldId="511"/>
            <ac:spMk id="6" creationId="{75396396-C8F9-4B94-9460-4B295FC48DDA}"/>
          </ac:spMkLst>
        </pc:spChg>
        <pc:graphicFrameChg chg="modGraphic">
          <ac:chgData name="Cristian Chilipirea" userId="34ab170da5908fc4" providerId="LiveId" clId="{F4C672CC-F603-4ECA-82F6-E5A7AEA1C702}" dt="2021-03-28T20:13:40.305" v="163"/>
          <ac:graphicFrameMkLst>
            <pc:docMk/>
            <pc:sldMk cId="1751669629" sldId="511"/>
            <ac:graphicFrameMk id="16" creationId="{8A180377-7887-45EF-8E62-3AD95EEFC241}"/>
          </ac:graphicFrameMkLst>
        </pc:graphicFrameChg>
        <pc:graphicFrameChg chg="modGraphic">
          <ac:chgData name="Cristian Chilipirea" userId="34ab170da5908fc4" providerId="LiveId" clId="{F4C672CC-F603-4ECA-82F6-E5A7AEA1C702}" dt="2021-03-28T20:13:47.923" v="165"/>
          <ac:graphicFrameMkLst>
            <pc:docMk/>
            <pc:sldMk cId="1751669629" sldId="511"/>
            <ac:graphicFrameMk id="18" creationId="{37F322DA-F803-4A65-8984-47DBECBD8324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0:30.235" v="246" actId="478"/>
        <pc:sldMkLst>
          <pc:docMk/>
          <pc:sldMk cId="2816541842" sldId="512"/>
        </pc:sldMkLst>
        <pc:spChg chg="mod ord">
          <ac:chgData name="Cristian Chilipirea" userId="34ab170da5908fc4" providerId="LiveId" clId="{F4C672CC-F603-4ECA-82F6-E5A7AEA1C702}" dt="2021-03-28T20:20:28.281" v="245" actId="207"/>
          <ac:spMkLst>
            <pc:docMk/>
            <pc:sldMk cId="2816541842" sldId="512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816541842" sldId="512"/>
            <ac:spMk id="3" creationId="{62E2F288-BF3A-4FB6-9011-356C9250C2B1}"/>
          </ac:spMkLst>
        </pc:spChg>
        <pc:spChg chg="add del mod ord">
          <ac:chgData name="Cristian Chilipirea" userId="34ab170da5908fc4" providerId="LiveId" clId="{F4C672CC-F603-4ECA-82F6-E5A7AEA1C702}" dt="2021-03-28T20:20:30.235" v="246" actId="478"/>
          <ac:spMkLst>
            <pc:docMk/>
            <pc:sldMk cId="2816541842" sldId="512"/>
            <ac:spMk id="6" creationId="{30F7A1E6-7AEE-405D-9EEF-8CCC0AE51726}"/>
          </ac:spMkLst>
        </pc:spChg>
        <pc:graphicFrameChg chg="modGraphic">
          <ac:chgData name="Cristian Chilipirea" userId="34ab170da5908fc4" providerId="LiveId" clId="{F4C672CC-F603-4ECA-82F6-E5A7AEA1C702}" dt="2021-03-28T20:13:59.379" v="167"/>
          <ac:graphicFrameMkLst>
            <pc:docMk/>
            <pc:sldMk cId="2816541842" sldId="512"/>
            <ac:graphicFrameMk id="29" creationId="{4F1CD96E-3EE8-41CE-BE04-4A78925D4C8A}"/>
          </ac:graphicFrameMkLst>
        </pc:graphicFrameChg>
        <pc:graphicFrameChg chg="mod modGraphic">
          <ac:chgData name="Cristian Chilipirea" userId="34ab170da5908fc4" providerId="LiveId" clId="{F4C672CC-F603-4ECA-82F6-E5A7AEA1C702}" dt="2021-03-28T20:14:09.435" v="171"/>
          <ac:graphicFrameMkLst>
            <pc:docMk/>
            <pc:sldMk cId="2816541842" sldId="512"/>
            <ac:graphicFrameMk id="32" creationId="{9C5CB11C-73F7-441F-B804-8A0DD0982CAD}"/>
          </ac:graphicFrameMkLst>
        </pc:graphicFrameChg>
        <pc:graphicFrameChg chg="modGraphic">
          <ac:chgData name="Cristian Chilipirea" userId="34ab170da5908fc4" providerId="LiveId" clId="{F4C672CC-F603-4ECA-82F6-E5A7AEA1C702}" dt="2021-03-28T20:14:16.275" v="173"/>
          <ac:graphicFrameMkLst>
            <pc:docMk/>
            <pc:sldMk cId="2816541842" sldId="512"/>
            <ac:graphicFrameMk id="34" creationId="{FDF96274-EA76-40E3-B785-FB817D7ACE88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1:21.692" v="256" actId="692"/>
        <pc:sldMkLst>
          <pc:docMk/>
          <pc:sldMk cId="1616533133" sldId="513"/>
        </pc:sldMkLst>
        <pc:spChg chg="mod ord">
          <ac:chgData name="Cristian Chilipirea" userId="34ab170da5908fc4" providerId="LiveId" clId="{F4C672CC-F603-4ECA-82F6-E5A7AEA1C702}" dt="2021-03-28T20:20:41.344" v="248" actId="207"/>
          <ac:spMkLst>
            <pc:docMk/>
            <pc:sldMk cId="1616533133" sldId="513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16533133" sldId="513"/>
            <ac:spMk id="3" creationId="{20AD19F6-8AFC-472A-A6B8-AB86313A4BB6}"/>
          </ac:spMkLst>
        </pc:spChg>
        <pc:spChg chg="add del mod ord">
          <ac:chgData name="Cristian Chilipirea" userId="34ab170da5908fc4" providerId="LiveId" clId="{F4C672CC-F603-4ECA-82F6-E5A7AEA1C702}" dt="2021-03-28T20:20:39.859" v="247" actId="478"/>
          <ac:spMkLst>
            <pc:docMk/>
            <pc:sldMk cId="1616533133" sldId="513"/>
            <ac:spMk id="6" creationId="{3A0211DC-DAB7-40C7-9C31-CB007729FA7D}"/>
          </ac:spMkLst>
        </pc:spChg>
        <pc:spChg chg="del mod">
          <ac:chgData name="Cristian Chilipirea" userId="34ab170da5908fc4" providerId="LiveId" clId="{F4C672CC-F603-4ECA-82F6-E5A7AEA1C702}" dt="2021-03-28T20:21:01.520" v="252" actId="478"/>
          <ac:spMkLst>
            <pc:docMk/>
            <pc:sldMk cId="1616533133" sldId="513"/>
            <ac:spMk id="24" creationId="{9C877622-D215-4D9D-A137-AAB29D6FD9D3}"/>
          </ac:spMkLst>
        </pc:spChg>
        <pc:spChg chg="add mod">
          <ac:chgData name="Cristian Chilipirea" userId="34ab170da5908fc4" providerId="LiveId" clId="{F4C672CC-F603-4ECA-82F6-E5A7AEA1C702}" dt="2021-03-28T20:21:21.692" v="256" actId="692"/>
          <ac:spMkLst>
            <pc:docMk/>
            <pc:sldMk cId="1616533133" sldId="513"/>
            <ac:spMk id="30" creationId="{7C895A2F-F2AD-4268-9E5D-F629E20A9904}"/>
          </ac:spMkLst>
        </pc:spChg>
        <pc:graphicFrameChg chg="modGraphic">
          <ac:chgData name="Cristian Chilipirea" userId="34ab170da5908fc4" providerId="LiveId" clId="{F4C672CC-F603-4ECA-82F6-E5A7AEA1C702}" dt="2021-03-28T20:14:32.376" v="177"/>
          <ac:graphicFrameMkLst>
            <pc:docMk/>
            <pc:sldMk cId="1616533133" sldId="513"/>
            <ac:graphicFrameMk id="40" creationId="{C2BA25FC-24BE-4A54-9022-DEDF675A1BEF}"/>
          </ac:graphicFrameMkLst>
        </pc:graphicFrameChg>
        <pc:graphicFrameChg chg="modGraphic">
          <ac:chgData name="Cristian Chilipirea" userId="34ab170da5908fc4" providerId="LiveId" clId="{F4C672CC-F603-4ECA-82F6-E5A7AEA1C702}" dt="2021-03-28T20:14:24.518" v="175"/>
          <ac:graphicFrameMkLst>
            <pc:docMk/>
            <pc:sldMk cId="1616533133" sldId="513"/>
            <ac:graphicFrameMk id="42" creationId="{D428DAFF-2401-4AD9-ADE1-0B9ED1E5E169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1:43.379" v="260" actId="692"/>
        <pc:sldMkLst>
          <pc:docMk/>
          <pc:sldMk cId="572379990" sldId="514"/>
        </pc:sldMkLst>
        <pc:spChg chg="mod ord">
          <ac:chgData name="Cristian Chilipirea" userId="34ab170da5908fc4" providerId="LiveId" clId="{F4C672CC-F603-4ECA-82F6-E5A7AEA1C702}" dt="2021-03-28T20:21:36.270" v="257" actId="207"/>
          <ac:spMkLst>
            <pc:docMk/>
            <pc:sldMk cId="572379990" sldId="514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572379990" sldId="514"/>
            <ac:spMk id="3" creationId="{90039F3F-9163-408E-A0E5-E080C97F432D}"/>
          </ac:spMkLst>
        </pc:spChg>
        <pc:spChg chg="add del mod ord">
          <ac:chgData name="Cristian Chilipirea" userId="34ab170da5908fc4" providerId="LiveId" clId="{F4C672CC-F603-4ECA-82F6-E5A7AEA1C702}" dt="2021-03-28T20:21:37.680" v="258" actId="478"/>
          <ac:spMkLst>
            <pc:docMk/>
            <pc:sldMk cId="572379990" sldId="514"/>
            <ac:spMk id="6" creationId="{04FB15C2-1C5C-410D-BC27-EB32C88BC386}"/>
          </ac:spMkLst>
        </pc:spChg>
        <pc:spChg chg="mod">
          <ac:chgData name="Cristian Chilipirea" userId="34ab170da5908fc4" providerId="LiveId" clId="{F4C672CC-F603-4ECA-82F6-E5A7AEA1C702}" dt="2021-03-28T20:21:43.379" v="260" actId="692"/>
          <ac:spMkLst>
            <pc:docMk/>
            <pc:sldMk cId="572379990" sldId="514"/>
            <ac:spMk id="24" creationId="{9C877622-D215-4D9D-A137-AAB29D6FD9D3}"/>
          </ac:spMkLst>
        </pc:spChg>
        <pc:graphicFrameChg chg="modGraphic">
          <ac:chgData name="Cristian Chilipirea" userId="34ab170da5908fc4" providerId="LiveId" clId="{F4C672CC-F603-4ECA-82F6-E5A7AEA1C702}" dt="2021-03-28T20:14:46.460" v="179"/>
          <ac:graphicFrameMkLst>
            <pc:docMk/>
            <pc:sldMk cId="572379990" sldId="514"/>
            <ac:graphicFrameMk id="49" creationId="{999BF8D9-E4A0-4E4D-90CD-C0A76A7E97AE}"/>
          </ac:graphicFrameMkLst>
        </pc:graphicFrameChg>
        <pc:graphicFrameChg chg="modGraphic">
          <ac:chgData name="Cristian Chilipirea" userId="34ab170da5908fc4" providerId="LiveId" clId="{F4C672CC-F603-4ECA-82F6-E5A7AEA1C702}" dt="2021-03-28T20:14:53.903" v="181"/>
          <ac:graphicFrameMkLst>
            <pc:docMk/>
            <pc:sldMk cId="572379990" sldId="514"/>
            <ac:graphicFrameMk id="52" creationId="{77D99494-2C59-4853-B4EA-013EBC8E938D}"/>
          </ac:graphicFrameMkLst>
        </pc:graphicFrameChg>
        <pc:graphicFrameChg chg="modGraphic">
          <ac:chgData name="Cristian Chilipirea" userId="34ab170da5908fc4" providerId="LiveId" clId="{F4C672CC-F603-4ECA-82F6-E5A7AEA1C702}" dt="2021-03-28T20:15:17.152" v="188"/>
          <ac:graphicFrameMkLst>
            <pc:docMk/>
            <pc:sldMk cId="572379990" sldId="514"/>
            <ac:graphicFrameMk id="55" creationId="{E174F0CE-E9EB-4F8C-862D-BD7A8EAA793D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2:11.753" v="266" actId="692"/>
        <pc:sldMkLst>
          <pc:docMk/>
          <pc:sldMk cId="1816192454" sldId="515"/>
        </pc:sldMkLst>
        <pc:spChg chg="mod ord">
          <ac:chgData name="Cristian Chilipirea" userId="34ab170da5908fc4" providerId="LiveId" clId="{F4C672CC-F603-4ECA-82F6-E5A7AEA1C702}" dt="2021-03-28T20:21:49.695" v="261" actId="207"/>
          <ac:spMkLst>
            <pc:docMk/>
            <pc:sldMk cId="1816192454" sldId="515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16192454" sldId="515"/>
            <ac:spMk id="3" creationId="{4C2C0FD7-9D1C-49EB-AA97-CEBC455410A1}"/>
          </ac:spMkLst>
        </pc:spChg>
        <pc:spChg chg="add del mod ord">
          <ac:chgData name="Cristian Chilipirea" userId="34ab170da5908fc4" providerId="LiveId" clId="{F4C672CC-F603-4ECA-82F6-E5A7AEA1C702}" dt="2021-03-28T20:21:51.275" v="262" actId="478"/>
          <ac:spMkLst>
            <pc:docMk/>
            <pc:sldMk cId="1816192454" sldId="515"/>
            <ac:spMk id="6" creationId="{077C33FB-B6EF-4781-9B47-4989C09E2927}"/>
          </ac:spMkLst>
        </pc:spChg>
        <pc:spChg chg="mod">
          <ac:chgData name="Cristian Chilipirea" userId="34ab170da5908fc4" providerId="LiveId" clId="{F4C672CC-F603-4ECA-82F6-E5A7AEA1C702}" dt="2021-03-28T20:21:56.584" v="264" actId="692"/>
          <ac:spMkLst>
            <pc:docMk/>
            <pc:sldMk cId="1816192454" sldId="515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2:11.753" v="266" actId="692"/>
          <ac:spMkLst>
            <pc:docMk/>
            <pc:sldMk cId="1816192454" sldId="515"/>
            <ac:spMk id="29" creationId="{0E96F547-E7CC-4F6C-99CE-66750CB0DF0C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2:31.518" v="272" actId="692"/>
        <pc:sldMkLst>
          <pc:docMk/>
          <pc:sldMk cId="1943371244" sldId="516"/>
        </pc:sldMkLst>
        <pc:spChg chg="mod ord">
          <ac:chgData name="Cristian Chilipirea" userId="34ab170da5908fc4" providerId="LiveId" clId="{F4C672CC-F603-4ECA-82F6-E5A7AEA1C702}" dt="2021-03-28T20:22:25.688" v="270" actId="207"/>
          <ac:spMkLst>
            <pc:docMk/>
            <pc:sldMk cId="1943371244" sldId="516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943371244" sldId="516"/>
            <ac:spMk id="3" creationId="{CF172381-AD76-4ECD-885B-691231D7F626}"/>
          </ac:spMkLst>
        </pc:spChg>
        <pc:spChg chg="add del mod ord">
          <ac:chgData name="Cristian Chilipirea" userId="34ab170da5908fc4" providerId="LiveId" clId="{F4C672CC-F603-4ECA-82F6-E5A7AEA1C702}" dt="2021-03-28T20:22:22.619" v="269" actId="478"/>
          <ac:spMkLst>
            <pc:docMk/>
            <pc:sldMk cId="1943371244" sldId="516"/>
            <ac:spMk id="6" creationId="{3495FB9B-3326-4CF4-BAAE-C7558F856E8A}"/>
          </ac:spMkLst>
        </pc:spChg>
        <pc:spChg chg="mod">
          <ac:chgData name="Cristian Chilipirea" userId="34ab170da5908fc4" providerId="LiveId" clId="{F4C672CC-F603-4ECA-82F6-E5A7AEA1C702}" dt="2021-03-28T20:22:20.722" v="268" actId="692"/>
          <ac:spMkLst>
            <pc:docMk/>
            <pc:sldMk cId="1943371244" sldId="516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2:31.518" v="272" actId="692"/>
          <ac:spMkLst>
            <pc:docMk/>
            <pc:sldMk cId="1943371244" sldId="516"/>
            <ac:spMk id="29" creationId="{0E96F547-E7CC-4F6C-99CE-66750CB0DF0C}"/>
          </ac:spMkLst>
        </pc:spChg>
        <pc:graphicFrameChg chg="modGraphic">
          <ac:chgData name="Cristian Chilipirea" userId="34ab170da5908fc4" providerId="LiveId" clId="{F4C672CC-F603-4ECA-82F6-E5A7AEA1C702}" dt="2021-03-28T20:15:42.620" v="194"/>
          <ac:graphicFrameMkLst>
            <pc:docMk/>
            <pc:sldMk cId="1943371244" sldId="516"/>
            <ac:graphicFrameMk id="25" creationId="{D4F4FDE8-D0A4-487D-A850-F3B3A69A4407}"/>
          </ac:graphicFrameMkLst>
        </pc:graphicFrameChg>
        <pc:graphicFrameChg chg="modGraphic">
          <ac:chgData name="Cristian Chilipirea" userId="34ab170da5908fc4" providerId="LiveId" clId="{F4C672CC-F603-4ECA-82F6-E5A7AEA1C702}" dt="2021-03-28T20:15:36.190" v="192"/>
          <ac:graphicFrameMkLst>
            <pc:docMk/>
            <pc:sldMk cId="1943371244" sldId="516"/>
            <ac:graphicFrameMk id="33" creationId="{FC47EA48-287A-4783-A21C-26E6F2030E1C}"/>
          </ac:graphicFrameMkLst>
        </pc:graphicFrameChg>
        <pc:graphicFrameChg chg="modGraphic">
          <ac:chgData name="Cristian Chilipirea" userId="34ab170da5908fc4" providerId="LiveId" clId="{F4C672CC-F603-4ECA-82F6-E5A7AEA1C702}" dt="2021-03-28T20:15:27.061" v="190"/>
          <ac:graphicFrameMkLst>
            <pc:docMk/>
            <pc:sldMk cId="1943371244" sldId="516"/>
            <ac:graphicFrameMk id="36" creationId="{E5531B8E-7541-41C1-9AE0-176FBD4282FD}"/>
          </ac:graphicFrameMkLst>
        </pc:graphicFrameChg>
        <pc:picChg chg="mod">
          <ac:chgData name="Cristian Chilipirea" userId="34ab170da5908fc4" providerId="LiveId" clId="{F4C672CC-F603-4ECA-82F6-E5A7AEA1C702}" dt="2021-03-28T20:15:10.680" v="186" actId="1037"/>
          <ac:picMkLst>
            <pc:docMk/>
            <pc:sldMk cId="1943371244" sldId="516"/>
            <ac:picMk id="38" creationId="{B085E8A6-85FC-4DF5-8EC6-B9BD839965B2}"/>
          </ac:picMkLst>
        </pc:picChg>
      </pc:sldChg>
      <pc:sldChg chg="addSp delSp modSp add mod modClrScheme chgLayout">
        <pc:chgData name="Cristian Chilipirea" userId="34ab170da5908fc4" providerId="LiveId" clId="{F4C672CC-F603-4ECA-82F6-E5A7AEA1C702}" dt="2021-03-28T20:23:31.060" v="284" actId="692"/>
        <pc:sldMkLst>
          <pc:docMk/>
          <pc:sldMk cId="5194409" sldId="517"/>
        </pc:sldMkLst>
        <pc:spChg chg="mod ord">
          <ac:chgData name="Cristian Chilipirea" userId="34ab170da5908fc4" providerId="LiveId" clId="{F4C672CC-F603-4ECA-82F6-E5A7AEA1C702}" dt="2021-03-28T20:22:55.592" v="274" actId="207"/>
          <ac:spMkLst>
            <pc:docMk/>
            <pc:sldMk cId="5194409" sldId="517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5194409" sldId="517"/>
            <ac:spMk id="6" creationId="{7D9123DE-AEFF-4109-AF3A-C4CA046FBA89}"/>
          </ac:spMkLst>
        </pc:spChg>
        <pc:spChg chg="add del mod ord">
          <ac:chgData name="Cristian Chilipirea" userId="34ab170da5908fc4" providerId="LiveId" clId="{F4C672CC-F603-4ECA-82F6-E5A7AEA1C702}" dt="2021-03-28T20:22:52.431" v="273" actId="478"/>
          <ac:spMkLst>
            <pc:docMk/>
            <pc:sldMk cId="5194409" sldId="517"/>
            <ac:spMk id="7" creationId="{521476BD-3FF3-4D55-8AEE-51466F377BE5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2" creationId="{EC080B74-AE44-42EC-98BE-D76832B96737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4" creationId="{9C877622-D215-4D9D-A137-AAB29D6FD9D3}"/>
          </ac:spMkLst>
        </pc:spChg>
        <pc:spChg chg="mod">
          <ac:chgData name="Cristian Chilipirea" userId="34ab170da5908fc4" providerId="LiveId" clId="{F4C672CC-F603-4ECA-82F6-E5A7AEA1C702}" dt="2021-03-28T20:23:31.060" v="284" actId="692"/>
          <ac:spMkLst>
            <pc:docMk/>
            <pc:sldMk cId="5194409" sldId="517"/>
            <ac:spMk id="29" creationId="{0E96F547-E7CC-4F6C-99CE-66750CB0DF0C}"/>
          </ac:spMkLst>
        </pc:spChg>
        <pc:picChg chg="mod">
          <ac:chgData name="Cristian Chilipirea" userId="34ab170da5908fc4" providerId="LiveId" clId="{F4C672CC-F603-4ECA-82F6-E5A7AEA1C702}" dt="2021-03-28T20:23:23.431" v="282" actId="207"/>
          <ac:picMkLst>
            <pc:docMk/>
            <pc:sldMk cId="5194409" sldId="517"/>
            <ac:picMk id="31" creationId="{F91F4781-F070-4170-AB69-46154190B841}"/>
          </ac:picMkLst>
        </pc:picChg>
      </pc:sldChg>
      <pc:sldChg chg="addSp delSp modSp add mod modClrScheme chgLayout">
        <pc:chgData name="Cristian Chilipirea" userId="34ab170da5908fc4" providerId="LiveId" clId="{F4C672CC-F603-4ECA-82F6-E5A7AEA1C702}" dt="2021-03-28T20:24:56.969" v="303"/>
        <pc:sldMkLst>
          <pc:docMk/>
          <pc:sldMk cId="2438604213" sldId="518"/>
        </pc:sldMkLst>
        <pc:spChg chg="mod ord">
          <ac:chgData name="Cristian Chilipirea" userId="34ab170da5908fc4" providerId="LiveId" clId="{F4C672CC-F603-4ECA-82F6-E5A7AEA1C702}" dt="2021-03-28T20:23:44.161" v="286" actId="207"/>
          <ac:spMkLst>
            <pc:docMk/>
            <pc:sldMk cId="2438604213" sldId="518"/>
            <ac:spMk id="2" creationId="{4FA422E7-E7B4-4B7D-9F3C-A5280D9A0670}"/>
          </ac:spMkLst>
        </pc:spChg>
        <pc:spChg chg="mod">
          <ac:chgData name="Cristian Chilipirea" userId="34ab170da5908fc4" providerId="LiveId" clId="{F4C672CC-F603-4ECA-82F6-E5A7AEA1C702}" dt="2021-03-28T20:23:53.699" v="288" actId="1076"/>
          <ac:spMkLst>
            <pc:docMk/>
            <pc:sldMk cId="2438604213" sldId="518"/>
            <ac:spMk id="3" creationId="{C25C9570-C82D-432B-8DD3-D1F1EDF9C9D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38604213" sldId="518"/>
            <ac:spMk id="7" creationId="{5851B29B-EB08-4FD1-AE3F-1D84DAE11B17}"/>
          </ac:spMkLst>
        </pc:spChg>
        <pc:spChg chg="add del mod ord">
          <ac:chgData name="Cristian Chilipirea" userId="34ab170da5908fc4" providerId="LiveId" clId="{F4C672CC-F603-4ECA-82F6-E5A7AEA1C702}" dt="2021-03-28T20:23:41.943" v="285" actId="478"/>
          <ac:spMkLst>
            <pc:docMk/>
            <pc:sldMk cId="2438604213" sldId="518"/>
            <ac:spMk id="9" creationId="{0BD0A720-6EB7-4CB1-909E-9D0DFC38C976}"/>
          </ac:spMkLst>
        </pc:spChg>
        <pc:graphicFrameChg chg="modGraphic">
          <ac:chgData name="Cristian Chilipirea" userId="34ab170da5908fc4" providerId="LiveId" clId="{F4C672CC-F603-4ECA-82F6-E5A7AEA1C702}" dt="2021-03-28T20:24:51.639" v="301"/>
          <ac:graphicFrameMkLst>
            <pc:docMk/>
            <pc:sldMk cId="2438604213" sldId="518"/>
            <ac:graphicFrameMk id="6" creationId="{CF8C783E-0F6C-4CF1-9B5F-E791C257F3A3}"/>
          </ac:graphicFrameMkLst>
        </pc:graphicFrameChg>
        <pc:graphicFrameChg chg="modGraphic">
          <ac:chgData name="Cristian Chilipirea" userId="34ab170da5908fc4" providerId="LiveId" clId="{F4C672CC-F603-4ECA-82F6-E5A7AEA1C702}" dt="2021-03-28T20:24:56.969" v="303"/>
          <ac:graphicFrameMkLst>
            <pc:docMk/>
            <pc:sldMk cId="2438604213" sldId="518"/>
            <ac:graphicFrameMk id="30" creationId="{A63085CC-320E-43E0-9193-64A94A599444}"/>
          </ac:graphicFrameMkLst>
        </pc:graphicFrameChg>
        <pc:graphicFrameChg chg="modGraphic">
          <ac:chgData name="Cristian Chilipirea" userId="34ab170da5908fc4" providerId="LiveId" clId="{F4C672CC-F603-4ECA-82F6-E5A7AEA1C702}" dt="2021-03-28T20:24:49.063" v="300"/>
          <ac:graphicFrameMkLst>
            <pc:docMk/>
            <pc:sldMk cId="2438604213" sldId="518"/>
            <ac:graphicFrameMk id="32" creationId="{3D3A9619-6744-4198-AC0E-439866A7D512}"/>
          </ac:graphicFrameMkLst>
        </pc:graphicFrameChg>
        <pc:graphicFrameChg chg="modGraphic">
          <ac:chgData name="Cristian Chilipirea" userId="34ab170da5908fc4" providerId="LiveId" clId="{F4C672CC-F603-4ECA-82F6-E5A7AEA1C702}" dt="2021-03-28T20:24:44.449" v="299" actId="207"/>
          <ac:graphicFrameMkLst>
            <pc:docMk/>
            <pc:sldMk cId="2438604213" sldId="518"/>
            <ac:graphicFrameMk id="33" creationId="{C011B976-2F23-407C-A638-BAD652B166C3}"/>
          </ac:graphicFrameMkLst>
        </pc:graphicFrameChg>
        <pc:graphicFrameChg chg="modGraphic">
          <ac:chgData name="Cristian Chilipirea" userId="34ab170da5908fc4" providerId="LiveId" clId="{F4C672CC-F603-4ECA-82F6-E5A7AEA1C702}" dt="2021-03-28T20:24:53.940" v="302"/>
          <ac:graphicFrameMkLst>
            <pc:docMk/>
            <pc:sldMk cId="2438604213" sldId="518"/>
            <ac:graphicFrameMk id="34" creationId="{0FCB36F7-FABF-4A4B-9AF2-CADC98FB5826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26:00.526" v="369" actId="207"/>
        <pc:sldMkLst>
          <pc:docMk/>
          <pc:sldMk cId="4105732469" sldId="519"/>
        </pc:sldMkLst>
        <pc:spChg chg="mod ord">
          <ac:chgData name="Cristian Chilipirea" userId="34ab170da5908fc4" providerId="LiveId" clId="{F4C672CC-F603-4ECA-82F6-E5A7AEA1C702}" dt="2021-03-28T20:25:08.468" v="304" actId="207"/>
          <ac:spMkLst>
            <pc:docMk/>
            <pc:sldMk cId="4105732469" sldId="519"/>
            <ac:spMk id="2" creationId="{4FA422E7-E7B4-4B7D-9F3C-A5280D9A067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4105732469" sldId="519"/>
            <ac:spMk id="6" creationId="{BB825590-678C-40D1-A268-A9D513029644}"/>
          </ac:spMkLst>
        </pc:spChg>
        <pc:spChg chg="add del mod ord">
          <ac:chgData name="Cristian Chilipirea" userId="34ab170da5908fc4" providerId="LiveId" clId="{F4C672CC-F603-4ECA-82F6-E5A7AEA1C702}" dt="2021-03-28T20:25:10.664" v="305" actId="478"/>
          <ac:spMkLst>
            <pc:docMk/>
            <pc:sldMk cId="4105732469" sldId="519"/>
            <ac:spMk id="9" creationId="{D06BEAA4-4B7F-4BBF-8012-754FC383F90F}"/>
          </ac:spMkLst>
        </pc:spChg>
        <pc:graphicFrameChg chg="mod modGraphic">
          <ac:chgData name="Cristian Chilipirea" userId="34ab170da5908fc4" providerId="LiveId" clId="{F4C672CC-F603-4ECA-82F6-E5A7AEA1C702}" dt="2021-03-28T20:26:00.526" v="369" actId="207"/>
          <ac:graphicFrameMkLst>
            <pc:docMk/>
            <pc:sldMk cId="4105732469" sldId="519"/>
            <ac:graphicFrameMk id="3" creationId="{5097ECAF-781B-4030-B080-03C239581812}"/>
          </ac:graphicFrameMkLst>
        </pc:graphicFrameChg>
        <pc:graphicFrameChg chg="mod">
          <ac:chgData name="Cristian Chilipirea" userId="34ab170da5908fc4" providerId="LiveId" clId="{F4C672CC-F603-4ECA-82F6-E5A7AEA1C702}" dt="2021-03-28T20:25:42.760" v="363" actId="1038"/>
          <ac:graphicFrameMkLst>
            <pc:docMk/>
            <pc:sldMk cId="4105732469" sldId="519"/>
            <ac:graphicFrameMk id="5" creationId="{BA83C0F1-F820-4C73-98D4-BBEB4C8429EE}"/>
          </ac:graphicFrameMkLst>
        </pc:graphicFrame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7" creationId="{5AC5651E-788B-4922-8B9D-78E020DD2F8A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8" creationId="{C44AFAE5-E01F-47CF-85C5-9FDD3179C1DD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0" creationId="{128DC706-C91E-4DAD-806C-C901D92DEF11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1" creationId="{8A246136-8521-4D45-9070-8D0FCEA66AE9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2" creationId="{6AC3D841-9EDF-4045-B66E-4D980B5759B5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4" creationId="{B7D5C81E-2281-4A7B-B969-734FF35944ED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5" creationId="{2201A57F-873E-4FB4-98AD-AF2BE97460C9}"/>
          </ac:picMkLst>
        </pc:picChg>
        <pc:picChg chg="mod">
          <ac:chgData name="Cristian Chilipirea" userId="34ab170da5908fc4" providerId="LiveId" clId="{F4C672CC-F603-4ECA-82F6-E5A7AEA1C702}" dt="2021-03-28T20:25:42.760" v="363" actId="1038"/>
          <ac:picMkLst>
            <pc:docMk/>
            <pc:sldMk cId="4105732469" sldId="519"/>
            <ac:picMk id="16" creationId="{3EB6C2DA-5905-437F-A29D-E96D71F949DD}"/>
          </ac:picMkLst>
        </pc:picChg>
      </pc:sldChg>
      <pc:sldChg chg="modSp add mod modClrScheme chgLayout">
        <pc:chgData name="Cristian Chilipirea" userId="34ab170da5908fc4" providerId="LiveId" clId="{F4C672CC-F603-4ECA-82F6-E5A7AEA1C702}" dt="2021-03-28T20:26:29.661" v="371" actId="12"/>
        <pc:sldMkLst>
          <pc:docMk/>
          <pc:sldMk cId="1113577268" sldId="520"/>
        </pc:sldMkLst>
        <pc:spChg chg="mod ord">
          <ac:chgData name="Cristian Chilipirea" userId="34ab170da5908fc4" providerId="LiveId" clId="{F4C672CC-F603-4ECA-82F6-E5A7AEA1C702}" dt="2021-03-28T20:26:09.659" v="370" actId="207"/>
          <ac:spMkLst>
            <pc:docMk/>
            <pc:sldMk cId="1113577268" sldId="520"/>
            <ac:spMk id="2" creationId="{05889780-0052-49F1-8EEF-B51975149798}"/>
          </ac:spMkLst>
        </pc:spChg>
        <pc:spChg chg="mod ord">
          <ac:chgData name="Cristian Chilipirea" userId="34ab170da5908fc4" providerId="LiveId" clId="{F4C672CC-F603-4ECA-82F6-E5A7AEA1C702}" dt="2021-03-28T20:26:29.661" v="371" actId="12"/>
          <ac:spMkLst>
            <pc:docMk/>
            <pc:sldMk cId="1113577268" sldId="520"/>
            <ac:spMk id="3" creationId="{70F58015-5632-4143-9C42-1B7540984D35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13577268" sldId="520"/>
            <ac:spMk id="5" creationId="{90B64D97-7F17-4CB0-9CE3-6322448FB21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8:39.574" v="389" actId="14100"/>
        <pc:sldMkLst>
          <pc:docMk/>
          <pc:sldMk cId="1121160689" sldId="521"/>
        </pc:sldMkLst>
        <pc:spChg chg="mod ord">
          <ac:chgData name="Cristian Chilipirea" userId="34ab170da5908fc4" providerId="LiveId" clId="{F4C672CC-F603-4ECA-82F6-E5A7AEA1C702}" dt="2021-03-28T20:28:01.667" v="386" actId="207"/>
          <ac:spMkLst>
            <pc:docMk/>
            <pc:sldMk cId="1121160689" sldId="521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28:39.574" v="389" actId="14100"/>
          <ac:spMkLst>
            <pc:docMk/>
            <pc:sldMk cId="1121160689" sldId="521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121160689" sldId="521"/>
            <ac:spMk id="5" creationId="{73CF4D9A-BD4D-445C-815B-5F8F49F53A0B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9:57.035" v="408" actId="12"/>
        <pc:sldMkLst>
          <pc:docMk/>
          <pc:sldMk cId="3334432942" sldId="522"/>
        </pc:sldMkLst>
        <pc:spChg chg="mod ord">
          <ac:chgData name="Cristian Chilipirea" userId="34ab170da5908fc4" providerId="LiveId" clId="{F4C672CC-F603-4ECA-82F6-E5A7AEA1C702}" dt="2021-03-28T20:29:47.580" v="405" actId="207"/>
          <ac:spMkLst>
            <pc:docMk/>
            <pc:sldMk cId="3334432942" sldId="522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29:57.035" v="408" actId="12"/>
          <ac:spMkLst>
            <pc:docMk/>
            <pc:sldMk cId="3334432942" sldId="522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334432942" sldId="522"/>
            <ac:spMk id="5" creationId="{C9132BF0-03AF-4199-A38A-244C4CAD4EE5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1:29.232" v="424" actId="12"/>
        <pc:sldMkLst>
          <pc:docMk/>
          <pc:sldMk cId="724591978" sldId="523"/>
        </pc:sldMkLst>
        <pc:spChg chg="mod ord">
          <ac:chgData name="Cristian Chilipirea" userId="34ab170da5908fc4" providerId="LiveId" clId="{F4C672CC-F603-4ECA-82F6-E5A7AEA1C702}" dt="2021-03-28T20:31:11.788" v="419" actId="207"/>
          <ac:spMkLst>
            <pc:docMk/>
            <pc:sldMk cId="724591978" sldId="523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31:29.232" v="424" actId="12"/>
          <ac:spMkLst>
            <pc:docMk/>
            <pc:sldMk cId="724591978" sldId="523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724591978" sldId="523"/>
            <ac:spMk id="5" creationId="{671B1B1D-A32F-4AEA-B211-4BA249E50D29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4:27.354" v="573" actId="6549"/>
        <pc:sldMkLst>
          <pc:docMk/>
          <pc:sldMk cId="2269996116" sldId="524"/>
        </pc:sldMkLst>
        <pc:spChg chg="mod ord">
          <ac:chgData name="Cristian Chilipirea" userId="34ab170da5908fc4" providerId="LiveId" clId="{F4C672CC-F603-4ECA-82F6-E5A7AEA1C702}" dt="2021-03-28T20:34:00.382" v="569" actId="207"/>
          <ac:spMkLst>
            <pc:docMk/>
            <pc:sldMk cId="2269996116" sldId="524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34:27.354" v="573" actId="6549"/>
          <ac:spMkLst>
            <pc:docMk/>
            <pc:sldMk cId="2269996116" sldId="524"/>
            <ac:spMk id="3" creationId="{91DFAF88-047E-4F72-96EA-BB9CFEFBF74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269996116" sldId="524"/>
            <ac:spMk id="5" creationId="{9B60B723-B2C7-4116-AA3B-278644C964E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13.512" v="395" actId="478"/>
        <pc:sldMkLst>
          <pc:docMk/>
          <pc:sldMk cId="1499449133" sldId="525"/>
        </pc:sldMkLst>
        <pc:spChg chg="mod ord">
          <ac:chgData name="Cristian Chilipirea" userId="34ab170da5908fc4" providerId="LiveId" clId="{F4C672CC-F603-4ECA-82F6-E5A7AEA1C702}" dt="2021-03-28T20:29:11.554" v="394" actId="207"/>
          <ac:spMkLst>
            <pc:docMk/>
            <pc:sldMk cId="1499449133" sldId="525"/>
            <ac:spMk id="2" creationId="{53573E11-AE0B-4097-A372-019BFC610090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499449133" sldId="525"/>
            <ac:spMk id="3" creationId="{2429E6A1-D41A-4095-A599-4F5CD98BB338}"/>
          </ac:spMkLst>
        </pc:spChg>
        <pc:spChg chg="add del mod ord">
          <ac:chgData name="Cristian Chilipirea" userId="34ab170da5908fc4" providerId="LiveId" clId="{F4C672CC-F603-4ECA-82F6-E5A7AEA1C702}" dt="2021-03-28T20:29:13.512" v="395" actId="478"/>
          <ac:spMkLst>
            <pc:docMk/>
            <pc:sldMk cId="1499449133" sldId="525"/>
            <ac:spMk id="5" creationId="{32802DE2-615D-417F-86F4-49A33895348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08.384" v="393" actId="478"/>
        <pc:sldMkLst>
          <pc:docMk/>
          <pc:sldMk cId="3681997867" sldId="526"/>
        </pc:sldMkLst>
        <pc:spChg chg="mod ord">
          <ac:chgData name="Cristian Chilipirea" userId="34ab170da5908fc4" providerId="LiveId" clId="{F4C672CC-F603-4ECA-82F6-E5A7AEA1C702}" dt="2021-03-28T20:29:06.396" v="392" actId="207"/>
          <ac:spMkLst>
            <pc:docMk/>
            <pc:sldMk cId="3681997867" sldId="526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681997867" sldId="526"/>
            <ac:spMk id="3" creationId="{14817FF3-BBA3-4252-8742-CA0289E48A4D}"/>
          </ac:spMkLst>
        </pc:spChg>
        <pc:spChg chg="add del mod ord">
          <ac:chgData name="Cristian Chilipirea" userId="34ab170da5908fc4" providerId="LiveId" clId="{F4C672CC-F603-4ECA-82F6-E5A7AEA1C702}" dt="2021-03-28T20:29:08.384" v="393" actId="478"/>
          <ac:spMkLst>
            <pc:docMk/>
            <pc:sldMk cId="3681997867" sldId="526"/>
            <ac:spMk id="5" creationId="{902799A4-C3E2-4E93-A0A2-210C4FC786F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20.383" v="397" actId="207"/>
        <pc:sldMkLst>
          <pc:docMk/>
          <pc:sldMk cId="1023398740" sldId="527"/>
        </pc:sldMkLst>
        <pc:spChg chg="mod ord">
          <ac:chgData name="Cristian Chilipirea" userId="34ab170da5908fc4" providerId="LiveId" clId="{F4C672CC-F603-4ECA-82F6-E5A7AEA1C702}" dt="2021-03-28T20:29:20.383" v="397" actId="207"/>
          <ac:spMkLst>
            <pc:docMk/>
            <pc:sldMk cId="1023398740" sldId="527"/>
            <ac:spMk id="2" creationId="{C902CAEA-F2A1-4C6E-B9E3-99803A2C8BD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023398740" sldId="527"/>
            <ac:spMk id="3" creationId="{8A622B2B-504C-4C86-8A38-0458F33F0E52}"/>
          </ac:spMkLst>
        </pc:spChg>
        <pc:spChg chg="add del mod ord">
          <ac:chgData name="Cristian Chilipirea" userId="34ab170da5908fc4" providerId="LiveId" clId="{F4C672CC-F603-4ECA-82F6-E5A7AEA1C702}" dt="2021-03-28T20:29:18.584" v="396" actId="478"/>
          <ac:spMkLst>
            <pc:docMk/>
            <pc:sldMk cId="1023398740" sldId="527"/>
            <ac:spMk id="5" creationId="{7C62CD5F-EDB7-42B0-86B5-0B288E3CFB6D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26.700" v="399" actId="478"/>
        <pc:sldMkLst>
          <pc:docMk/>
          <pc:sldMk cId="1711040634" sldId="528"/>
        </pc:sldMkLst>
        <pc:spChg chg="mod ord">
          <ac:chgData name="Cristian Chilipirea" userId="34ab170da5908fc4" providerId="LiveId" clId="{F4C672CC-F603-4ECA-82F6-E5A7AEA1C702}" dt="2021-03-28T20:29:25.247" v="398" actId="207"/>
          <ac:spMkLst>
            <pc:docMk/>
            <pc:sldMk cId="1711040634" sldId="528"/>
            <ac:spMk id="2" creationId="{AA8FA05F-9E19-410F-8F66-BC1569523E9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711040634" sldId="528"/>
            <ac:spMk id="3" creationId="{4B7E25AA-667A-4504-B2DB-D21C80B94C05}"/>
          </ac:spMkLst>
        </pc:spChg>
        <pc:spChg chg="add del mod ord">
          <ac:chgData name="Cristian Chilipirea" userId="34ab170da5908fc4" providerId="LiveId" clId="{F4C672CC-F603-4ECA-82F6-E5A7AEA1C702}" dt="2021-03-28T20:29:26.700" v="399" actId="478"/>
          <ac:spMkLst>
            <pc:docMk/>
            <pc:sldMk cId="1711040634" sldId="528"/>
            <ac:spMk id="5" creationId="{3F970453-CFBC-4FB9-9485-DE7D392591C6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9:32.587" v="401" actId="478"/>
        <pc:sldMkLst>
          <pc:docMk/>
          <pc:sldMk cId="2790350769" sldId="529"/>
        </pc:sldMkLst>
        <pc:spChg chg="mod ord">
          <ac:chgData name="Cristian Chilipirea" userId="34ab170da5908fc4" providerId="LiveId" clId="{F4C672CC-F603-4ECA-82F6-E5A7AEA1C702}" dt="2021-03-28T20:29:31.091" v="400" actId="207"/>
          <ac:spMkLst>
            <pc:docMk/>
            <pc:sldMk cId="2790350769" sldId="529"/>
            <ac:spMk id="2" creationId="{AA8FA05F-9E19-410F-8F66-BC1569523E9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790350769" sldId="529"/>
            <ac:spMk id="3" creationId="{688DDF11-CD08-47ED-B211-27896350FFD0}"/>
          </ac:spMkLst>
        </pc:spChg>
        <pc:spChg chg="add del mod ord">
          <ac:chgData name="Cristian Chilipirea" userId="34ab170da5908fc4" providerId="LiveId" clId="{F4C672CC-F603-4ECA-82F6-E5A7AEA1C702}" dt="2021-03-28T20:29:32.587" v="401" actId="478"/>
          <ac:spMkLst>
            <pc:docMk/>
            <pc:sldMk cId="2790350769" sldId="529"/>
            <ac:spMk id="6" creationId="{DCDE1F3A-ACAB-4637-A233-D58EB3E3868A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6:59.150" v="377" actId="14100"/>
        <pc:sldMkLst>
          <pc:docMk/>
          <pc:sldMk cId="134090480" sldId="530"/>
        </pc:sldMkLst>
        <pc:spChg chg="mod ord">
          <ac:chgData name="Cristian Chilipirea" userId="34ab170da5908fc4" providerId="LiveId" clId="{F4C672CC-F603-4ECA-82F6-E5A7AEA1C702}" dt="2021-03-28T20:26:56.477" v="376" actId="207"/>
          <ac:spMkLst>
            <pc:docMk/>
            <pc:sldMk cId="134090480" sldId="530"/>
            <ac:spMk id="2" creationId="{EC2270DE-4680-4A62-A1B1-677C5F587EB9}"/>
          </ac:spMkLst>
        </pc:spChg>
        <pc:spChg chg="mod ord">
          <ac:chgData name="Cristian Chilipirea" userId="34ab170da5908fc4" providerId="LiveId" clId="{F4C672CC-F603-4ECA-82F6-E5A7AEA1C702}" dt="2021-03-28T20:26:59.150" v="377" actId="14100"/>
          <ac:spMkLst>
            <pc:docMk/>
            <pc:sldMk cId="134090480" sldId="530"/>
            <ac:spMk id="3" creationId="{F9651EC3-7FB5-4A4C-AF32-DC979A6EEE8C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34090480" sldId="530"/>
            <ac:spMk id="5" creationId="{7E2DA7FA-D76C-46FA-806B-4CD6A8C84F8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28:47.496" v="391" actId="478"/>
        <pc:sldMkLst>
          <pc:docMk/>
          <pc:sldMk cId="241671874" sldId="531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41671874" sldId="531"/>
            <ac:spMk id="2" creationId="{6FA13A5F-E27B-4CDD-932F-2876F1E0BB26}"/>
          </ac:spMkLst>
        </pc:spChg>
        <pc:spChg chg="add del mod ord">
          <ac:chgData name="Cristian Chilipirea" userId="34ab170da5908fc4" providerId="LiveId" clId="{F4C672CC-F603-4ECA-82F6-E5A7AEA1C702}" dt="2021-03-28T20:28:47.496" v="391" actId="478"/>
          <ac:spMkLst>
            <pc:docMk/>
            <pc:sldMk cId="241671874" sldId="531"/>
            <ac:spMk id="3" creationId="{7DAE323F-3B6B-45BA-94D7-913106CF4F21}"/>
          </ac:spMkLst>
        </pc:spChg>
        <pc:spChg chg="mod ord">
          <ac:chgData name="Cristian Chilipirea" userId="34ab170da5908fc4" providerId="LiveId" clId="{F4C672CC-F603-4ECA-82F6-E5A7AEA1C702}" dt="2021-03-28T20:28:43.263" v="390" actId="207"/>
          <ac:spMkLst>
            <pc:docMk/>
            <pc:sldMk cId="241671874" sldId="531"/>
            <ac:spMk id="76" creationId="{B4D1830E-BAFB-425D-A311-7A2723127D98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1:03.292" v="418"/>
        <pc:sldMkLst>
          <pc:docMk/>
          <pc:sldMk cId="1660996228" sldId="532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660996228" sldId="532"/>
            <ac:spMk id="2" creationId="{F11C04CD-02C9-4516-BDF7-6A0BB8E70729}"/>
          </ac:spMkLst>
        </pc:spChg>
        <pc:spChg chg="add del mod ord">
          <ac:chgData name="Cristian Chilipirea" userId="34ab170da5908fc4" providerId="LiveId" clId="{F4C672CC-F603-4ECA-82F6-E5A7AEA1C702}" dt="2021-03-28T20:30:08.620" v="410" actId="478"/>
          <ac:spMkLst>
            <pc:docMk/>
            <pc:sldMk cId="1660996228" sldId="532"/>
            <ac:spMk id="3" creationId="{0D46A624-04C1-4596-A381-CB7C5E2E340F}"/>
          </ac:spMkLst>
        </pc:spChg>
        <pc:spChg chg="mod ord">
          <ac:chgData name="Cristian Chilipirea" userId="34ab170da5908fc4" providerId="LiveId" clId="{F4C672CC-F603-4ECA-82F6-E5A7AEA1C702}" dt="2021-03-28T20:30:06.877" v="409" actId="207"/>
          <ac:spMkLst>
            <pc:docMk/>
            <pc:sldMk cId="1660996228" sldId="532"/>
            <ac:spMk id="76" creationId="{B4D1830E-BAFB-425D-A311-7A2723127D98}"/>
          </ac:spMkLst>
        </pc:spChg>
        <pc:graphicFrameChg chg="modGraphic">
          <ac:chgData name="Cristian Chilipirea" userId="34ab170da5908fc4" providerId="LiveId" clId="{F4C672CC-F603-4ECA-82F6-E5A7AEA1C702}" dt="2021-03-28T20:30:20.293" v="411"/>
          <ac:graphicFrameMkLst>
            <pc:docMk/>
            <pc:sldMk cId="1660996228" sldId="532"/>
            <ac:graphicFrameMk id="40" creationId="{6B4F9398-346A-486C-82DB-1DE94FB86F8D}"/>
          </ac:graphicFrameMkLst>
        </pc:graphicFrameChg>
        <pc:graphicFrameChg chg="modGraphic">
          <ac:chgData name="Cristian Chilipirea" userId="34ab170da5908fc4" providerId="LiveId" clId="{F4C672CC-F603-4ECA-82F6-E5A7AEA1C702}" dt="2021-03-28T20:30:33.859" v="412"/>
          <ac:graphicFrameMkLst>
            <pc:docMk/>
            <pc:sldMk cId="1660996228" sldId="532"/>
            <ac:graphicFrameMk id="46" creationId="{5A7E8EF8-C33A-40BF-A353-F785D611E1AB}"/>
          </ac:graphicFrameMkLst>
        </pc:graphicFrameChg>
        <pc:graphicFrameChg chg="modGraphic">
          <ac:chgData name="Cristian Chilipirea" userId="34ab170da5908fc4" providerId="LiveId" clId="{F4C672CC-F603-4ECA-82F6-E5A7AEA1C702}" dt="2021-03-28T20:30:37.609" v="413"/>
          <ac:graphicFrameMkLst>
            <pc:docMk/>
            <pc:sldMk cId="1660996228" sldId="532"/>
            <ac:graphicFrameMk id="47" creationId="{3C707904-CA60-4D71-AAA3-ABBA27D8221E}"/>
          </ac:graphicFrameMkLst>
        </pc:graphicFrameChg>
        <pc:graphicFrameChg chg="modGraphic">
          <ac:chgData name="Cristian Chilipirea" userId="34ab170da5908fc4" providerId="LiveId" clId="{F4C672CC-F603-4ECA-82F6-E5A7AEA1C702}" dt="2021-03-28T20:31:03.292" v="418"/>
          <ac:graphicFrameMkLst>
            <pc:docMk/>
            <pc:sldMk cId="1660996228" sldId="532"/>
            <ac:graphicFrameMk id="52" creationId="{3F469F92-DECF-4A33-BC0C-1E2415B93DD9}"/>
          </ac:graphicFrameMkLst>
        </pc:graphicFrameChg>
        <pc:graphicFrameChg chg="modGraphic">
          <ac:chgData name="Cristian Chilipirea" userId="34ab170da5908fc4" providerId="LiveId" clId="{F4C672CC-F603-4ECA-82F6-E5A7AEA1C702}" dt="2021-03-28T20:30:54.886" v="416"/>
          <ac:graphicFrameMkLst>
            <pc:docMk/>
            <pc:sldMk cId="1660996228" sldId="532"/>
            <ac:graphicFrameMk id="53" creationId="{8B247D79-2297-4AC2-95EE-4CEE16CC963B}"/>
          </ac:graphicFrameMkLst>
        </pc:graphicFrameChg>
        <pc:graphicFrameChg chg="modGraphic">
          <ac:chgData name="Cristian Chilipirea" userId="34ab170da5908fc4" providerId="LiveId" clId="{F4C672CC-F603-4ECA-82F6-E5A7AEA1C702}" dt="2021-03-28T20:30:44.993" v="414"/>
          <ac:graphicFrameMkLst>
            <pc:docMk/>
            <pc:sldMk cId="1660996228" sldId="532"/>
            <ac:graphicFrameMk id="54" creationId="{B77BF13B-5EA4-424B-BD40-EE6CD5F0493A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33:49.102" v="568" actId="1038"/>
        <pc:sldMkLst>
          <pc:docMk/>
          <pc:sldMk cId="2879750555" sldId="533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879750555" sldId="533"/>
            <ac:spMk id="2" creationId="{BFE8E743-4881-45D9-83FA-A58FC5EF32BC}"/>
          </ac:spMkLst>
        </pc:spChg>
        <pc:spChg chg="add del mod ord">
          <ac:chgData name="Cristian Chilipirea" userId="34ab170da5908fc4" providerId="LiveId" clId="{F4C672CC-F603-4ECA-82F6-E5A7AEA1C702}" dt="2021-03-28T20:31:54.573" v="426" actId="478"/>
          <ac:spMkLst>
            <pc:docMk/>
            <pc:sldMk cId="2879750555" sldId="533"/>
            <ac:spMk id="3" creationId="{4EC29ADB-A19D-40B8-9A61-6EE6A5A4806C}"/>
          </ac:spMkLst>
        </pc:spChg>
        <pc:spChg chg="mod ord">
          <ac:chgData name="Cristian Chilipirea" userId="34ab170da5908fc4" providerId="LiveId" clId="{F4C672CC-F603-4ECA-82F6-E5A7AEA1C702}" dt="2021-03-28T20:31:50.507" v="425" actId="207"/>
          <ac:spMkLst>
            <pc:docMk/>
            <pc:sldMk cId="2879750555" sldId="533"/>
            <ac:spMk id="76" creationId="{B4D1830E-BAFB-425D-A311-7A2723127D98}"/>
          </ac:spMkLst>
        </pc:spChg>
        <pc:graphicFrameChg chg="mod">
          <ac:chgData name="Cristian Chilipirea" userId="34ab170da5908fc4" providerId="LiveId" clId="{F4C672CC-F603-4ECA-82F6-E5A7AEA1C702}" dt="2021-03-28T20:32:55.142" v="470" actId="1036"/>
          <ac:graphicFrameMkLst>
            <pc:docMk/>
            <pc:sldMk cId="2879750555" sldId="533"/>
            <ac:graphicFrameMk id="5" creationId="{34A45A4E-25A3-4C00-AA76-FC5F40395081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8" creationId="{23CE548C-E494-4F29-93C6-B97F23C916D8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9" creationId="{29C24709-EE01-40EC-B795-1EB1DCB4AFA7}"/>
          </ac:graphicFrameMkLst>
        </pc:graphicFrameChg>
        <pc:graphicFrameChg chg="mod">
          <ac:chgData name="Cristian Chilipirea" userId="34ab170da5908fc4" providerId="LiveId" clId="{F4C672CC-F603-4ECA-82F6-E5A7AEA1C702}" dt="2021-03-28T20:33:49.102" v="568" actId="1038"/>
          <ac:graphicFrameMkLst>
            <pc:docMk/>
            <pc:sldMk cId="2879750555" sldId="533"/>
            <ac:graphicFrameMk id="23" creationId="{A3B99ECE-4951-4C68-9D1E-BCFE7CC842EF}"/>
          </ac:graphicFrameMkLst>
        </pc:graphicFrameChg>
        <pc:graphicFrameChg chg="mod">
          <ac:chgData name="Cristian Chilipirea" userId="34ab170da5908fc4" providerId="LiveId" clId="{F4C672CC-F603-4ECA-82F6-E5A7AEA1C702}" dt="2021-03-28T20:33:38.025" v="538" actId="1037"/>
          <ac:graphicFrameMkLst>
            <pc:docMk/>
            <pc:sldMk cId="2879750555" sldId="533"/>
            <ac:graphicFrameMk id="29" creationId="{A89FCE1A-C9AB-4B30-A8DA-B7DAA82237C3}"/>
          </ac:graphicFrameMkLst>
        </pc:graphicFrameChg>
        <pc:graphicFrameChg chg="mod">
          <ac:chgData name="Cristian Chilipirea" userId="34ab170da5908fc4" providerId="LiveId" clId="{F4C672CC-F603-4ECA-82F6-E5A7AEA1C702}" dt="2021-03-28T20:33:20.497" v="507" actId="1037"/>
          <ac:graphicFrameMkLst>
            <pc:docMk/>
            <pc:sldMk cId="2879750555" sldId="533"/>
            <ac:graphicFrameMk id="41" creationId="{040DAFB7-622F-438D-9DBF-E4201D4AF6F6}"/>
          </ac:graphicFrameMkLst>
        </pc:graphicFrameChg>
        <pc:graphicFrameChg chg="mod">
          <ac:chgData name="Cristian Chilipirea" userId="34ab170da5908fc4" providerId="LiveId" clId="{F4C672CC-F603-4ECA-82F6-E5A7AEA1C702}" dt="2021-03-28T20:33:13.106" v="495" actId="1037"/>
          <ac:graphicFrameMkLst>
            <pc:docMk/>
            <pc:sldMk cId="2879750555" sldId="533"/>
            <ac:graphicFrameMk id="42" creationId="{D4B31312-B967-4432-B5C0-BE1D4DF897A2}"/>
          </ac:graphicFrameMkLst>
        </pc:graphicFrameChg>
        <pc:graphicFrameChg chg="mod">
          <ac:chgData name="Cristian Chilipirea" userId="34ab170da5908fc4" providerId="LiveId" clId="{F4C672CC-F603-4ECA-82F6-E5A7AEA1C702}" dt="2021-03-28T20:33:25.002" v="511" actId="1037"/>
          <ac:graphicFrameMkLst>
            <pc:docMk/>
            <pc:sldMk cId="2879750555" sldId="533"/>
            <ac:graphicFrameMk id="47" creationId="{3C707904-CA60-4D71-AAA3-ABBA27D8221E}"/>
          </ac:graphicFrameMkLst>
        </pc:graphicFrameChg>
        <pc:graphicFrameChg chg="mod">
          <ac:chgData name="Cristian Chilipirea" userId="34ab170da5908fc4" providerId="LiveId" clId="{F4C672CC-F603-4ECA-82F6-E5A7AEA1C702}" dt="2021-03-28T20:33:32.058" v="525" actId="1037"/>
          <ac:graphicFrameMkLst>
            <pc:docMk/>
            <pc:sldMk cId="2879750555" sldId="533"/>
            <ac:graphicFrameMk id="48" creationId="{64E4D5F7-FE14-4E4D-9279-3F1D74B33E5F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3" creationId="{B37F75AC-E021-4239-82CC-DBDD2E5E2F22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4" creationId="{B992B0E2-3724-4E72-9E46-834CCCB0D1CA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5" creationId="{BE43ED43-BF00-48F2-8246-458DDEE5437C}"/>
          </ac:graphicFrameMkLst>
        </pc:graphicFrameChg>
        <pc:graphicFrameChg chg="mod">
          <ac:chgData name="Cristian Chilipirea" userId="34ab170da5908fc4" providerId="LiveId" clId="{F4C672CC-F603-4ECA-82F6-E5A7AEA1C702}" dt="2021-03-28T20:32:39.667" v="435" actId="1037"/>
          <ac:graphicFrameMkLst>
            <pc:docMk/>
            <pc:sldMk cId="2879750555" sldId="533"/>
            <ac:graphicFrameMk id="66" creationId="{ADA58F23-1318-406A-8D82-217002C15817}"/>
          </ac:graphicFrameMkLst>
        </pc:graphicFrame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2" creationId="{9439AB16-A3BE-411F-91D2-C43D3C04CA85}"/>
          </ac:cxnSpMkLst>
        </pc:cxn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4" creationId="{F2D72F81-1580-46B2-8DB3-3A393318A6B0}"/>
          </ac:cxnSpMkLst>
        </pc:cxnChg>
        <pc:cxnChg chg="mod">
          <ac:chgData name="Cristian Chilipirea" userId="34ab170da5908fc4" providerId="LiveId" clId="{F4C672CC-F603-4ECA-82F6-E5A7AEA1C702}" dt="2021-03-28T20:32:55.142" v="470" actId="1036"/>
          <ac:cxnSpMkLst>
            <pc:docMk/>
            <pc:sldMk cId="2879750555" sldId="533"/>
            <ac:cxnSpMk id="17" creationId="{1B013CA8-7082-4F0F-9BAF-60EE9057A99D}"/>
          </ac:cxnSpMkLst>
        </pc:cxnChg>
        <pc:cxnChg chg="mod">
          <ac:chgData name="Cristian Chilipirea" userId="34ab170da5908fc4" providerId="LiveId" clId="{F4C672CC-F603-4ECA-82F6-E5A7AEA1C702}" dt="2021-03-28T20:33:49.102" v="568" actId="1038"/>
          <ac:cxnSpMkLst>
            <pc:docMk/>
            <pc:sldMk cId="2879750555" sldId="533"/>
            <ac:cxnSpMk id="31" creationId="{A4506FAB-55BD-4729-A1C1-91C752D5058E}"/>
          </ac:cxnSpMkLst>
        </pc:cxnChg>
        <pc:cxnChg chg="mod">
          <ac:chgData name="Cristian Chilipirea" userId="34ab170da5908fc4" providerId="LiveId" clId="{F4C672CC-F603-4ECA-82F6-E5A7AEA1C702}" dt="2021-03-28T20:33:38.025" v="538" actId="1037"/>
          <ac:cxnSpMkLst>
            <pc:docMk/>
            <pc:sldMk cId="2879750555" sldId="533"/>
            <ac:cxnSpMk id="34" creationId="{C4D174E7-C2C7-476A-A634-7EDBCEBEEAFE}"/>
          </ac:cxnSpMkLst>
        </pc:cxnChg>
        <pc:cxnChg chg="mod">
          <ac:chgData name="Cristian Chilipirea" userId="34ab170da5908fc4" providerId="LiveId" clId="{F4C672CC-F603-4ECA-82F6-E5A7AEA1C702}" dt="2021-03-28T20:33:20.497" v="507" actId="1037"/>
          <ac:cxnSpMkLst>
            <pc:docMk/>
            <pc:sldMk cId="2879750555" sldId="533"/>
            <ac:cxnSpMk id="44" creationId="{525793CF-4CC7-408A-9E34-BD9BB2614B3E}"/>
          </ac:cxnSpMkLst>
        </pc:cxnChg>
        <pc:cxnChg chg="mod">
          <ac:chgData name="Cristian Chilipirea" userId="34ab170da5908fc4" providerId="LiveId" clId="{F4C672CC-F603-4ECA-82F6-E5A7AEA1C702}" dt="2021-03-28T20:33:13.106" v="495" actId="1037"/>
          <ac:cxnSpMkLst>
            <pc:docMk/>
            <pc:sldMk cId="2879750555" sldId="533"/>
            <ac:cxnSpMk id="45" creationId="{FC216B84-B6BE-42EC-A15C-081539C1BF8C}"/>
          </ac:cxnSpMkLst>
        </pc:cxnChg>
        <pc:cxnChg chg="mod">
          <ac:chgData name="Cristian Chilipirea" userId="34ab170da5908fc4" providerId="LiveId" clId="{F4C672CC-F603-4ECA-82F6-E5A7AEA1C702}" dt="2021-03-28T20:33:25.002" v="511" actId="1037"/>
          <ac:cxnSpMkLst>
            <pc:docMk/>
            <pc:sldMk cId="2879750555" sldId="533"/>
            <ac:cxnSpMk id="50" creationId="{CCD0720F-02BC-435F-B3C6-2CC1B93F95AB}"/>
          </ac:cxnSpMkLst>
        </pc:cxnChg>
        <pc:cxnChg chg="mod">
          <ac:chgData name="Cristian Chilipirea" userId="34ab170da5908fc4" providerId="LiveId" clId="{F4C672CC-F603-4ECA-82F6-E5A7AEA1C702}" dt="2021-03-28T20:33:32.058" v="525" actId="1037"/>
          <ac:cxnSpMkLst>
            <pc:docMk/>
            <pc:sldMk cId="2879750555" sldId="533"/>
            <ac:cxnSpMk id="51" creationId="{B04AC662-C4D2-4085-9536-198401FDAE54}"/>
          </ac:cxnSpMkLst>
        </pc:cxnChg>
        <pc:cxnChg chg="mod">
          <ac:chgData name="Cristian Chilipirea" userId="34ab170da5908fc4" providerId="LiveId" clId="{F4C672CC-F603-4ECA-82F6-E5A7AEA1C702}" dt="2021-03-28T20:33:49.102" v="568" actId="1038"/>
          <ac:cxnSpMkLst>
            <pc:docMk/>
            <pc:sldMk cId="2879750555" sldId="533"/>
            <ac:cxnSpMk id="67" creationId="{679919A8-D88E-46AF-85C1-4FCB50726092}"/>
          </ac:cxnSpMkLst>
        </pc:cxnChg>
        <pc:cxnChg chg="mod">
          <ac:chgData name="Cristian Chilipirea" userId="34ab170da5908fc4" providerId="LiveId" clId="{F4C672CC-F603-4ECA-82F6-E5A7AEA1C702}" dt="2021-03-28T20:33:38.025" v="538" actId="1037"/>
          <ac:cxnSpMkLst>
            <pc:docMk/>
            <pc:sldMk cId="2879750555" sldId="533"/>
            <ac:cxnSpMk id="70" creationId="{AA46327F-C6A8-4ABE-A088-7279131993AF}"/>
          </ac:cxnSpMkLst>
        </pc:cxnChg>
        <pc:cxnChg chg="mod">
          <ac:chgData name="Cristian Chilipirea" userId="34ab170da5908fc4" providerId="LiveId" clId="{F4C672CC-F603-4ECA-82F6-E5A7AEA1C702}" dt="2021-03-28T20:33:20.497" v="507" actId="1037"/>
          <ac:cxnSpMkLst>
            <pc:docMk/>
            <pc:sldMk cId="2879750555" sldId="533"/>
            <ac:cxnSpMk id="73" creationId="{641132C8-5F23-460A-BCE6-C826EC47D059}"/>
          </ac:cxnSpMkLst>
        </pc:cxnChg>
        <pc:cxnChg chg="mod">
          <ac:chgData name="Cristian Chilipirea" userId="34ab170da5908fc4" providerId="LiveId" clId="{F4C672CC-F603-4ECA-82F6-E5A7AEA1C702}" dt="2021-03-28T20:33:13.106" v="495" actId="1037"/>
          <ac:cxnSpMkLst>
            <pc:docMk/>
            <pc:sldMk cId="2879750555" sldId="533"/>
            <ac:cxnSpMk id="77" creationId="{7175CEC7-7998-454E-AD09-9CD28079D7D6}"/>
          </ac:cxnSpMkLst>
        </pc:cxnChg>
        <pc:cxnChg chg="mod">
          <ac:chgData name="Cristian Chilipirea" userId="34ab170da5908fc4" providerId="LiveId" clId="{F4C672CC-F603-4ECA-82F6-E5A7AEA1C702}" dt="2021-03-28T20:33:25.002" v="511" actId="1037"/>
          <ac:cxnSpMkLst>
            <pc:docMk/>
            <pc:sldMk cId="2879750555" sldId="533"/>
            <ac:cxnSpMk id="79" creationId="{BA3FD281-1E2D-45DE-AB9D-6E91862D71A3}"/>
          </ac:cxnSpMkLst>
        </pc:cxnChg>
        <pc:cxnChg chg="mod">
          <ac:chgData name="Cristian Chilipirea" userId="34ab170da5908fc4" providerId="LiveId" clId="{F4C672CC-F603-4ECA-82F6-E5A7AEA1C702}" dt="2021-03-28T20:33:32.058" v="525" actId="1037"/>
          <ac:cxnSpMkLst>
            <pc:docMk/>
            <pc:sldMk cId="2879750555" sldId="533"/>
            <ac:cxnSpMk id="82" creationId="{43724665-15E8-4A03-BA3B-081632A008EA}"/>
          </ac:cxnSpMkLst>
        </pc:cxnChg>
      </pc:sldChg>
      <pc:sldChg chg="addSp delSp modSp add mod modClrScheme chgLayout">
        <pc:chgData name="Cristian Chilipirea" userId="34ab170da5908fc4" providerId="LiveId" clId="{F4C672CC-F603-4ECA-82F6-E5A7AEA1C702}" dt="2021-03-28T20:35:09.437" v="580"/>
        <pc:sldMkLst>
          <pc:docMk/>
          <pc:sldMk cId="3730992044" sldId="534"/>
        </pc:sldMkLst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730992044" sldId="534"/>
            <ac:spMk id="2" creationId="{A7B12EE6-23AF-46C7-9BC1-8B08C2502701}"/>
          </ac:spMkLst>
        </pc:spChg>
        <pc:spChg chg="add del mod ord">
          <ac:chgData name="Cristian Chilipirea" userId="34ab170da5908fc4" providerId="LiveId" clId="{F4C672CC-F603-4ECA-82F6-E5A7AEA1C702}" dt="2021-03-28T20:34:42.624" v="575" actId="478"/>
          <ac:spMkLst>
            <pc:docMk/>
            <pc:sldMk cId="3730992044" sldId="534"/>
            <ac:spMk id="3" creationId="{9F5250D6-B94D-4165-AC3F-B4E72755C50F}"/>
          </ac:spMkLst>
        </pc:spChg>
        <pc:spChg chg="mod ord">
          <ac:chgData name="Cristian Chilipirea" userId="34ab170da5908fc4" providerId="LiveId" clId="{F4C672CC-F603-4ECA-82F6-E5A7AEA1C702}" dt="2021-03-28T20:34:40.606" v="574" actId="207"/>
          <ac:spMkLst>
            <pc:docMk/>
            <pc:sldMk cId="3730992044" sldId="534"/>
            <ac:spMk id="76" creationId="{B4D1830E-BAFB-425D-A311-7A2723127D98}"/>
          </ac:spMkLst>
        </pc:spChg>
        <pc:graphicFrameChg chg="modGraphic">
          <ac:chgData name="Cristian Chilipirea" userId="34ab170da5908fc4" providerId="LiveId" clId="{F4C672CC-F603-4ECA-82F6-E5A7AEA1C702}" dt="2021-03-28T20:35:05.624" v="579"/>
          <ac:graphicFrameMkLst>
            <pc:docMk/>
            <pc:sldMk cId="3730992044" sldId="534"/>
            <ac:graphicFrameMk id="41" creationId="{040DAFB7-622F-438D-9DBF-E4201D4AF6F6}"/>
          </ac:graphicFrameMkLst>
        </pc:graphicFrameChg>
        <pc:graphicFrameChg chg="modGraphic">
          <ac:chgData name="Cristian Chilipirea" userId="34ab170da5908fc4" providerId="LiveId" clId="{F4C672CC-F603-4ECA-82F6-E5A7AEA1C702}" dt="2021-03-28T20:34:57.778" v="577"/>
          <ac:graphicFrameMkLst>
            <pc:docMk/>
            <pc:sldMk cId="3730992044" sldId="534"/>
            <ac:graphicFrameMk id="47" creationId="{3C707904-CA60-4D71-AAA3-ABBA27D8221E}"/>
          </ac:graphicFrameMkLst>
        </pc:graphicFrameChg>
        <pc:graphicFrameChg chg="modGraphic">
          <ac:chgData name="Cristian Chilipirea" userId="34ab170da5908fc4" providerId="LiveId" clId="{F4C672CC-F603-4ECA-82F6-E5A7AEA1C702}" dt="2021-03-28T20:34:53.145" v="576"/>
          <ac:graphicFrameMkLst>
            <pc:docMk/>
            <pc:sldMk cId="3730992044" sldId="534"/>
            <ac:graphicFrameMk id="48" creationId="{64E4D5F7-FE14-4E4D-9279-3F1D74B33E5F}"/>
          </ac:graphicFrameMkLst>
        </pc:graphicFrameChg>
        <pc:graphicFrameChg chg="modGraphic">
          <ac:chgData name="Cristian Chilipirea" userId="34ab170da5908fc4" providerId="LiveId" clId="{F4C672CC-F603-4ECA-82F6-E5A7AEA1C702}" dt="2021-03-28T20:35:09.437" v="580"/>
          <ac:graphicFrameMkLst>
            <pc:docMk/>
            <pc:sldMk cId="3730992044" sldId="534"/>
            <ac:graphicFrameMk id="62" creationId="{7E8A4BD4-DFFD-4AEC-88FB-90125D2BC9C0}"/>
          </ac:graphicFrameMkLst>
        </pc:graphicFrameChg>
        <pc:graphicFrameChg chg="modGraphic">
          <ac:chgData name="Cristian Chilipirea" userId="34ab170da5908fc4" providerId="LiveId" clId="{F4C672CC-F603-4ECA-82F6-E5A7AEA1C702}" dt="2021-03-28T20:35:01.474" v="578"/>
          <ac:graphicFrameMkLst>
            <pc:docMk/>
            <pc:sldMk cId="3730992044" sldId="534"/>
            <ac:graphicFrameMk id="64" creationId="{B992B0E2-3724-4E72-9E46-834CCCB0D1CA}"/>
          </ac:graphicFrameMkLst>
        </pc:graphicFrameChg>
      </pc:sldChg>
      <pc:sldChg chg="addSp delSp modSp add mod modClrScheme chgLayout">
        <pc:chgData name="Cristian Chilipirea" userId="34ab170da5908fc4" providerId="LiveId" clId="{F4C672CC-F603-4ECA-82F6-E5A7AEA1C702}" dt="2021-03-28T20:35:21.817" v="582" actId="478"/>
        <pc:sldMkLst>
          <pc:docMk/>
          <pc:sldMk cId="3917259972" sldId="535"/>
        </pc:sldMkLst>
        <pc:spChg chg="mod ord">
          <ac:chgData name="Cristian Chilipirea" userId="34ab170da5908fc4" providerId="LiveId" clId="{F4C672CC-F603-4ECA-82F6-E5A7AEA1C702}" dt="2021-03-28T20:35:18.475" v="581" actId="207"/>
          <ac:spMkLst>
            <pc:docMk/>
            <pc:sldMk cId="3917259972" sldId="535"/>
            <ac:spMk id="2" creationId="{B6F31290-9F1C-4CBA-9164-D38C0DF14441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917259972" sldId="535"/>
            <ac:spMk id="3" creationId="{FC3CF947-FD4A-4C00-94C8-695EFF1FD2E5}"/>
          </ac:spMkLst>
        </pc:spChg>
        <pc:spChg chg="add del mod ord">
          <ac:chgData name="Cristian Chilipirea" userId="34ab170da5908fc4" providerId="LiveId" clId="{F4C672CC-F603-4ECA-82F6-E5A7AEA1C702}" dt="2021-03-28T20:35:21.817" v="582" actId="478"/>
          <ac:spMkLst>
            <pc:docMk/>
            <pc:sldMk cId="3917259972" sldId="535"/>
            <ac:spMk id="5" creationId="{79E40791-8F2C-4265-973E-1772B7454222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5:41.373" v="584" actId="478"/>
        <pc:sldMkLst>
          <pc:docMk/>
          <pc:sldMk cId="2126870421" sldId="536"/>
        </pc:sldMkLst>
        <pc:spChg chg="mod ord">
          <ac:chgData name="Cristian Chilipirea" userId="34ab170da5908fc4" providerId="LiveId" clId="{F4C672CC-F603-4ECA-82F6-E5A7AEA1C702}" dt="2021-03-28T20:35:38.118" v="583" actId="207"/>
          <ac:spMkLst>
            <pc:docMk/>
            <pc:sldMk cId="2126870421" sldId="536"/>
            <ac:spMk id="2" creationId="{F3DDE7E9-1E58-4661-89F4-C183655EAFA2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126870421" sldId="536"/>
            <ac:spMk id="3" creationId="{9DD62954-78B3-4C17-B7AA-A06B905CB03B}"/>
          </ac:spMkLst>
        </pc:spChg>
        <pc:spChg chg="add del mod ord">
          <ac:chgData name="Cristian Chilipirea" userId="34ab170da5908fc4" providerId="LiveId" clId="{F4C672CC-F603-4ECA-82F6-E5A7AEA1C702}" dt="2021-03-28T20:35:41.373" v="584" actId="478"/>
          <ac:spMkLst>
            <pc:docMk/>
            <pc:sldMk cId="2126870421" sldId="536"/>
            <ac:spMk id="5" creationId="{105E9F39-66C4-4C01-922A-7E21BF13AD6E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5:49.889" v="586" actId="478"/>
        <pc:sldMkLst>
          <pc:docMk/>
          <pc:sldMk cId="2092917314" sldId="537"/>
        </pc:sldMkLst>
        <pc:spChg chg="mod ord">
          <ac:chgData name="Cristian Chilipirea" userId="34ab170da5908fc4" providerId="LiveId" clId="{F4C672CC-F603-4ECA-82F6-E5A7AEA1C702}" dt="2021-03-28T20:35:46.874" v="585" actId="207"/>
          <ac:spMkLst>
            <pc:docMk/>
            <pc:sldMk cId="2092917314" sldId="537"/>
            <ac:spMk id="2" creationId="{C8E3E30F-3D96-4D33-91B7-D42BF596DB8F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092917314" sldId="537"/>
            <ac:spMk id="3" creationId="{B56D8E3E-F742-43EC-BF27-9FAA84D075A3}"/>
          </ac:spMkLst>
        </pc:spChg>
        <pc:spChg chg="add del mod ord">
          <ac:chgData name="Cristian Chilipirea" userId="34ab170da5908fc4" providerId="LiveId" clId="{F4C672CC-F603-4ECA-82F6-E5A7AEA1C702}" dt="2021-03-28T20:35:49.889" v="586" actId="478"/>
          <ac:spMkLst>
            <pc:docMk/>
            <pc:sldMk cId="2092917314" sldId="537"/>
            <ac:spMk id="5" creationId="{111B1C4D-522F-4D76-AA5D-03225A94253A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6:12.244" v="591" actId="1076"/>
        <pc:sldMkLst>
          <pc:docMk/>
          <pc:sldMk cId="297749857" sldId="538"/>
        </pc:sldMkLst>
        <pc:spChg chg="mod ord">
          <ac:chgData name="Cristian Chilipirea" userId="34ab170da5908fc4" providerId="LiveId" clId="{F4C672CC-F603-4ECA-82F6-E5A7AEA1C702}" dt="2021-03-28T20:35:59.137" v="587" actId="207"/>
          <ac:spMkLst>
            <pc:docMk/>
            <pc:sldMk cId="297749857" sldId="538"/>
            <ac:spMk id="2" creationId="{BED5511F-671E-4937-8AC3-238FEFE4F427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97749857" sldId="538"/>
            <ac:spMk id="3" creationId="{278632BF-EBD0-4593-9DC5-25C72D7288B7}"/>
          </ac:spMkLst>
        </pc:spChg>
        <pc:spChg chg="add del mod ord">
          <ac:chgData name="Cristian Chilipirea" userId="34ab170da5908fc4" providerId="LiveId" clId="{F4C672CC-F603-4ECA-82F6-E5A7AEA1C702}" dt="2021-03-28T20:36:01.465" v="588" actId="478"/>
          <ac:spMkLst>
            <pc:docMk/>
            <pc:sldMk cId="297749857" sldId="538"/>
            <ac:spMk id="5" creationId="{07FCB919-2817-4DF0-96C5-D194B80AF0D6}"/>
          </ac:spMkLst>
        </pc:spChg>
        <pc:spChg chg="mod">
          <ac:chgData name="Cristian Chilipirea" userId="34ab170da5908fc4" providerId="LiveId" clId="{F4C672CC-F603-4ECA-82F6-E5A7AEA1C702}" dt="2021-03-28T20:36:12.244" v="591" actId="1076"/>
          <ac:spMkLst>
            <pc:docMk/>
            <pc:sldMk cId="297749857" sldId="538"/>
            <ac:spMk id="7" creationId="{9F06FBDF-43DB-42FB-8064-4A84D2272200}"/>
          </ac:spMkLst>
        </pc:spChg>
      </pc:sldChg>
      <pc:sldChg chg="addSp delSp modSp add mod modClrScheme chgLayout">
        <pc:chgData name="Cristian Chilipirea" userId="34ab170da5908fc4" providerId="LiveId" clId="{F4C672CC-F603-4ECA-82F6-E5A7AEA1C702}" dt="2021-03-28T20:36:29.407" v="596" actId="1076"/>
        <pc:sldMkLst>
          <pc:docMk/>
          <pc:sldMk cId="1886360117" sldId="539"/>
        </pc:sldMkLst>
        <pc:spChg chg="mod ord">
          <ac:chgData name="Cristian Chilipirea" userId="34ab170da5908fc4" providerId="LiveId" clId="{F4C672CC-F603-4ECA-82F6-E5A7AEA1C702}" dt="2021-03-28T20:36:18.086" v="592" actId="207"/>
          <ac:spMkLst>
            <pc:docMk/>
            <pc:sldMk cId="1886360117" sldId="539"/>
            <ac:spMk id="2" creationId="{50262EB4-2FB5-4F5C-943E-BBE285A80763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886360117" sldId="539"/>
            <ac:spMk id="3" creationId="{80FDB7CF-A325-4308-9EF4-2FC3FB20BFF9}"/>
          </ac:spMkLst>
        </pc:spChg>
        <pc:spChg chg="add del mod ord">
          <ac:chgData name="Cristian Chilipirea" userId="34ab170da5908fc4" providerId="LiveId" clId="{F4C672CC-F603-4ECA-82F6-E5A7AEA1C702}" dt="2021-03-28T20:36:20.949" v="593" actId="478"/>
          <ac:spMkLst>
            <pc:docMk/>
            <pc:sldMk cId="1886360117" sldId="539"/>
            <ac:spMk id="5" creationId="{3C2666E6-B5D1-4FC0-AC0A-58FEF772D1DA}"/>
          </ac:spMkLst>
        </pc:spChg>
        <pc:spChg chg="mod">
          <ac:chgData name="Cristian Chilipirea" userId="34ab170da5908fc4" providerId="LiveId" clId="{F4C672CC-F603-4ECA-82F6-E5A7AEA1C702}" dt="2021-03-28T20:36:29.407" v="596" actId="1076"/>
          <ac:spMkLst>
            <pc:docMk/>
            <pc:sldMk cId="1886360117" sldId="539"/>
            <ac:spMk id="7" creationId="{26812CDF-2E79-46AF-AD13-8CCF22D600B7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7:10.110" v="606" actId="14100"/>
        <pc:sldMkLst>
          <pc:docMk/>
          <pc:sldMk cId="2306265673" sldId="540"/>
        </pc:sldMkLst>
        <pc:spChg chg="mod ord">
          <ac:chgData name="Cristian Chilipirea" userId="34ab170da5908fc4" providerId="LiveId" clId="{F4C672CC-F603-4ECA-82F6-E5A7AEA1C702}" dt="2021-03-28T20:36:34.285" v="597" actId="207"/>
          <ac:spMkLst>
            <pc:docMk/>
            <pc:sldMk cId="2306265673" sldId="540"/>
            <ac:spMk id="2" creationId="{12894DB3-5DA6-487B-A8A0-1BFD808678E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306265673" sldId="540"/>
            <ac:spMk id="3" creationId="{DB084A1E-51A5-45D9-B4ED-DF66C99CA1D3}"/>
          </ac:spMkLst>
        </pc:spChg>
        <pc:spChg chg="mod ord">
          <ac:chgData name="Cristian Chilipirea" userId="34ab170da5908fc4" providerId="LiveId" clId="{F4C672CC-F603-4ECA-82F6-E5A7AEA1C702}" dt="2021-03-28T20:37:10.110" v="606" actId="14100"/>
          <ac:spMkLst>
            <pc:docMk/>
            <pc:sldMk cId="2306265673" sldId="540"/>
            <ac:spMk id="5" creationId="{2FE57C5A-7BC3-4F04-939E-F0EA9C61249F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7:31.552" v="608" actId="6549"/>
        <pc:sldMkLst>
          <pc:docMk/>
          <pc:sldMk cId="3615049054" sldId="541"/>
        </pc:sldMkLst>
        <pc:spChg chg="mod ord">
          <ac:chgData name="Cristian Chilipirea" userId="34ab170da5908fc4" providerId="LiveId" clId="{F4C672CC-F603-4ECA-82F6-E5A7AEA1C702}" dt="2021-03-28T20:37:15.219" v="607" actId="207"/>
          <ac:spMkLst>
            <pc:docMk/>
            <pc:sldMk cId="3615049054" sldId="541"/>
            <ac:spMk id="2" creationId="{56831943-0228-4110-8A13-60C9036E85C0}"/>
          </ac:spMkLst>
        </pc:spChg>
        <pc:spChg chg="mod ord">
          <ac:chgData name="Cristian Chilipirea" userId="34ab170da5908fc4" providerId="LiveId" clId="{F4C672CC-F603-4ECA-82F6-E5A7AEA1C702}" dt="2021-03-28T20:37:31.552" v="608" actId="6549"/>
          <ac:spMkLst>
            <pc:docMk/>
            <pc:sldMk cId="3615049054" sldId="541"/>
            <ac:spMk id="3" creationId="{970F27F9-D262-431E-AB9B-A46400343D67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3615049054" sldId="541"/>
            <ac:spMk id="5" creationId="{A0BA3F29-3A32-41D0-A892-365C66C89C8A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38:04.858" v="612" actId="12"/>
        <pc:sldMkLst>
          <pc:docMk/>
          <pc:sldMk cId="1029454624" sldId="542"/>
        </pc:sldMkLst>
        <pc:spChg chg="mod ord">
          <ac:chgData name="Cristian Chilipirea" userId="34ab170da5908fc4" providerId="LiveId" clId="{F4C672CC-F603-4ECA-82F6-E5A7AEA1C702}" dt="2021-03-28T20:37:38.221" v="609" actId="207"/>
          <ac:spMkLst>
            <pc:docMk/>
            <pc:sldMk cId="1029454624" sldId="542"/>
            <ac:spMk id="2" creationId="{EDFC9742-E741-4F13-9973-DFD39CCC28A4}"/>
          </ac:spMkLst>
        </pc:spChg>
        <pc:spChg chg="mod ord">
          <ac:chgData name="Cristian Chilipirea" userId="34ab170da5908fc4" providerId="LiveId" clId="{F4C672CC-F603-4ECA-82F6-E5A7AEA1C702}" dt="2021-03-28T20:38:04.858" v="612" actId="12"/>
          <ac:spMkLst>
            <pc:docMk/>
            <pc:sldMk cId="1029454624" sldId="542"/>
            <ac:spMk id="3" creationId="{E6FCE5C6-CB81-4142-BFBE-DC522137ACC9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1029454624" sldId="542"/>
            <ac:spMk id="5" creationId="{72040EC5-E48B-40EC-8F39-FC116CBC2216}"/>
          </ac:spMkLst>
        </pc:spChg>
      </pc:sldChg>
      <pc:sldChg chg="modSp add mod modClrScheme chgLayout">
        <pc:chgData name="Cristian Chilipirea" userId="34ab170da5908fc4" providerId="LiveId" clId="{F4C672CC-F603-4ECA-82F6-E5A7AEA1C702}" dt="2021-03-28T20:29:42.333" v="404" actId="14100"/>
        <pc:sldMkLst>
          <pc:docMk/>
          <pc:sldMk cId="2091460071" sldId="543"/>
        </pc:sldMkLst>
        <pc:spChg chg="mod ord">
          <ac:chgData name="Cristian Chilipirea" userId="34ab170da5908fc4" providerId="LiveId" clId="{F4C672CC-F603-4ECA-82F6-E5A7AEA1C702}" dt="2021-03-28T20:29:36.885" v="402" actId="207"/>
          <ac:spMkLst>
            <pc:docMk/>
            <pc:sldMk cId="2091460071" sldId="543"/>
            <ac:spMk id="2" creationId="{E1AFD766-484E-47B2-9C5C-8584041EE2A9}"/>
          </ac:spMkLst>
        </pc:spChg>
        <pc:spChg chg="mod ord">
          <ac:chgData name="Cristian Chilipirea" userId="34ab170da5908fc4" providerId="LiveId" clId="{F4C672CC-F603-4ECA-82F6-E5A7AEA1C702}" dt="2021-03-28T20:29:42.333" v="404" actId="14100"/>
          <ac:spMkLst>
            <pc:docMk/>
            <pc:sldMk cId="2091460071" sldId="543"/>
            <ac:spMk id="3" creationId="{CD1C7182-C71C-45DC-9571-A09750C1F134}"/>
          </ac:spMkLst>
        </pc:spChg>
        <pc:spChg chg="mod ord">
          <ac:chgData name="Cristian Chilipirea" userId="34ab170da5908fc4" providerId="LiveId" clId="{F4C672CC-F603-4ECA-82F6-E5A7AEA1C702}" dt="2021-03-28T20:16:36.240" v="195" actId="700"/>
          <ac:spMkLst>
            <pc:docMk/>
            <pc:sldMk cId="2091460071" sldId="543"/>
            <ac:spMk id="5" creationId="{4377B9E2-F4F2-4BF3-BC8D-28BF3AECCCB9}"/>
          </ac:spMkLst>
        </pc:spChg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22722494" sldId="57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0564871" sldId="57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95374878" sldId="57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709545942" sldId="57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57442278" sldId="57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36231120" sldId="58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35493813" sldId="58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175892865" sldId="58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49713988" sldId="58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95936395" sldId="58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00599658" sldId="58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398383964" sldId="58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84867084" sldId="58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43095236" sldId="58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76824638" sldId="58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87014004" sldId="59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3129863" sldId="59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38914257" sldId="59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80334560" sldId="59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53851819" sldId="59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335380451" sldId="59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035322081" sldId="59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963632365" sldId="59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115533983" sldId="59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39766554" sldId="59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922788198" sldId="60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78638910" sldId="60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162376984" sldId="60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50400233" sldId="60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590448401" sldId="60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88480340" sldId="60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260968984" sldId="60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48707726" sldId="60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06950188" sldId="60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69547115" sldId="61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772095760" sldId="61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547638149" sldId="61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99323308" sldId="61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777553767" sldId="61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985903460" sldId="61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620218381" sldId="61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36220163" sldId="61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260025266" sldId="61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535392577" sldId="61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982334505" sldId="62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178164913" sldId="62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829829877" sldId="62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66996635" sldId="62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228065725" sldId="62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183625135" sldId="62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58363654" sldId="62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648907280" sldId="62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21707044" sldId="62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11313958" sldId="62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93783994" sldId="63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091186788" sldId="63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635869917" sldId="63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07767835" sldId="633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1447422" sldId="634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569742237" sldId="635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308422018" sldId="636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536319565" sldId="637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864521277" sldId="638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3940797064" sldId="63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23899356" sldId="640"/>
        </pc:sldMkLst>
      </pc:sldChg>
      <pc:sldChg chg="modSp del mod">
        <pc:chgData name="Cristian Chilipirea" userId="34ab170da5908fc4" providerId="LiveId" clId="{F4C672CC-F603-4ECA-82F6-E5A7AEA1C702}" dt="2021-03-28T20:17:08.246" v="202" actId="47"/>
        <pc:sldMkLst>
          <pc:docMk/>
          <pc:sldMk cId="1691017973" sldId="678"/>
        </pc:sldMkLst>
        <pc:spChg chg="mod">
          <ac:chgData name="Cristian Chilipirea" userId="34ab170da5908fc4" providerId="LiveId" clId="{F4C672CC-F603-4ECA-82F6-E5A7AEA1C702}" dt="2021-03-28T17:00:09.111" v="34" actId="207"/>
          <ac:spMkLst>
            <pc:docMk/>
            <pc:sldMk cId="1691017973" sldId="678"/>
            <ac:spMk id="3" creationId="{3F982E1D-C8A9-4994-9E78-81DAA45899CA}"/>
          </ac:spMkLst>
        </pc:spChg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823455349" sldId="679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2400185138" sldId="680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448277466" sldId="681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728390137" sldId="682"/>
        </pc:sldMkLst>
      </pc:sldChg>
      <pc:sldChg chg="del">
        <pc:chgData name="Cristian Chilipirea" userId="34ab170da5908fc4" providerId="LiveId" clId="{F4C672CC-F603-4ECA-82F6-E5A7AEA1C702}" dt="2021-03-28T16:49:00.492" v="0" actId="47"/>
        <pc:sldMkLst>
          <pc:docMk/>
          <pc:sldMk cId="1056546612" sldId="683"/>
        </pc:sldMkLst>
      </pc:sldChg>
      <pc:sldMasterChg chg="addSp delSp modSp mod modSldLayout">
        <pc:chgData name="Cristian Chilipirea" userId="34ab170da5908fc4" providerId="LiveId" clId="{F4C672CC-F603-4ECA-82F6-E5A7AEA1C702}" dt="2021-03-28T17:41:09.867" v="113" actId="14100"/>
        <pc:sldMasterMkLst>
          <pc:docMk/>
          <pc:sldMasterMk cId="2779709577" sldId="2147483648"/>
        </pc:sldMasterMkLst>
        <pc:spChg chg="mod">
          <ac:chgData name="Cristian Chilipirea" userId="34ab170da5908fc4" providerId="LiveId" clId="{F4C672CC-F603-4ECA-82F6-E5A7AEA1C702}" dt="2021-03-28T17:40:51.283" v="112" actId="207"/>
          <ac:spMkLst>
            <pc:docMk/>
            <pc:sldMasterMk cId="2779709577" sldId="2147483648"/>
            <ac:spMk id="2" creationId="{8A67A26E-6A76-4F6D-BC08-B93A8DB6BC51}"/>
          </ac:spMkLst>
        </pc:spChg>
        <pc:spChg chg="add del mod">
          <ac:chgData name="Cristian Chilipirea" userId="34ab170da5908fc4" providerId="LiveId" clId="{F4C672CC-F603-4ECA-82F6-E5A7AEA1C702}" dt="2021-03-28T16:59:23.596" v="23" actId="478"/>
          <ac:spMkLst>
            <pc:docMk/>
            <pc:sldMasterMk cId="2779709577" sldId="2147483648"/>
            <ac:spMk id="7" creationId="{A8D535DE-0523-41AF-A7EF-107D6A0B9DEF}"/>
          </ac:spMkLst>
        </pc:spChg>
        <pc:spChg chg="add del mod">
          <ac:chgData name="Cristian Chilipirea" userId="34ab170da5908fc4" providerId="LiveId" clId="{F4C672CC-F603-4ECA-82F6-E5A7AEA1C702}" dt="2021-03-28T17:07:54.241" v="55" actId="478"/>
          <ac:spMkLst>
            <pc:docMk/>
            <pc:sldMasterMk cId="2779709577" sldId="2147483648"/>
            <ac:spMk id="11" creationId="{DA4A9E3F-2C68-4A94-BAB3-77BE6A3C1DC1}"/>
          </ac:spMkLst>
        </pc:spChg>
        <pc:spChg chg="add del mod">
          <ac:chgData name="Cristian Chilipirea" userId="34ab170da5908fc4" providerId="LiveId" clId="{F4C672CC-F603-4ECA-82F6-E5A7AEA1C702}" dt="2021-03-28T17:37:43.137" v="71" actId="478"/>
          <ac:spMkLst>
            <pc:docMk/>
            <pc:sldMasterMk cId="2779709577" sldId="2147483648"/>
            <ac:spMk id="12" creationId="{A52BD22C-F8ED-4BE1-98BD-A0008C0F7D52}"/>
          </ac:spMkLst>
        </pc:spChg>
        <pc:spChg chg="mod">
          <ac:chgData name="Cristian Chilipirea" userId="34ab170da5908fc4" providerId="LiveId" clId="{F4C672CC-F603-4ECA-82F6-E5A7AEA1C702}" dt="2021-03-28T17:37:44.269" v="72"/>
          <ac:spMkLst>
            <pc:docMk/>
            <pc:sldMasterMk cId="2779709577" sldId="2147483648"/>
            <ac:spMk id="17" creationId="{4ADE2089-77B5-496F-881F-06512914F9C9}"/>
          </ac:spMkLst>
        </pc:spChg>
        <pc:spChg chg="mod">
          <ac:chgData name="Cristian Chilipirea" userId="34ab170da5908fc4" providerId="LiveId" clId="{F4C672CC-F603-4ECA-82F6-E5A7AEA1C702}" dt="2021-03-28T17:40:10.685" v="101"/>
          <ac:spMkLst>
            <pc:docMk/>
            <pc:sldMasterMk cId="2779709577" sldId="2147483648"/>
            <ac:spMk id="58" creationId="{73B1C0FC-957D-4007-BB79-20C15627EBD3}"/>
          </ac:spMkLst>
        </pc:spChg>
        <pc:grpChg chg="add del mod">
          <ac:chgData name="Cristian Chilipirea" userId="34ab170da5908fc4" providerId="LiveId" clId="{F4C672CC-F603-4ECA-82F6-E5A7AEA1C702}" dt="2021-03-28T17:38:10.122" v="83"/>
          <ac:grpSpMkLst>
            <pc:docMk/>
            <pc:sldMasterMk cId="2779709577" sldId="2147483648"/>
            <ac:grpSpMk id="16" creationId="{F37C0627-6590-4EB1-9505-309C3B0EE031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18" creationId="{ED084330-8019-4A20-8B34-16CDC4F019B4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19" creationId="{515B0CAA-146D-4F7A-912E-AA7472E485F2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0" creationId="{B0D2E0C1-EEC3-40C3-BD86-3113A7C8F5F1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1" creationId="{2F4C45B2-2F90-4B99-97B3-8B899F9334DC}"/>
          </ac:grpSpMkLst>
        </pc:grpChg>
        <pc:grpChg chg="mod">
          <ac:chgData name="Cristian Chilipirea" userId="34ab170da5908fc4" providerId="LiveId" clId="{F4C672CC-F603-4ECA-82F6-E5A7AEA1C702}" dt="2021-03-28T17:37:44.269" v="72"/>
          <ac:grpSpMkLst>
            <pc:docMk/>
            <pc:sldMasterMk cId="2779709577" sldId="2147483648"/>
            <ac:grpSpMk id="22" creationId="{96FB09E6-27A6-4331-BB86-D04A4F8B25DB}"/>
          </ac:grpSpMkLst>
        </pc:grpChg>
        <pc:grpChg chg="add del mod">
          <ac:chgData name="Cristian Chilipirea" userId="34ab170da5908fc4" providerId="LiveId" clId="{F4C672CC-F603-4ECA-82F6-E5A7AEA1C702}" dt="2021-03-28T17:40:15.215" v="104"/>
          <ac:grpSpMkLst>
            <pc:docMk/>
            <pc:sldMasterMk cId="2779709577" sldId="2147483648"/>
            <ac:grpSpMk id="57" creationId="{4766DF44-DAE9-4692-817E-EA7D99018650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59" creationId="{777B49C6-37F2-4EF5-9242-5789E61310E7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0" creationId="{4D41BD36-0B6E-444D-AEFE-6F2936B9D698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1" creationId="{010C5BAC-AE54-471B-942C-DE762E384ED1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2" creationId="{93FB7D8C-D815-46D6-91AF-8015ABD814AF}"/>
          </ac:grpSpMkLst>
        </pc:grpChg>
        <pc:grpChg chg="mod">
          <ac:chgData name="Cristian Chilipirea" userId="34ab170da5908fc4" providerId="LiveId" clId="{F4C672CC-F603-4ECA-82F6-E5A7AEA1C702}" dt="2021-03-28T17:40:10.685" v="101"/>
          <ac:grpSpMkLst>
            <pc:docMk/>
            <pc:sldMasterMk cId="2779709577" sldId="2147483648"/>
            <ac:grpSpMk id="63" creationId="{460CB8EB-23F7-4B62-9B5A-216E6CB41899}"/>
          </ac:grpSpMkLst>
        </pc:grpChg>
        <pc:picChg chg="add del mod">
          <ac:chgData name="Cristian Chilipirea" userId="34ab170da5908fc4" providerId="LiveId" clId="{F4C672CC-F603-4ECA-82F6-E5A7AEA1C702}" dt="2021-03-28T16:59:24.668" v="24" actId="478"/>
          <ac:picMkLst>
            <pc:docMk/>
            <pc:sldMasterMk cId="2779709577" sldId="2147483648"/>
            <ac:picMk id="6" creationId="{BA29E5E5-F975-4525-B871-62411B841F03}"/>
          </ac:picMkLst>
        </pc:picChg>
        <pc:picChg chg="del">
          <ac:chgData name="Cristian Chilipirea" userId="34ab170da5908fc4" providerId="LiveId" clId="{F4C672CC-F603-4ECA-82F6-E5A7AEA1C702}" dt="2021-03-28T16:55:59.816" v="6" actId="478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F4C672CC-F603-4ECA-82F6-E5A7AEA1C702}" dt="2021-03-28T17:05:10.473" v="35" actId="478"/>
          <ac:picMkLst>
            <pc:docMk/>
            <pc:sldMasterMk cId="2779709577" sldId="2147483648"/>
            <ac:picMk id="10" creationId="{3E8C461A-2125-4848-BCEF-718162C5768A}"/>
          </ac:picMkLst>
        </pc:picChg>
        <pc:picChg chg="add del mod">
          <ac:chgData name="Cristian Chilipirea" userId="34ab170da5908fc4" providerId="LiveId" clId="{F4C672CC-F603-4ECA-82F6-E5A7AEA1C702}" dt="2021-03-28T17:39:43.414" v="100" actId="478"/>
          <ac:picMkLst>
            <pc:docMk/>
            <pc:sldMasterMk cId="2779709577" sldId="2147483648"/>
            <ac:picMk id="14" creationId="{49DCF785-8492-4FB7-85F8-7EF7EC5E02EC}"/>
          </ac:picMkLst>
        </pc:picChg>
        <pc:picChg chg="mod">
          <ac:chgData name="Cristian Chilipirea" userId="34ab170da5908fc4" providerId="LiveId" clId="{F4C672CC-F603-4ECA-82F6-E5A7AEA1C702}" dt="2021-03-28T17:37:44.269" v="72"/>
          <ac:picMkLst>
            <pc:docMk/>
            <pc:sldMasterMk cId="2779709577" sldId="2147483648"/>
            <ac:picMk id="23" creationId="{A6D163B6-31FA-40A6-807B-4C0A90F20F9E}"/>
          </ac:picMkLst>
        </pc:picChg>
        <pc:picChg chg="mod">
          <ac:chgData name="Cristian Chilipirea" userId="34ab170da5908fc4" providerId="LiveId" clId="{F4C672CC-F603-4ECA-82F6-E5A7AEA1C702}" dt="2021-03-28T17:37:44.269" v="72"/>
          <ac:picMkLst>
            <pc:docMk/>
            <pc:sldMasterMk cId="2779709577" sldId="2147483648"/>
            <ac:picMk id="24" creationId="{08C6DFFB-BCB9-4EEE-8D1B-D2F164634458}"/>
          </ac:picMkLst>
        </pc:picChg>
        <pc:picChg chg="mod">
          <ac:chgData name="Cristian Chilipirea" userId="34ab170da5908fc4" providerId="LiveId" clId="{F4C672CC-F603-4ECA-82F6-E5A7AEA1C702}" dt="2021-03-28T17:40:10.685" v="101"/>
          <ac:picMkLst>
            <pc:docMk/>
            <pc:sldMasterMk cId="2779709577" sldId="2147483648"/>
            <ac:picMk id="64" creationId="{02E00FCF-13C2-435C-BF21-62C6CA72EDF7}"/>
          </ac:picMkLst>
        </pc:picChg>
        <pc:picChg chg="mod">
          <ac:chgData name="Cristian Chilipirea" userId="34ab170da5908fc4" providerId="LiveId" clId="{F4C672CC-F603-4ECA-82F6-E5A7AEA1C702}" dt="2021-03-28T17:40:10.685" v="101"/>
          <ac:picMkLst>
            <pc:docMk/>
            <pc:sldMasterMk cId="2779709577" sldId="2147483648"/>
            <ac:picMk id="65" creationId="{39A5D489-4526-49F7-8882-5DA53F32830D}"/>
          </ac:picMkLst>
        </pc:picChg>
        <pc:picChg chg="add mod">
          <ac:chgData name="Cristian Chilipirea" userId="34ab170da5908fc4" providerId="LiveId" clId="{F4C672CC-F603-4ECA-82F6-E5A7AEA1C702}" dt="2021-03-28T17:40:31.930" v="109" actId="14100"/>
          <ac:picMkLst>
            <pc:docMk/>
            <pc:sldMasterMk cId="2779709577" sldId="2147483648"/>
            <ac:picMk id="98" creationId="{4289A9E7-CE02-4E2B-B30E-88BE2B90EBE8}"/>
          </ac:picMkLst>
        </pc:pic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5" creationId="{9EFBBA51-CD48-4DFA-A4C9-F739108A956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6" creationId="{1E74186C-A966-4B66-81A2-D745750D269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7" creationId="{9FF841DD-8F25-499B-B8B9-AF6AFD273908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8" creationId="{8A716646-B8D8-4ABE-BC25-D7EBD977A63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29" creationId="{D0D6F5DD-EE4C-466C-AF29-9D67E866DD6F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0" creationId="{F66A0CE4-0CD9-4AF4-A944-E95B0B53D630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1" creationId="{FF1334E7-F385-4278-8BE1-8CF4E59DCDD3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2" creationId="{5E014B06-4707-4499-B840-5E59D210FD37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3" creationId="{5481D49E-0657-4F09-888F-5283B68582D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4" creationId="{EF3B4650-C16C-4B2D-B5B2-C857155000F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5" creationId="{A257FC39-FC54-424D-8E76-165B496C0D9D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6" creationId="{F5B06FCD-3AD7-4327-9F42-1BB795F0258C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7" creationId="{1095A225-3570-4532-9FD4-8560622CD0A2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8" creationId="{6AC59F1C-737A-4147-9EC0-55B679DB41EA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39" creationId="{57D6AA66-EB36-4A63-8981-4D071116C14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0" creationId="{B3A65BD4-8046-4022-B0CA-1B38B28454C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1" creationId="{E32155B7-E6A2-40B7-8842-1D997A7B6207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2" creationId="{464D6518-2BA2-4510-B997-9268D9AF6131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3" creationId="{2B5EC49A-C1AC-4D5E-B032-C97E1AD003B8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4" creationId="{C7DC7BAA-A514-48DD-B4F3-D874553B5E1F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5" creationId="{7896C05E-9755-49AE-A067-7282DEA751C3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6" creationId="{D2F954E3-13EC-4CF8-A922-9A61587A4A3D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7" creationId="{5C51D0C6-BBED-4632-92E6-0A1BFBE8E475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8" creationId="{CD2C86C5-B26B-4149-875A-D3ED12C0F774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49" creationId="{A8E9DF87-4ACD-4ACF-B065-2F0E479922E9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0" creationId="{ED905F73-B01C-412B-82A8-9B8089B562D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1" creationId="{2055D481-13FA-4FB4-891C-4951BB00D012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2" creationId="{4D63D03F-9B1F-4563-82A5-59B7F54F7849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3" creationId="{8D1A1ECF-BD47-43DC-9432-901EF3C7CBFB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4" creationId="{A4C4C4CD-6005-4622-ADD1-F1BB57384D41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5" creationId="{8D36932F-2139-4754-A439-35C94BD87C0E}"/>
          </ac:cxnSpMkLst>
        </pc:cxnChg>
        <pc:cxnChg chg="mod">
          <ac:chgData name="Cristian Chilipirea" userId="34ab170da5908fc4" providerId="LiveId" clId="{F4C672CC-F603-4ECA-82F6-E5A7AEA1C702}" dt="2021-03-28T17:37:44.269" v="72"/>
          <ac:cxnSpMkLst>
            <pc:docMk/>
            <pc:sldMasterMk cId="2779709577" sldId="2147483648"/>
            <ac:cxnSpMk id="56" creationId="{A68892DC-4F68-459D-9F0A-71229B4FF1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6" creationId="{52BD0C30-E854-48B6-B3D4-EE58AB2DFA8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7" creationId="{F2A73921-10CD-4D57-A085-F83E6E6AE8C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8" creationId="{E52EAE67-A5C8-43FD-8048-D2B6C7F256EF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69" creationId="{437CDEA9-5537-4FE8-B4DA-B78C5868B7A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0" creationId="{5FD3CED0-B344-4722-A619-B4C84DECF2E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1" creationId="{B00D375E-5D24-41E8-99E6-7B1B41AB0E0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2" creationId="{6F15FC63-D281-4AA5-92BD-C3467F6C8A65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3" creationId="{5CE4319D-43AB-448D-A0BF-2951F1CCCE9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4" creationId="{928606A5-6D01-4E4B-ABD5-B93CB95E51D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5" creationId="{5A050870-D4A3-411E-9DD2-DD99A43FACE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6" creationId="{E62D784F-E3B3-442F-8607-8CB85A2E9B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7" creationId="{348512D4-E1F5-4A23-B078-6E957A74BF7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8" creationId="{9430198E-AC6B-4557-BDFC-C0652DEDB14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79" creationId="{325225FA-E5EA-46A3-952F-A9433385948D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0" creationId="{2EC9440D-289E-4816-A71D-6A7867FA7FC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1" creationId="{6264578E-906A-4FBA-B340-9C293F0B59A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2" creationId="{9422E6BA-AD61-47E9-9723-C124FB4B2B44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3" creationId="{B4A445A5-437D-4A51-825D-94ACAD78A76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4" creationId="{C77179C7-5587-4D5D-8B0A-640CF945B5B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5" creationId="{DD0BA2D3-164B-489C-8D72-A39AA0856671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6" creationId="{1DD70CB6-B5A9-48B4-A9C9-EE5607261880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7" creationId="{D72AE178-9E17-46B6-A032-44BB3F9CEC3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8" creationId="{AA480971-F348-4D0B-9923-52E577EE5B14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89" creationId="{2D589003-A45E-43A7-BEAB-0924CDA46445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0" creationId="{CBFCA137-E35C-4746-8AF7-9946F4265FFB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1" creationId="{38B1271B-9EB0-4156-895C-C4AA925769C3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2" creationId="{42C080FF-A339-41CC-B83F-884B322EB229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3" creationId="{47BD2B42-B146-486E-AF6A-2BFF0DEE99E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4" creationId="{46E83C7D-F478-4ED8-8FB1-2F8191132008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5" creationId="{43319345-05BB-4AD9-A9BF-7F7543257452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6" creationId="{9C7E8A05-E80A-48A0-A4D4-10F3F775BB8F}"/>
          </ac:cxnSpMkLst>
        </pc:cxnChg>
        <pc:cxnChg chg="mod">
          <ac:chgData name="Cristian Chilipirea" userId="34ab170da5908fc4" providerId="LiveId" clId="{F4C672CC-F603-4ECA-82F6-E5A7AEA1C702}" dt="2021-03-28T17:40:10.685" v="101"/>
          <ac:cxnSpMkLst>
            <pc:docMk/>
            <pc:sldMasterMk cId="2779709577" sldId="2147483648"/>
            <ac:cxnSpMk id="97" creationId="{FDDBAD44-52F6-45A9-A81F-5C9E34DB763E}"/>
          </ac:cxnSpMkLst>
        </pc:cxnChg>
        <pc:sldLayoutChg chg="addSp delSp modSp mod">
          <pc:chgData name="Cristian Chilipirea" userId="34ab170da5908fc4" providerId="LiveId" clId="{F4C672CC-F603-4ECA-82F6-E5A7AEA1C702}" dt="2021-03-28T16:50:20.370" v="5" actId="1076"/>
          <pc:sldLayoutMkLst>
            <pc:docMk/>
            <pc:sldMasterMk cId="2779709577" sldId="2147483648"/>
            <pc:sldLayoutMk cId="1441797581" sldId="2147483649"/>
          </pc:sldLayoutMkLst>
          <pc:picChg chg="add mod">
            <ac:chgData name="Cristian Chilipirea" userId="34ab170da5908fc4" providerId="LiveId" clId="{F4C672CC-F603-4ECA-82F6-E5A7AEA1C702}" dt="2021-03-28T16:50:20.370" v="5" actId="1076"/>
            <ac:picMkLst>
              <pc:docMk/>
              <pc:sldMasterMk cId="2779709577" sldId="2147483648"/>
              <pc:sldLayoutMk cId="1441797581" sldId="2147483649"/>
              <ac:picMk id="5" creationId="{F5BC8A56-F6DD-4D51-A6FA-DABFEC68DF88}"/>
            </ac:picMkLst>
          </pc:picChg>
          <pc:picChg chg="del">
            <ac:chgData name="Cristian Chilipirea" userId="34ab170da5908fc4" providerId="LiveId" clId="{F4C672CC-F603-4ECA-82F6-E5A7AEA1C702}" dt="2021-03-28T16:50:09.699" v="1" actId="478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</pc:sldLayoutChg>
        <pc:sldLayoutChg chg="modSp mod">
          <pc:chgData name="Cristian Chilipirea" userId="34ab170da5908fc4" providerId="LiveId" clId="{F4C672CC-F603-4ECA-82F6-E5A7AEA1C702}" dt="2021-03-28T17:41:09.867" v="113" actId="14100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F4C672CC-F603-4ECA-82F6-E5A7AEA1C702}" dt="2021-03-28T17:41:09.867" v="113" actId="14100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</pc:sldMasterChg>
    </pc:docChg>
  </pc:docChgLst>
  <pc:docChgLst>
    <pc:chgData name="Cristian Chilipirea" userId="34ab170da5908fc4" providerId="LiveId" clId="{A2B9BDF1-DC0A-4D62-879F-3C21F4A1F077}"/>
    <pc:docChg chg="custSel delSld modSld">
      <pc:chgData name="Cristian Chilipirea" userId="34ab170da5908fc4" providerId="LiveId" clId="{A2B9BDF1-DC0A-4D62-879F-3C21F4A1F077}" dt="2021-03-29T11:40:56.749" v="243" actId="20577"/>
      <pc:docMkLst>
        <pc:docMk/>
      </pc:docMkLst>
      <pc:sldChg chg="modSp mod">
        <pc:chgData name="Cristian Chilipirea" userId="34ab170da5908fc4" providerId="LiveId" clId="{A2B9BDF1-DC0A-4D62-879F-3C21F4A1F077}" dt="2021-03-29T11:35:04.205" v="142" actId="20577"/>
        <pc:sldMkLst>
          <pc:docMk/>
          <pc:sldMk cId="3418547937" sldId="486"/>
        </pc:sldMkLst>
        <pc:spChg chg="mod">
          <ac:chgData name="Cristian Chilipirea" userId="34ab170da5908fc4" providerId="LiveId" clId="{A2B9BDF1-DC0A-4D62-879F-3C21F4A1F077}" dt="2021-03-29T11:35:04.205" v="142" actId="20577"/>
          <ac:spMkLst>
            <pc:docMk/>
            <pc:sldMk cId="3418547937" sldId="486"/>
            <ac:spMk id="6" creationId="{3B9C97C4-5449-4828-8456-E037A472FEFA}"/>
          </ac:spMkLst>
        </pc:spChg>
      </pc:sldChg>
      <pc:sldChg chg="delSp mod">
        <pc:chgData name="Cristian Chilipirea" userId="34ab170da5908fc4" providerId="LiveId" clId="{A2B9BDF1-DC0A-4D62-879F-3C21F4A1F077}" dt="2021-03-28T20:53:09.503" v="0" actId="478"/>
        <pc:sldMkLst>
          <pc:docMk/>
          <pc:sldMk cId="964603796" sldId="488"/>
        </pc:sldMkLst>
        <pc:spChg chg="del">
          <ac:chgData name="Cristian Chilipirea" userId="34ab170da5908fc4" providerId="LiveId" clId="{A2B9BDF1-DC0A-4D62-879F-3C21F4A1F077}" dt="2021-03-28T20:53:09.503" v="0" actId="478"/>
          <ac:spMkLst>
            <pc:docMk/>
            <pc:sldMk cId="964603796" sldId="488"/>
            <ac:spMk id="6" creationId="{177090FE-09F3-4EC7-A6CF-A08CD82800A8}"/>
          </ac:spMkLst>
        </pc:spChg>
      </pc:sldChg>
      <pc:sldChg chg="delSp mod">
        <pc:chgData name="Cristian Chilipirea" userId="34ab170da5908fc4" providerId="LiveId" clId="{A2B9BDF1-DC0A-4D62-879F-3C21F4A1F077}" dt="2021-03-28T20:53:26.415" v="1" actId="478"/>
        <pc:sldMkLst>
          <pc:docMk/>
          <pc:sldMk cId="744059601" sldId="509"/>
        </pc:sldMkLst>
        <pc:spChg chg="del">
          <ac:chgData name="Cristian Chilipirea" userId="34ab170da5908fc4" providerId="LiveId" clId="{A2B9BDF1-DC0A-4D62-879F-3C21F4A1F077}" dt="2021-03-28T20:53:26.415" v="1" actId="478"/>
          <ac:spMkLst>
            <pc:docMk/>
            <pc:sldMk cId="744059601" sldId="509"/>
            <ac:spMk id="6" creationId="{D20F3F60-210C-428E-BF99-236A0A4ED5AA}"/>
          </ac:spMkLst>
        </pc:spChg>
      </pc:sldChg>
      <pc:sldChg chg="addSp delSp modSp mod">
        <pc:chgData name="Cristian Chilipirea" userId="34ab170da5908fc4" providerId="LiveId" clId="{A2B9BDF1-DC0A-4D62-879F-3C21F4A1F077}" dt="2021-03-29T11:16:40.959" v="4" actId="1076"/>
        <pc:sldMkLst>
          <pc:docMk/>
          <pc:sldMk cId="2342304756" sldId="510"/>
        </pc:sldMkLst>
        <pc:picChg chg="add del mod">
          <ac:chgData name="Cristian Chilipirea" userId="34ab170da5908fc4" providerId="LiveId" clId="{A2B9BDF1-DC0A-4D62-879F-3C21F4A1F077}" dt="2021-03-29T11:16:38.781" v="3"/>
          <ac:picMkLst>
            <pc:docMk/>
            <pc:sldMk cId="2342304756" sldId="510"/>
            <ac:picMk id="13" creationId="{F38631B4-6CA6-4574-A013-B7A70CB84B3F}"/>
          </ac:picMkLst>
        </pc:picChg>
        <pc:picChg chg="mod">
          <ac:chgData name="Cristian Chilipirea" userId="34ab170da5908fc4" providerId="LiveId" clId="{A2B9BDF1-DC0A-4D62-879F-3C21F4A1F077}" dt="2021-03-29T11:16:40.959" v="4" actId="1076"/>
          <ac:picMkLst>
            <pc:docMk/>
            <pc:sldMk cId="2342304756" sldId="510"/>
            <ac:picMk id="23" creationId="{A43D45E9-92D1-4590-952E-8AB90849AC6F}"/>
          </ac:picMkLst>
        </pc:picChg>
      </pc:sldChg>
      <pc:sldChg chg="modSp mod">
        <pc:chgData name="Cristian Chilipirea" userId="34ab170da5908fc4" providerId="LiveId" clId="{A2B9BDF1-DC0A-4D62-879F-3C21F4A1F077}" dt="2021-03-29T11:16:47.114" v="5" actId="1076"/>
        <pc:sldMkLst>
          <pc:docMk/>
          <pc:sldMk cId="1751669629" sldId="511"/>
        </pc:sldMkLst>
        <pc:picChg chg="mod">
          <ac:chgData name="Cristian Chilipirea" userId="34ab170da5908fc4" providerId="LiveId" clId="{A2B9BDF1-DC0A-4D62-879F-3C21F4A1F077}" dt="2021-03-29T11:16:47.114" v="5" actId="1076"/>
          <ac:picMkLst>
            <pc:docMk/>
            <pc:sldMk cId="1751669629" sldId="511"/>
            <ac:picMk id="23" creationId="{A43D45E9-92D1-4590-952E-8AB90849AC6F}"/>
          </ac:picMkLst>
        </pc:picChg>
      </pc:sldChg>
      <pc:sldChg chg="modSp mod">
        <pc:chgData name="Cristian Chilipirea" userId="34ab170da5908fc4" providerId="LiveId" clId="{A2B9BDF1-DC0A-4D62-879F-3C21F4A1F077}" dt="2021-03-29T11:16:52.029" v="6" actId="1076"/>
        <pc:sldMkLst>
          <pc:docMk/>
          <pc:sldMk cId="2816541842" sldId="512"/>
        </pc:sldMkLst>
        <pc:picChg chg="mod">
          <ac:chgData name="Cristian Chilipirea" userId="34ab170da5908fc4" providerId="LiveId" clId="{A2B9BDF1-DC0A-4D62-879F-3C21F4A1F077}" dt="2021-03-29T11:16:52.029" v="6" actId="1076"/>
          <ac:picMkLst>
            <pc:docMk/>
            <pc:sldMk cId="2816541842" sldId="512"/>
            <ac:picMk id="23" creationId="{A43D45E9-92D1-4590-952E-8AB90849AC6F}"/>
          </ac:picMkLst>
        </pc:picChg>
      </pc:sldChg>
      <pc:sldChg chg="delSp modSp mod">
        <pc:chgData name="Cristian Chilipirea" userId="34ab170da5908fc4" providerId="LiveId" clId="{A2B9BDF1-DC0A-4D62-879F-3C21F4A1F077}" dt="2021-03-29T11:25:07.081" v="15"/>
        <pc:sldMkLst>
          <pc:docMk/>
          <pc:sldMk cId="1616533133" sldId="513"/>
        </pc:sldMkLst>
        <pc:graphicFrameChg chg="modGraphic">
          <ac:chgData name="Cristian Chilipirea" userId="34ab170da5908fc4" providerId="LiveId" clId="{A2B9BDF1-DC0A-4D62-879F-3C21F4A1F077}" dt="2021-03-29T11:25:07.081" v="15"/>
          <ac:graphicFrameMkLst>
            <pc:docMk/>
            <pc:sldMk cId="1616533133" sldId="513"/>
            <ac:graphicFrameMk id="40" creationId="{C2BA25FC-24BE-4A54-9022-DEDF675A1BEF}"/>
          </ac:graphicFrameMkLst>
        </pc:graphicFrameChg>
        <pc:graphicFrameChg chg="del">
          <ac:chgData name="Cristian Chilipirea" userId="34ab170da5908fc4" providerId="LiveId" clId="{A2B9BDF1-DC0A-4D62-879F-3C21F4A1F077}" dt="2021-03-29T11:24:36.344" v="13" actId="478"/>
          <ac:graphicFrameMkLst>
            <pc:docMk/>
            <pc:sldMk cId="1616533133" sldId="513"/>
            <ac:graphicFrameMk id="44" creationId="{54B70CB3-3D47-4274-9FA6-4C03E52D7A9A}"/>
          </ac:graphicFrameMkLst>
        </pc:graphicFrameChg>
        <pc:picChg chg="mod">
          <ac:chgData name="Cristian Chilipirea" userId="34ab170da5908fc4" providerId="LiveId" clId="{A2B9BDF1-DC0A-4D62-879F-3C21F4A1F077}" dt="2021-03-29T11:17:02.915" v="8" actId="1076"/>
          <ac:picMkLst>
            <pc:docMk/>
            <pc:sldMk cId="1616533133" sldId="513"/>
            <ac:picMk id="23" creationId="{A43D45E9-92D1-4590-952E-8AB90849AC6F}"/>
          </ac:picMkLst>
        </pc:picChg>
        <pc:picChg chg="mod">
          <ac:chgData name="Cristian Chilipirea" userId="34ab170da5908fc4" providerId="LiveId" clId="{A2B9BDF1-DC0A-4D62-879F-3C21F4A1F077}" dt="2021-03-29T11:17:28.844" v="12" actId="1076"/>
          <ac:picMkLst>
            <pc:docMk/>
            <pc:sldMk cId="1616533133" sldId="513"/>
            <ac:picMk id="41" creationId="{EDE5A238-F7D8-4F77-ADA3-D33D864A5E07}"/>
          </ac:picMkLst>
        </pc:picChg>
        <pc:picChg chg="del">
          <ac:chgData name="Cristian Chilipirea" userId="34ab170da5908fc4" providerId="LiveId" clId="{A2B9BDF1-DC0A-4D62-879F-3C21F4A1F077}" dt="2021-03-29T11:24:36.344" v="13" actId="478"/>
          <ac:picMkLst>
            <pc:docMk/>
            <pc:sldMk cId="1616533133" sldId="513"/>
            <ac:picMk id="45" creationId="{43AFCF3B-769C-4CCE-825A-794932414236}"/>
          </ac:picMkLst>
        </pc:picChg>
        <pc:picChg chg="del mod">
          <ac:chgData name="Cristian Chilipirea" userId="34ab170da5908fc4" providerId="LiveId" clId="{A2B9BDF1-DC0A-4D62-879F-3C21F4A1F077}" dt="2021-03-29T11:24:36.344" v="13" actId="478"/>
          <ac:picMkLst>
            <pc:docMk/>
            <pc:sldMk cId="1616533133" sldId="513"/>
            <ac:picMk id="46" creationId="{C047922A-BE66-4B30-8E10-693DB2467F36}"/>
          </ac:picMkLst>
        </pc:picChg>
        <pc:picChg chg="mod">
          <ac:chgData name="Cristian Chilipirea" userId="34ab170da5908fc4" providerId="LiveId" clId="{A2B9BDF1-DC0A-4D62-879F-3C21F4A1F077}" dt="2021-03-29T11:17:24.083" v="11" actId="1076"/>
          <ac:picMkLst>
            <pc:docMk/>
            <pc:sldMk cId="1616533133" sldId="513"/>
            <ac:picMk id="48" creationId="{D51B92CC-596A-493B-87FE-D1C40923BB61}"/>
          </ac:picMkLst>
        </pc:picChg>
      </pc:sldChg>
      <pc:sldChg chg="addSp delSp modSp mod">
        <pc:chgData name="Cristian Chilipirea" userId="34ab170da5908fc4" providerId="LiveId" clId="{A2B9BDF1-DC0A-4D62-879F-3C21F4A1F077}" dt="2021-03-29T11:25:38.405" v="20" actId="692"/>
        <pc:sldMkLst>
          <pc:docMk/>
          <pc:sldMk cId="572379990" sldId="514"/>
        </pc:sldMkLst>
        <pc:spChg chg="mod">
          <ac:chgData name="Cristian Chilipirea" userId="34ab170da5908fc4" providerId="LiveId" clId="{A2B9BDF1-DC0A-4D62-879F-3C21F4A1F077}" dt="2021-03-29T11:25:38.405" v="20" actId="692"/>
          <ac:spMkLst>
            <pc:docMk/>
            <pc:sldMk cId="572379990" sldId="514"/>
            <ac:spMk id="28" creationId="{0C15EB3D-16B4-437A-9820-FC75C2DF49F7}"/>
          </ac:spMkLst>
        </pc:spChg>
        <pc:graphicFrameChg chg="del">
          <ac:chgData name="Cristian Chilipirea" userId="34ab170da5908fc4" providerId="LiveId" clId="{A2B9BDF1-DC0A-4D62-879F-3C21F4A1F077}" dt="2021-03-29T11:25:24.367" v="16" actId="478"/>
          <ac:graphicFrameMkLst>
            <pc:docMk/>
            <pc:sldMk cId="572379990" sldId="514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5:32.040" v="18" actId="478"/>
          <ac:picMkLst>
            <pc:docMk/>
            <pc:sldMk cId="572379990" sldId="514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5:30.644" v="17"/>
          <ac:picMkLst>
            <pc:docMk/>
            <pc:sldMk cId="572379990" sldId="514"/>
            <ac:picMk id="34" creationId="{10C88C11-75A9-4E2F-AC13-1A4422A89E4A}"/>
          </ac:picMkLst>
        </pc:picChg>
        <pc:picChg chg="del">
          <ac:chgData name="Cristian Chilipirea" userId="34ab170da5908fc4" providerId="LiveId" clId="{A2B9BDF1-DC0A-4D62-879F-3C21F4A1F077}" dt="2021-03-29T11:25:24.367" v="16" actId="478"/>
          <ac:picMkLst>
            <pc:docMk/>
            <pc:sldMk cId="572379990" sldId="514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5:24.367" v="16" actId="478"/>
          <ac:picMkLst>
            <pc:docMk/>
            <pc:sldMk cId="572379990" sldId="514"/>
            <ac:picMk id="46" creationId="{C047922A-BE66-4B30-8E10-693DB2467F36}"/>
          </ac:picMkLst>
        </pc:picChg>
      </pc:sldChg>
      <pc:sldChg chg="addSp delSp modSp mod">
        <pc:chgData name="Cristian Chilipirea" userId="34ab170da5908fc4" providerId="LiveId" clId="{A2B9BDF1-DC0A-4D62-879F-3C21F4A1F077}" dt="2021-03-29T11:28:25.655" v="22"/>
        <pc:sldMkLst>
          <pc:docMk/>
          <pc:sldMk cId="1816192454" sldId="515"/>
        </pc:sldMkLst>
        <pc:spChg chg="add mod">
          <ac:chgData name="Cristian Chilipirea" userId="34ab170da5908fc4" providerId="LiveId" clId="{A2B9BDF1-DC0A-4D62-879F-3C21F4A1F077}" dt="2021-03-29T11:28:25.655" v="22"/>
          <ac:spMkLst>
            <pc:docMk/>
            <pc:sldMk cId="1816192454" sldId="515"/>
            <ac:spMk id="25" creationId="{8049396B-4F23-4ECB-96C6-32A4491B5709}"/>
          </ac:spMkLst>
        </pc:spChg>
        <pc:spChg chg="del">
          <ac:chgData name="Cristian Chilipirea" userId="34ab170da5908fc4" providerId="LiveId" clId="{A2B9BDF1-DC0A-4D62-879F-3C21F4A1F077}" dt="2021-03-29T11:28:25.168" v="21" actId="478"/>
          <ac:spMkLst>
            <pc:docMk/>
            <pc:sldMk cId="1816192454" sldId="515"/>
            <ac:spMk id="28" creationId="{0C15EB3D-16B4-437A-9820-FC75C2DF49F7}"/>
          </ac:spMkLst>
        </pc:spChg>
        <pc:graphicFrameChg chg="del">
          <ac:chgData name="Cristian Chilipirea" userId="34ab170da5908fc4" providerId="LiveId" clId="{A2B9BDF1-DC0A-4D62-879F-3C21F4A1F077}" dt="2021-03-29T11:28:25.168" v="21" actId="478"/>
          <ac:graphicFrameMkLst>
            <pc:docMk/>
            <pc:sldMk cId="1816192454" sldId="515"/>
            <ac:graphicFrameMk id="14" creationId="{5E486680-2CBC-4BC9-81C7-FAAAA84B58FC}"/>
          </ac:graphicFrameMkLst>
        </pc:graphicFrameChg>
        <pc:graphicFrameChg chg="add mod">
          <ac:chgData name="Cristian Chilipirea" userId="34ab170da5908fc4" providerId="LiveId" clId="{A2B9BDF1-DC0A-4D62-879F-3C21F4A1F077}" dt="2021-03-29T11:28:25.655" v="22"/>
          <ac:graphicFrameMkLst>
            <pc:docMk/>
            <pc:sldMk cId="1816192454" sldId="515"/>
            <ac:graphicFrameMk id="22" creationId="{64C946C5-BFA5-434A-9E85-0FC6CCAC400E}"/>
          </ac:graphicFrameMkLst>
        </pc:graphicFrameChg>
        <pc:graphicFrameChg chg="del">
          <ac:chgData name="Cristian Chilipirea" userId="34ab170da5908fc4" providerId="LiveId" clId="{A2B9BDF1-DC0A-4D62-879F-3C21F4A1F077}" dt="2021-03-29T11:28:25.168" v="21" actId="478"/>
          <ac:graphicFrameMkLst>
            <pc:docMk/>
            <pc:sldMk cId="1816192454" sldId="515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8:25.655" v="22"/>
          <ac:picMkLst>
            <pc:docMk/>
            <pc:sldMk cId="1816192454" sldId="515"/>
            <ac:picMk id="30" creationId="{2232D38A-2227-46F7-A412-A74FDD32192B}"/>
          </ac:picMkLst>
        </pc:pic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25.168" v="21" actId="478"/>
          <ac:picMkLst>
            <pc:docMk/>
            <pc:sldMk cId="1816192454" sldId="515"/>
            <ac:picMk id="46" creationId="{C047922A-BE66-4B30-8E10-693DB2467F36}"/>
          </ac:picMkLst>
        </pc:picChg>
      </pc:sldChg>
      <pc:sldChg chg="addSp delSp modSp del mod">
        <pc:chgData name="Cristian Chilipirea" userId="34ab170da5908fc4" providerId="LiveId" clId="{A2B9BDF1-DC0A-4D62-879F-3C21F4A1F077}" dt="2021-03-29T11:28:39.673" v="25" actId="47"/>
        <pc:sldMkLst>
          <pc:docMk/>
          <pc:sldMk cId="1943371244" sldId="516"/>
        </pc:sldMkLst>
        <pc:spChg chg="del">
          <ac:chgData name="Cristian Chilipirea" userId="34ab170da5908fc4" providerId="LiveId" clId="{A2B9BDF1-DC0A-4D62-879F-3C21F4A1F077}" dt="2021-03-29T11:28:32.961" v="23" actId="478"/>
          <ac:spMkLst>
            <pc:docMk/>
            <pc:sldMk cId="1943371244" sldId="516"/>
            <ac:spMk id="22" creationId="{EC080B74-AE44-42EC-98BE-D76832B96737}"/>
          </ac:spMkLst>
        </pc:spChg>
        <pc:spChg chg="del">
          <ac:chgData name="Cristian Chilipirea" userId="34ab170da5908fc4" providerId="LiveId" clId="{A2B9BDF1-DC0A-4D62-879F-3C21F4A1F077}" dt="2021-03-29T11:28:32.961" v="23" actId="478"/>
          <ac:spMkLst>
            <pc:docMk/>
            <pc:sldMk cId="1943371244" sldId="516"/>
            <ac:spMk id="28" creationId="{0C15EB3D-16B4-437A-9820-FC75C2DF49F7}"/>
          </ac:spMkLst>
        </pc:spChg>
        <pc:spChg chg="add mod">
          <ac:chgData name="Cristian Chilipirea" userId="34ab170da5908fc4" providerId="LiveId" clId="{A2B9BDF1-DC0A-4D62-879F-3C21F4A1F077}" dt="2021-03-29T11:28:33.373" v="24"/>
          <ac:spMkLst>
            <pc:docMk/>
            <pc:sldMk cId="1943371244" sldId="516"/>
            <ac:spMk id="47" creationId="{8A548447-542C-4C60-A7B4-713E087BD4E0}"/>
          </ac:spMkLst>
        </pc:sp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14" creationId="{5E486680-2CBC-4BC9-81C7-FAAAA84B58FC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25" creationId="{D4F4FDE8-D0A4-487D-A850-F3B3A69A4407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33" creationId="{FC47EA48-287A-4783-A21C-26E6F2030E1C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36" creationId="{E5531B8E-7541-41C1-9AE0-176FBD4282FD}"/>
          </ac:graphicFrameMkLst>
        </pc:graphicFrameChg>
        <pc:graphicFrameChg chg="add mod">
          <ac:chgData name="Cristian Chilipirea" userId="34ab170da5908fc4" providerId="LiveId" clId="{A2B9BDF1-DC0A-4D62-879F-3C21F4A1F077}" dt="2021-03-29T11:28:33.373" v="24"/>
          <ac:graphicFrameMkLst>
            <pc:docMk/>
            <pc:sldMk cId="1943371244" sldId="516"/>
            <ac:graphicFrameMk id="43" creationId="{D8A398E9-F6C7-46DE-B93E-38CC5E522D57}"/>
          </ac:graphicFrameMkLst>
        </pc:graphicFrameChg>
        <pc:graphicFrameChg chg="del">
          <ac:chgData name="Cristian Chilipirea" userId="34ab170da5908fc4" providerId="LiveId" clId="{A2B9BDF1-DC0A-4D62-879F-3C21F4A1F077}" dt="2021-03-29T11:28:32.961" v="23" actId="478"/>
          <ac:graphicFrameMkLst>
            <pc:docMk/>
            <pc:sldMk cId="1943371244" sldId="516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23" creationId="{A43D45E9-92D1-4590-952E-8AB90849AC6F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0" creationId="{C855C1EA-AAAA-4335-B764-8416E01A1524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2" creationId="{A640AE52-537E-4960-90EF-17D8AA0C4587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4" creationId="{830FB8C9-BB07-45D9-994C-6E2BDB5A6EA8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5" creationId="{C0357AF4-773D-4ED2-89BD-595358EAA0F5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7" creationId="{930AA291-1990-4B71-A012-C5C504E76C09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38" creationId="{B085E8A6-85FC-4DF5-8EC6-B9BD839965B2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0" creationId="{8D1C9E9B-B84B-407E-8BF5-EB0A9C1B1C75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1" creationId="{375AAA26-35BB-4A88-AEAB-5AB7FE1DE92F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2" creationId="{F91CE5B7-4F6E-4B5A-9606-0EFAFF921AC6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32.961" v="23" actId="478"/>
          <ac:picMkLst>
            <pc:docMk/>
            <pc:sldMk cId="1943371244" sldId="516"/>
            <ac:picMk id="46" creationId="{C047922A-BE66-4B30-8E10-693DB2467F36}"/>
          </ac:picMkLst>
        </pc:picChg>
        <pc:picChg chg="add mod">
          <ac:chgData name="Cristian Chilipirea" userId="34ab170da5908fc4" providerId="LiveId" clId="{A2B9BDF1-DC0A-4D62-879F-3C21F4A1F077}" dt="2021-03-29T11:28:33.373" v="24"/>
          <ac:picMkLst>
            <pc:docMk/>
            <pc:sldMk cId="1943371244" sldId="516"/>
            <ac:picMk id="48" creationId="{012735A1-2F5C-436D-AB7F-6665C428A094}"/>
          </ac:picMkLst>
        </pc:picChg>
      </pc:sldChg>
      <pc:sldChg chg="del">
        <pc:chgData name="Cristian Chilipirea" userId="34ab170da5908fc4" providerId="LiveId" clId="{A2B9BDF1-DC0A-4D62-879F-3C21F4A1F077}" dt="2021-03-29T11:28:41.843" v="26" actId="47"/>
        <pc:sldMkLst>
          <pc:docMk/>
          <pc:sldMk cId="5194409" sldId="517"/>
        </pc:sldMkLst>
      </pc:sldChg>
      <pc:sldChg chg="addSp delSp modSp mod">
        <pc:chgData name="Cristian Chilipirea" userId="34ab170da5908fc4" providerId="LiveId" clId="{A2B9BDF1-DC0A-4D62-879F-3C21F4A1F077}" dt="2021-03-29T11:29:03.434" v="32" actId="478"/>
        <pc:sldMkLst>
          <pc:docMk/>
          <pc:sldMk cId="2438604213" sldId="518"/>
        </pc:sldMkLst>
        <pc:spChg chg="del">
          <ac:chgData name="Cristian Chilipirea" userId="34ab170da5908fc4" providerId="LiveId" clId="{A2B9BDF1-DC0A-4D62-879F-3C21F4A1F077}" dt="2021-03-29T11:28:49.420" v="27" actId="478"/>
          <ac:spMkLst>
            <pc:docMk/>
            <pc:sldMk cId="2438604213" sldId="518"/>
            <ac:spMk id="22" creationId="{EC080B74-AE44-42EC-98BE-D76832B96737}"/>
          </ac:spMkLst>
        </pc:spChg>
        <pc:spChg chg="del">
          <ac:chgData name="Cristian Chilipirea" userId="34ab170da5908fc4" providerId="LiveId" clId="{A2B9BDF1-DC0A-4D62-879F-3C21F4A1F077}" dt="2021-03-29T11:28:49.420" v="27" actId="478"/>
          <ac:spMkLst>
            <pc:docMk/>
            <pc:sldMk cId="2438604213" sldId="518"/>
            <ac:spMk id="28" creationId="{0C15EB3D-16B4-437A-9820-FC75C2DF49F7}"/>
          </ac:spMkLst>
        </pc:spChg>
        <pc:spChg chg="add del mod">
          <ac:chgData name="Cristian Chilipirea" userId="34ab170da5908fc4" providerId="LiveId" clId="{A2B9BDF1-DC0A-4D62-879F-3C21F4A1F077}" dt="2021-03-29T11:29:03.434" v="32" actId="478"/>
          <ac:spMkLst>
            <pc:docMk/>
            <pc:sldMk cId="2438604213" sldId="518"/>
            <ac:spMk id="36" creationId="{8BF8226F-FF18-4CDE-B35E-1013C2ED986E}"/>
          </ac:spMkLst>
        </pc:spChg>
        <pc:graphicFrameChg chg="del">
          <ac:chgData name="Cristian Chilipirea" userId="34ab170da5908fc4" providerId="LiveId" clId="{A2B9BDF1-DC0A-4D62-879F-3C21F4A1F077}" dt="2021-03-29T11:28:49.420" v="27" actId="478"/>
          <ac:graphicFrameMkLst>
            <pc:docMk/>
            <pc:sldMk cId="2438604213" sldId="518"/>
            <ac:graphicFrameMk id="14" creationId="{5E486680-2CBC-4BC9-81C7-FAAAA84B58FC}"/>
          </ac:graphicFrameMkLst>
        </pc:graphicFrameChg>
        <pc:graphicFrameChg chg="modGraphic">
          <ac:chgData name="Cristian Chilipirea" userId="34ab170da5908fc4" providerId="LiveId" clId="{A2B9BDF1-DC0A-4D62-879F-3C21F4A1F077}" dt="2021-03-29T11:28:58.172" v="30" actId="20577"/>
          <ac:graphicFrameMkLst>
            <pc:docMk/>
            <pc:sldMk cId="2438604213" sldId="518"/>
            <ac:graphicFrameMk id="33" creationId="{C011B976-2F23-407C-A638-BAD652B166C3}"/>
          </ac:graphicFrameMkLst>
        </pc:graphicFrameChg>
        <pc:graphicFrameChg chg="del">
          <ac:chgData name="Cristian Chilipirea" userId="34ab170da5908fc4" providerId="LiveId" clId="{A2B9BDF1-DC0A-4D62-879F-3C21F4A1F077}" dt="2021-03-29T11:29:02.840" v="31" actId="478"/>
          <ac:graphicFrameMkLst>
            <pc:docMk/>
            <pc:sldMk cId="2438604213" sldId="518"/>
            <ac:graphicFrameMk id="34" creationId="{0FCB36F7-FABF-4A4B-9AF2-CADC98FB5826}"/>
          </ac:graphicFrameMkLst>
        </pc:graphicFrameChg>
        <pc:graphicFrameChg chg="add mod">
          <ac:chgData name="Cristian Chilipirea" userId="34ab170da5908fc4" providerId="LiveId" clId="{A2B9BDF1-DC0A-4D62-879F-3C21F4A1F077}" dt="2021-03-29T11:28:50.025" v="28"/>
          <ac:graphicFrameMkLst>
            <pc:docMk/>
            <pc:sldMk cId="2438604213" sldId="518"/>
            <ac:graphicFrameMk id="35" creationId="{CCA98CA0-F796-4AEA-8872-5CF703996DE4}"/>
          </ac:graphicFrameMkLst>
        </pc:graphicFrameChg>
        <pc:graphicFrameChg chg="del">
          <ac:chgData name="Cristian Chilipirea" userId="34ab170da5908fc4" providerId="LiveId" clId="{A2B9BDF1-DC0A-4D62-879F-3C21F4A1F077}" dt="2021-03-29T11:28:49.420" v="27" actId="478"/>
          <ac:graphicFrameMkLst>
            <pc:docMk/>
            <pc:sldMk cId="2438604213" sldId="518"/>
            <ac:graphicFrameMk id="44" creationId="{54B70CB3-3D47-4274-9FA6-4C03E52D7A9A}"/>
          </ac:graphicFrameMkLst>
        </pc:graphicFrame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23" creationId="{A43D45E9-92D1-4590-952E-8AB90849AC6F}"/>
          </ac:picMkLst>
        </pc:picChg>
        <pc:picChg chg="add mod">
          <ac:chgData name="Cristian Chilipirea" userId="34ab170da5908fc4" providerId="LiveId" clId="{A2B9BDF1-DC0A-4D62-879F-3C21F4A1F077}" dt="2021-03-29T11:28:50.025" v="28"/>
          <ac:picMkLst>
            <pc:docMk/>
            <pc:sldMk cId="2438604213" sldId="518"/>
            <ac:picMk id="37" creationId="{E3E4D8F7-4022-4238-B77A-32F65FB4BAA3}"/>
          </ac:picMkLst>
        </pc:pic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45" creationId="{43AFCF3B-769C-4CCE-825A-794932414236}"/>
          </ac:picMkLst>
        </pc:picChg>
        <pc:picChg chg="del">
          <ac:chgData name="Cristian Chilipirea" userId="34ab170da5908fc4" providerId="LiveId" clId="{A2B9BDF1-DC0A-4D62-879F-3C21F4A1F077}" dt="2021-03-29T11:28:49.420" v="27" actId="478"/>
          <ac:picMkLst>
            <pc:docMk/>
            <pc:sldMk cId="2438604213" sldId="518"/>
            <ac:picMk id="46" creationId="{C047922A-BE66-4B30-8E10-693DB2467F36}"/>
          </ac:picMkLst>
        </pc:picChg>
      </pc:sldChg>
      <pc:sldChg chg="modSp mod">
        <pc:chgData name="Cristian Chilipirea" userId="34ab170da5908fc4" providerId="LiveId" clId="{A2B9BDF1-DC0A-4D62-879F-3C21F4A1F077}" dt="2021-03-29T11:36:11.551" v="166" actId="20577"/>
        <pc:sldMkLst>
          <pc:docMk/>
          <pc:sldMk cId="1499449133" sldId="525"/>
        </pc:sldMkLst>
        <pc:spChg chg="mod">
          <ac:chgData name="Cristian Chilipirea" userId="34ab170da5908fc4" providerId="LiveId" clId="{A2B9BDF1-DC0A-4D62-879F-3C21F4A1F077}" dt="2021-03-29T11:36:00.040" v="156" actId="20577"/>
          <ac:spMkLst>
            <pc:docMk/>
            <pc:sldMk cId="1499449133" sldId="525"/>
            <ac:spMk id="6" creationId="{740FAAB1-75ED-4EE8-839F-BF45C7654226}"/>
          </ac:spMkLst>
        </pc:spChg>
        <pc:spChg chg="mod">
          <ac:chgData name="Cristian Chilipirea" userId="34ab170da5908fc4" providerId="LiveId" clId="{A2B9BDF1-DC0A-4D62-879F-3C21F4A1F077}" dt="2021-03-29T11:36:11.551" v="166" actId="20577"/>
          <ac:spMkLst>
            <pc:docMk/>
            <pc:sldMk cId="1499449133" sldId="525"/>
            <ac:spMk id="7" creationId="{D0F1B66B-1A01-4CD0-934E-A7DF2E8573FF}"/>
          </ac:spMkLst>
        </pc:spChg>
      </pc:sldChg>
      <pc:sldChg chg="addSp delSp modSp mod">
        <pc:chgData name="Cristian Chilipirea" userId="34ab170da5908fc4" providerId="LiveId" clId="{A2B9BDF1-DC0A-4D62-879F-3C21F4A1F077}" dt="2021-03-29T11:35:45.909" v="144"/>
        <pc:sldMkLst>
          <pc:docMk/>
          <pc:sldMk cId="3681997867" sldId="526"/>
        </pc:sldMkLst>
        <pc:spChg chg="add mod">
          <ac:chgData name="Cristian Chilipirea" userId="34ab170da5908fc4" providerId="LiveId" clId="{A2B9BDF1-DC0A-4D62-879F-3C21F4A1F077}" dt="2021-03-29T11:35:45.909" v="144"/>
          <ac:spMkLst>
            <pc:docMk/>
            <pc:sldMk cId="3681997867" sldId="526"/>
            <ac:spMk id="5" creationId="{642927CC-A46B-4E47-9BA4-BA6F811AACAB}"/>
          </ac:spMkLst>
        </pc:spChg>
        <pc:spChg chg="del">
          <ac:chgData name="Cristian Chilipirea" userId="34ab170da5908fc4" providerId="LiveId" clId="{A2B9BDF1-DC0A-4D62-879F-3C21F4A1F077}" dt="2021-03-29T11:35:45.573" v="143" actId="478"/>
          <ac:spMkLst>
            <pc:docMk/>
            <pc:sldMk cId="3681997867" sldId="526"/>
            <ac:spMk id="6" creationId="{3B9C97C4-5449-4828-8456-E037A472FEFA}"/>
          </ac:spMkLst>
        </pc:spChg>
      </pc:sldChg>
      <pc:sldChg chg="addSp delSp modSp mod">
        <pc:chgData name="Cristian Chilipirea" userId="34ab170da5908fc4" providerId="LiveId" clId="{A2B9BDF1-DC0A-4D62-879F-3C21F4A1F077}" dt="2021-03-29T11:36:22.149" v="168"/>
        <pc:sldMkLst>
          <pc:docMk/>
          <pc:sldMk cId="1023398740" sldId="527"/>
        </pc:sldMkLst>
        <pc:spChg chg="add mod">
          <ac:chgData name="Cristian Chilipirea" userId="34ab170da5908fc4" providerId="LiveId" clId="{A2B9BDF1-DC0A-4D62-879F-3C21F4A1F077}" dt="2021-03-29T11:36:22.149" v="168"/>
          <ac:spMkLst>
            <pc:docMk/>
            <pc:sldMk cId="1023398740" sldId="527"/>
            <ac:spMk id="5" creationId="{58438D56-FF74-43E1-898B-6153078FD8A0}"/>
          </ac:spMkLst>
        </pc:spChg>
        <pc:spChg chg="del">
          <ac:chgData name="Cristian Chilipirea" userId="34ab170da5908fc4" providerId="LiveId" clId="{A2B9BDF1-DC0A-4D62-879F-3C21F4A1F077}" dt="2021-03-29T11:36:21.811" v="167" actId="478"/>
          <ac:spMkLst>
            <pc:docMk/>
            <pc:sldMk cId="1023398740" sldId="527"/>
            <ac:spMk id="6" creationId="{3B9C97C4-5449-4828-8456-E037A472FEFA}"/>
          </ac:spMkLst>
        </pc:spChg>
      </pc:sldChg>
      <pc:sldChg chg="modSp mod">
        <pc:chgData name="Cristian Chilipirea" userId="34ab170da5908fc4" providerId="LiveId" clId="{A2B9BDF1-DC0A-4D62-879F-3C21F4A1F077}" dt="2021-03-29T11:40:56.749" v="243" actId="20577"/>
        <pc:sldMkLst>
          <pc:docMk/>
          <pc:sldMk cId="1711040634" sldId="528"/>
        </pc:sldMkLst>
        <pc:spChg chg="mod">
          <ac:chgData name="Cristian Chilipirea" userId="34ab170da5908fc4" providerId="LiveId" clId="{A2B9BDF1-DC0A-4D62-879F-3C21F4A1F077}" dt="2021-03-29T11:40:56.749" v="243" actId="20577"/>
          <ac:spMkLst>
            <pc:docMk/>
            <pc:sldMk cId="1711040634" sldId="528"/>
            <ac:spMk id="6" creationId="{7E6E5A85-6128-4DCA-A835-BD803EB06ADD}"/>
          </ac:spMkLst>
        </pc:spChg>
      </pc:sldChg>
      <pc:sldChg chg="modSp mod">
        <pc:chgData name="Cristian Chilipirea" userId="34ab170da5908fc4" providerId="LiveId" clId="{A2B9BDF1-DC0A-4D62-879F-3C21F4A1F077}" dt="2021-03-29T11:40:35.705" v="236" actId="20577"/>
        <pc:sldMkLst>
          <pc:docMk/>
          <pc:sldMk cId="2790350769" sldId="529"/>
        </pc:sldMkLst>
        <pc:spChg chg="mod">
          <ac:chgData name="Cristian Chilipirea" userId="34ab170da5908fc4" providerId="LiveId" clId="{A2B9BDF1-DC0A-4D62-879F-3C21F4A1F077}" dt="2021-03-29T11:40:35.705" v="236" actId="20577"/>
          <ac:spMkLst>
            <pc:docMk/>
            <pc:sldMk cId="2790350769" sldId="529"/>
            <ac:spMk id="5" creationId="{99C52AE8-86C9-4DE5-B778-878726E02827}"/>
          </ac:spMkLst>
        </pc:spChg>
      </pc:sldChg>
    </pc:docChg>
  </pc:docChgLst>
  <pc:docChgLst>
    <pc:chgData name="Cristian Chilipirea" userId="34ab170da5908fc4" providerId="LiveId" clId="{FACD5FCE-68B0-4A42-99A7-E5EAF7530567}"/>
    <pc:docChg chg="undo custSel addSld delSld modSld sldOrd modMainMaster">
      <pc:chgData name="Cristian Chilipirea" userId="34ab170da5908fc4" providerId="LiveId" clId="{FACD5FCE-68B0-4A42-99A7-E5EAF7530567}" dt="2021-10-03T21:03:14.156" v="1308" actId="120"/>
      <pc:docMkLst>
        <pc:docMk/>
      </pc:docMkLst>
      <pc:sldChg chg="modSp mod">
        <pc:chgData name="Cristian Chilipirea" userId="34ab170da5908fc4" providerId="LiveId" clId="{FACD5FCE-68B0-4A42-99A7-E5EAF7530567}" dt="2021-10-03T20:22:48.816" v="30" actId="20577"/>
        <pc:sldMkLst>
          <pc:docMk/>
          <pc:sldMk cId="736295071" sldId="256"/>
        </pc:sldMkLst>
        <pc:spChg chg="mod">
          <ac:chgData name="Cristian Chilipirea" userId="34ab170da5908fc4" providerId="LiveId" clId="{FACD5FCE-68B0-4A42-99A7-E5EAF7530567}" dt="2021-10-03T20:22:48.816" v="30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new del">
        <pc:chgData name="Cristian Chilipirea" userId="34ab170da5908fc4" providerId="LiveId" clId="{FACD5FCE-68B0-4A42-99A7-E5EAF7530567}" dt="2021-10-03T20:28:36.632" v="55" actId="47"/>
        <pc:sldMkLst>
          <pc:docMk/>
          <pc:sldMk cId="2977218114" sldId="258"/>
        </pc:sldMkLst>
      </pc:sldChg>
      <pc:sldChg chg="modSp add mod">
        <pc:chgData name="Cristian Chilipirea" userId="34ab170da5908fc4" providerId="LiveId" clId="{FACD5FCE-68B0-4A42-99A7-E5EAF7530567}" dt="2021-10-03T20:48:59.468" v="1165" actId="120"/>
        <pc:sldMkLst>
          <pc:docMk/>
          <pc:sldMk cId="1456688437" sldId="497"/>
        </pc:sldMkLst>
        <pc:spChg chg="mod">
          <ac:chgData name="Cristian Chilipirea" userId="34ab170da5908fc4" providerId="LiveId" clId="{FACD5FCE-68B0-4A42-99A7-E5EAF7530567}" dt="2021-10-03T20:28:50.277" v="57" actId="27636"/>
          <ac:spMkLst>
            <pc:docMk/>
            <pc:sldMk cId="1456688437" sldId="497"/>
            <ac:spMk id="2" creationId="{0BC93C77-58F3-497F-9A97-667F438B4A9D}"/>
          </ac:spMkLst>
        </pc:spChg>
        <pc:spChg chg="mod">
          <ac:chgData name="Cristian Chilipirea" userId="34ab170da5908fc4" providerId="LiveId" clId="{FACD5FCE-68B0-4A42-99A7-E5EAF7530567}" dt="2021-10-03T20:41:50.491" v="1116" actId="20577"/>
          <ac:spMkLst>
            <pc:docMk/>
            <pc:sldMk cId="1456688437" sldId="497"/>
            <ac:spMk id="3" creationId="{DD15A386-FC8D-4F0D-8903-89C7729CE66F}"/>
          </ac:spMkLst>
        </pc:spChg>
        <pc:spChg chg="mod">
          <ac:chgData name="Cristian Chilipirea" userId="34ab170da5908fc4" providerId="LiveId" clId="{FACD5FCE-68B0-4A42-99A7-E5EAF7530567}" dt="2021-10-03T20:48:59.468" v="1165" actId="120"/>
          <ac:spMkLst>
            <pc:docMk/>
            <pc:sldMk cId="1456688437" sldId="497"/>
            <ac:spMk id="4" creationId="{BFFB56DD-ADE5-4D72-BD80-A6D26DFB2EB7}"/>
          </ac:spMkLst>
        </pc:spChg>
      </pc:sldChg>
      <pc:sldChg chg="modSp add mod">
        <pc:chgData name="Cristian Chilipirea" userId="34ab170da5908fc4" providerId="LiveId" clId="{FACD5FCE-68B0-4A42-99A7-E5EAF7530567}" dt="2021-10-03T20:49:06.919" v="1167" actId="120"/>
        <pc:sldMkLst>
          <pc:docMk/>
          <pc:sldMk cId="2850693201" sldId="498"/>
        </pc:sldMkLst>
        <pc:spChg chg="mod">
          <ac:chgData name="Cristian Chilipirea" userId="34ab170da5908fc4" providerId="LiveId" clId="{FACD5FCE-68B0-4A42-99A7-E5EAF7530567}" dt="2021-10-03T20:28:50.285" v="58" actId="27636"/>
          <ac:spMkLst>
            <pc:docMk/>
            <pc:sldMk cId="2850693201" sldId="498"/>
            <ac:spMk id="2" creationId="{A2E1C21B-F1D3-4170-A890-B8691890E8EF}"/>
          </ac:spMkLst>
        </pc:spChg>
        <pc:spChg chg="mod">
          <ac:chgData name="Cristian Chilipirea" userId="34ab170da5908fc4" providerId="LiveId" clId="{FACD5FCE-68B0-4A42-99A7-E5EAF7530567}" dt="2021-10-03T20:41:02.661" v="1092"/>
          <ac:spMkLst>
            <pc:docMk/>
            <pc:sldMk cId="2850693201" sldId="498"/>
            <ac:spMk id="3" creationId="{F96CF7B7-ACA9-427A-82FB-767222FD1E19}"/>
          </ac:spMkLst>
        </pc:spChg>
        <pc:spChg chg="mod">
          <ac:chgData name="Cristian Chilipirea" userId="34ab170da5908fc4" providerId="LiveId" clId="{FACD5FCE-68B0-4A42-99A7-E5EAF7530567}" dt="2021-10-03T20:49:06.919" v="1167" actId="120"/>
          <ac:spMkLst>
            <pc:docMk/>
            <pc:sldMk cId="2850693201" sldId="498"/>
            <ac:spMk id="5" creationId="{395F2117-9872-48BD-BC35-74767D644CA2}"/>
          </ac:spMkLst>
        </pc:spChg>
      </pc:sldChg>
      <pc:sldChg chg="modSp add mod">
        <pc:chgData name="Cristian Chilipirea" userId="34ab170da5908fc4" providerId="LiveId" clId="{FACD5FCE-68B0-4A42-99A7-E5EAF7530567}" dt="2021-10-03T20:49:11.232" v="1168" actId="120"/>
        <pc:sldMkLst>
          <pc:docMk/>
          <pc:sldMk cId="3593157976" sldId="499"/>
        </pc:sldMkLst>
        <pc:spChg chg="mod">
          <ac:chgData name="Cristian Chilipirea" userId="34ab170da5908fc4" providerId="LiveId" clId="{FACD5FCE-68B0-4A42-99A7-E5EAF7530567}" dt="2021-10-03T20:28:50.289" v="59" actId="27636"/>
          <ac:spMkLst>
            <pc:docMk/>
            <pc:sldMk cId="3593157976" sldId="499"/>
            <ac:spMk id="2" creationId="{D953BD27-5FD5-4EAC-B8C4-CA94D3B73005}"/>
          </ac:spMkLst>
        </pc:spChg>
        <pc:spChg chg="mod">
          <ac:chgData name="Cristian Chilipirea" userId="34ab170da5908fc4" providerId="LiveId" clId="{FACD5FCE-68B0-4A42-99A7-E5EAF7530567}" dt="2021-10-03T20:42:33.582" v="1130"/>
          <ac:spMkLst>
            <pc:docMk/>
            <pc:sldMk cId="3593157976" sldId="499"/>
            <ac:spMk id="3" creationId="{38DD686F-6C2C-4E52-A196-BD47AD4C72BA}"/>
          </ac:spMkLst>
        </pc:spChg>
        <pc:spChg chg="mod">
          <ac:chgData name="Cristian Chilipirea" userId="34ab170da5908fc4" providerId="LiveId" clId="{FACD5FCE-68B0-4A42-99A7-E5EAF7530567}" dt="2021-10-03T20:49:11.232" v="1168" actId="120"/>
          <ac:spMkLst>
            <pc:docMk/>
            <pc:sldMk cId="3593157976" sldId="499"/>
            <ac:spMk id="5" creationId="{04059D69-1B91-43AE-B31D-3AC6B4ED97A4}"/>
          </ac:spMkLst>
        </pc:spChg>
      </pc:sldChg>
      <pc:sldChg chg="modSp add mod">
        <pc:chgData name="Cristian Chilipirea" userId="34ab170da5908fc4" providerId="LiveId" clId="{FACD5FCE-68B0-4A42-99A7-E5EAF7530567}" dt="2021-10-03T20:49:14.917" v="1169" actId="120"/>
        <pc:sldMkLst>
          <pc:docMk/>
          <pc:sldMk cId="3805068390" sldId="500"/>
        </pc:sldMkLst>
        <pc:spChg chg="mod">
          <ac:chgData name="Cristian Chilipirea" userId="34ab170da5908fc4" providerId="LiveId" clId="{FACD5FCE-68B0-4A42-99A7-E5EAF7530567}" dt="2021-10-03T20:28:50.293" v="60" actId="27636"/>
          <ac:spMkLst>
            <pc:docMk/>
            <pc:sldMk cId="3805068390" sldId="500"/>
            <ac:spMk id="2" creationId="{F7D617E4-B2DF-4202-A942-D5B426391336}"/>
          </ac:spMkLst>
        </pc:spChg>
        <pc:spChg chg="mod">
          <ac:chgData name="Cristian Chilipirea" userId="34ab170da5908fc4" providerId="LiveId" clId="{FACD5FCE-68B0-4A42-99A7-E5EAF7530567}" dt="2021-10-03T20:49:14.917" v="1169" actId="120"/>
          <ac:spMkLst>
            <pc:docMk/>
            <pc:sldMk cId="3805068390" sldId="500"/>
            <ac:spMk id="3" creationId="{C383FE75-3C69-4B62-A8FB-F94839C81D37}"/>
          </ac:spMkLst>
        </pc:spChg>
      </pc:sldChg>
      <pc:sldChg chg="addSp delSp modSp add mod modNotesTx">
        <pc:chgData name="Cristian Chilipirea" userId="34ab170da5908fc4" providerId="LiveId" clId="{FACD5FCE-68B0-4A42-99A7-E5EAF7530567}" dt="2021-10-03T20:49:28.418" v="1173" actId="120"/>
        <pc:sldMkLst>
          <pc:docMk/>
          <pc:sldMk cId="2240204320" sldId="501"/>
        </pc:sldMkLst>
        <pc:spChg chg="mod">
          <ac:chgData name="Cristian Chilipirea" userId="34ab170da5908fc4" providerId="LiveId" clId="{FACD5FCE-68B0-4A42-99A7-E5EAF7530567}" dt="2021-10-03T20:28:50.296" v="62" actId="27636"/>
          <ac:spMkLst>
            <pc:docMk/>
            <pc:sldMk cId="2240204320" sldId="501"/>
            <ac:spMk id="2" creationId="{5256A4F4-68E4-4C78-829F-2A3B141F6320}"/>
          </ac:spMkLst>
        </pc:spChg>
        <pc:spChg chg="mod">
          <ac:chgData name="Cristian Chilipirea" userId="34ab170da5908fc4" providerId="LiveId" clId="{FACD5FCE-68B0-4A42-99A7-E5EAF7530567}" dt="2021-10-03T20:46:57.236" v="1143" actId="20577"/>
          <ac:spMkLst>
            <pc:docMk/>
            <pc:sldMk cId="2240204320" sldId="501"/>
            <ac:spMk id="3" creationId="{E14C7BB2-BB62-446D-B1A6-1BD2A93F9721}"/>
          </ac:spMkLst>
        </pc:spChg>
        <pc:spChg chg="mod">
          <ac:chgData name="Cristian Chilipirea" userId="34ab170da5908fc4" providerId="LiveId" clId="{FACD5FCE-68B0-4A42-99A7-E5EAF7530567}" dt="2021-10-03T20:49:28.418" v="1173" actId="120"/>
          <ac:spMkLst>
            <pc:docMk/>
            <pc:sldMk cId="2240204320" sldId="501"/>
            <ac:spMk id="7" creationId="{7A451DFC-38C9-4E9B-92E9-8FF5FAB91177}"/>
          </ac:spMkLst>
        </pc:spChg>
        <pc:picChg chg="add mod">
          <ac:chgData name="Cristian Chilipirea" userId="34ab170da5908fc4" providerId="LiveId" clId="{FACD5FCE-68B0-4A42-99A7-E5EAF7530567}" dt="2021-10-03T20:46:49.457" v="1139" actId="14100"/>
          <ac:picMkLst>
            <pc:docMk/>
            <pc:sldMk cId="2240204320" sldId="501"/>
            <ac:picMk id="6" creationId="{62B3F7FD-F81F-4ED4-8A59-93261B67A993}"/>
          </ac:picMkLst>
        </pc:picChg>
        <pc:picChg chg="del">
          <ac:chgData name="Cristian Chilipirea" userId="34ab170da5908fc4" providerId="LiveId" clId="{FACD5FCE-68B0-4A42-99A7-E5EAF7530567}" dt="2021-10-03T20:46:45.382" v="1137" actId="478"/>
          <ac:picMkLst>
            <pc:docMk/>
            <pc:sldMk cId="2240204320" sldId="501"/>
            <ac:picMk id="10" creationId="{86D35E25-F6D5-4B35-9B87-2D9C38D13CDE}"/>
          </ac:picMkLst>
        </pc:picChg>
      </pc:sldChg>
      <pc:sldChg chg="modSp add mod">
        <pc:chgData name="Cristian Chilipirea" userId="34ab170da5908fc4" providerId="LiveId" clId="{FACD5FCE-68B0-4A42-99A7-E5EAF7530567}" dt="2021-10-03T20:54:18.323" v="1219" actId="120"/>
        <pc:sldMkLst>
          <pc:docMk/>
          <pc:sldMk cId="3057009429" sldId="502"/>
        </pc:sldMkLst>
        <pc:spChg chg="mod">
          <ac:chgData name="Cristian Chilipirea" userId="34ab170da5908fc4" providerId="LiveId" clId="{FACD5FCE-68B0-4A42-99A7-E5EAF7530567}" dt="2021-10-03T20:53:57.204" v="1212" actId="20577"/>
          <ac:spMkLst>
            <pc:docMk/>
            <pc:sldMk cId="3057009429" sldId="502"/>
            <ac:spMk id="2" creationId="{312021EE-843E-490F-B841-399562B662B4}"/>
          </ac:spMkLst>
        </pc:spChg>
        <pc:spChg chg="mod">
          <ac:chgData name="Cristian Chilipirea" userId="34ab170da5908fc4" providerId="LiveId" clId="{FACD5FCE-68B0-4A42-99A7-E5EAF7530567}" dt="2021-10-03T20:54:14.764" v="1218" actId="6549"/>
          <ac:spMkLst>
            <pc:docMk/>
            <pc:sldMk cId="3057009429" sldId="502"/>
            <ac:spMk id="3" creationId="{C6AC5461-4988-4C29-BC47-C5E3192A3CAC}"/>
          </ac:spMkLst>
        </pc:spChg>
        <pc:spChg chg="mod">
          <ac:chgData name="Cristian Chilipirea" userId="34ab170da5908fc4" providerId="LiveId" clId="{FACD5FCE-68B0-4A42-99A7-E5EAF7530567}" dt="2021-10-03T20:54:18.323" v="1219" actId="120"/>
          <ac:spMkLst>
            <pc:docMk/>
            <pc:sldMk cId="3057009429" sldId="502"/>
            <ac:spMk id="5" creationId="{AC15C174-8E6A-4679-A3B7-30F3E0EB9B8E}"/>
          </ac:spMkLst>
        </pc:spChg>
      </pc:sldChg>
      <pc:sldChg chg="modSp add mod">
        <pc:chgData name="Cristian Chilipirea" userId="34ab170da5908fc4" providerId="LiveId" clId="{FACD5FCE-68B0-4A42-99A7-E5EAF7530567}" dt="2021-10-03T20:54:39.698" v="1226" actId="1076"/>
        <pc:sldMkLst>
          <pc:docMk/>
          <pc:sldMk cId="1013673347" sldId="503"/>
        </pc:sldMkLst>
        <pc:spChg chg="mod">
          <ac:chgData name="Cristian Chilipirea" userId="34ab170da5908fc4" providerId="LiveId" clId="{FACD5FCE-68B0-4A42-99A7-E5EAF7530567}" dt="2021-10-03T20:28:50.316" v="71" actId="27636"/>
          <ac:spMkLst>
            <pc:docMk/>
            <pc:sldMk cId="1013673347" sldId="503"/>
            <ac:spMk id="2" creationId="{2CAB0339-8ECB-4A27-A3AD-91EE677C5B6B}"/>
          </ac:spMkLst>
        </pc:spChg>
        <pc:spChg chg="mod">
          <ac:chgData name="Cristian Chilipirea" userId="34ab170da5908fc4" providerId="LiveId" clId="{FACD5FCE-68B0-4A42-99A7-E5EAF7530567}" dt="2021-10-03T20:54:39.698" v="1226" actId="1076"/>
          <ac:spMkLst>
            <pc:docMk/>
            <pc:sldMk cId="1013673347" sldId="503"/>
            <ac:spMk id="3" creationId="{5457F2E0-B4AC-46BD-A6FA-D02AEEE1F279}"/>
          </ac:spMkLst>
        </pc:spChg>
        <pc:spChg chg="mod">
          <ac:chgData name="Cristian Chilipirea" userId="34ab170da5908fc4" providerId="LiveId" clId="{FACD5FCE-68B0-4A42-99A7-E5EAF7530567}" dt="2021-10-03T20:54:32.596" v="1222" actId="120"/>
          <ac:spMkLst>
            <pc:docMk/>
            <pc:sldMk cId="1013673347" sldId="503"/>
            <ac:spMk id="5" creationId="{0FA5196A-5B90-4D78-A205-63EB8978D100}"/>
          </ac:spMkLst>
        </pc:spChg>
      </pc:sldChg>
      <pc:sldChg chg="addSp delSp modSp add mod modNotesTx">
        <pc:chgData name="Cristian Chilipirea" userId="34ab170da5908fc4" providerId="LiveId" clId="{FACD5FCE-68B0-4A42-99A7-E5EAF7530567}" dt="2021-10-03T20:58:05.839" v="1259" actId="20577"/>
        <pc:sldMkLst>
          <pc:docMk/>
          <pc:sldMk cId="3381332427" sldId="506"/>
        </pc:sldMkLst>
        <pc:spChg chg="mod">
          <ac:chgData name="Cristian Chilipirea" userId="34ab170da5908fc4" providerId="LiveId" clId="{FACD5FCE-68B0-4A42-99A7-E5EAF7530567}" dt="2021-10-03T20:28:50.320" v="73" actId="27636"/>
          <ac:spMkLst>
            <pc:docMk/>
            <pc:sldMk cId="3381332427" sldId="506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0:58:05.839" v="1259" actId="20577"/>
          <ac:spMkLst>
            <pc:docMk/>
            <pc:sldMk cId="3381332427" sldId="506"/>
            <ac:spMk id="3" creationId="{FCDE4CD7-E561-43E9-9969-94440D0AF3A2}"/>
          </ac:spMkLst>
        </pc:spChg>
        <pc:spChg chg="mod">
          <ac:chgData name="Cristian Chilipirea" userId="34ab170da5908fc4" providerId="LiveId" clId="{FACD5FCE-68B0-4A42-99A7-E5EAF7530567}" dt="2021-10-03T20:54:48.555" v="1228" actId="120"/>
          <ac:spMkLst>
            <pc:docMk/>
            <pc:sldMk cId="3381332427" sldId="506"/>
            <ac:spMk id="5" creationId="{CE9CABC4-9A0C-4C7E-B560-F4645C49CD5C}"/>
          </ac:spMkLst>
        </pc:spChg>
        <pc:picChg chg="del">
          <ac:chgData name="Cristian Chilipirea" userId="34ab170da5908fc4" providerId="LiveId" clId="{FACD5FCE-68B0-4A42-99A7-E5EAF7530567}" dt="2021-10-03T20:57:20.759" v="1232" actId="478"/>
          <ac:picMkLst>
            <pc:docMk/>
            <pc:sldMk cId="3381332427" sldId="506"/>
            <ac:picMk id="6" creationId="{8E26822E-F675-4DFA-A3CB-B6E58CDF6AA0}"/>
          </ac:picMkLst>
        </pc:picChg>
        <pc:picChg chg="add mod">
          <ac:chgData name="Cristian Chilipirea" userId="34ab170da5908fc4" providerId="LiveId" clId="{FACD5FCE-68B0-4A42-99A7-E5EAF7530567}" dt="2021-10-03T20:57:31.729" v="1239" actId="1076"/>
          <ac:picMkLst>
            <pc:docMk/>
            <pc:sldMk cId="3381332427" sldId="506"/>
            <ac:picMk id="8" creationId="{57C4452C-7F67-41A6-B9D0-7CADFC663933}"/>
          </ac:picMkLst>
        </pc:picChg>
      </pc:sldChg>
      <pc:sldChg chg="modSp add mod">
        <pc:chgData name="Cristian Chilipirea" userId="34ab170da5908fc4" providerId="LiveId" clId="{FACD5FCE-68B0-4A42-99A7-E5EAF7530567}" dt="2021-10-03T21:01:23.049" v="1277" actId="120"/>
        <pc:sldMkLst>
          <pc:docMk/>
          <pc:sldMk cId="3162047561" sldId="508"/>
        </pc:sldMkLst>
        <pc:spChg chg="mod">
          <ac:chgData name="Cristian Chilipirea" userId="34ab170da5908fc4" providerId="LiveId" clId="{FACD5FCE-68B0-4A42-99A7-E5EAF7530567}" dt="2021-10-03T20:28:50.333" v="77" actId="27636"/>
          <ac:spMkLst>
            <pc:docMk/>
            <pc:sldMk cId="3162047561" sldId="508"/>
            <ac:spMk id="2" creationId="{1B435E87-B783-4F25-A773-06139E15FD36}"/>
          </ac:spMkLst>
        </pc:spChg>
        <pc:spChg chg="mod">
          <ac:chgData name="Cristian Chilipirea" userId="34ab170da5908fc4" providerId="LiveId" clId="{FACD5FCE-68B0-4A42-99A7-E5EAF7530567}" dt="2021-10-03T21:01:23.049" v="1277" actId="120"/>
          <ac:spMkLst>
            <pc:docMk/>
            <pc:sldMk cId="3162047561" sldId="508"/>
            <ac:spMk id="3" creationId="{B8971D90-EC3C-4EA5-8A67-9882F7B97048}"/>
          </ac:spMkLst>
        </pc:spChg>
      </pc:sldChg>
      <pc:sldChg chg="modSp add mod">
        <pc:chgData name="Cristian Chilipirea" userId="34ab170da5908fc4" providerId="LiveId" clId="{FACD5FCE-68B0-4A42-99A7-E5EAF7530567}" dt="2021-10-03T21:01:32.147" v="1280" actId="120"/>
        <pc:sldMkLst>
          <pc:docMk/>
          <pc:sldMk cId="1653909499" sldId="509"/>
        </pc:sldMkLst>
        <pc:spChg chg="mod">
          <ac:chgData name="Cristian Chilipirea" userId="34ab170da5908fc4" providerId="LiveId" clId="{FACD5FCE-68B0-4A42-99A7-E5EAF7530567}" dt="2021-10-03T20:28:50.346" v="81" actId="27636"/>
          <ac:spMkLst>
            <pc:docMk/>
            <pc:sldMk cId="1653909499" sldId="509"/>
            <ac:spMk id="2" creationId="{5CA14E37-593D-4F4A-A2A9-D7FB5B67CD0C}"/>
          </ac:spMkLst>
        </pc:spChg>
        <pc:spChg chg="mod">
          <ac:chgData name="Cristian Chilipirea" userId="34ab170da5908fc4" providerId="LiveId" clId="{FACD5FCE-68B0-4A42-99A7-E5EAF7530567}" dt="2021-10-03T21:01:32.147" v="1280" actId="120"/>
          <ac:spMkLst>
            <pc:docMk/>
            <pc:sldMk cId="1653909499" sldId="509"/>
            <ac:spMk id="5" creationId="{47F7F818-8374-4757-8EBD-ACB8CA45FB39}"/>
          </ac:spMkLst>
        </pc:spChg>
      </pc:sldChg>
      <pc:sldChg chg="modSp add mod">
        <pc:chgData name="Cristian Chilipirea" userId="34ab170da5908fc4" providerId="LiveId" clId="{FACD5FCE-68B0-4A42-99A7-E5EAF7530567}" dt="2021-10-03T21:01:35.915" v="1281" actId="120"/>
        <pc:sldMkLst>
          <pc:docMk/>
          <pc:sldMk cId="3608127337" sldId="510"/>
        </pc:sldMkLst>
        <pc:spChg chg="mod">
          <ac:chgData name="Cristian Chilipirea" userId="34ab170da5908fc4" providerId="LiveId" clId="{FACD5FCE-68B0-4A42-99A7-E5EAF7530567}" dt="2021-10-03T20:28:50.348" v="82" actId="27636"/>
          <ac:spMkLst>
            <pc:docMk/>
            <pc:sldMk cId="3608127337" sldId="510"/>
            <ac:spMk id="2" creationId="{57F5A773-3E76-4C81-BF15-587B923C2435}"/>
          </ac:spMkLst>
        </pc:spChg>
        <pc:spChg chg="mod">
          <ac:chgData name="Cristian Chilipirea" userId="34ab170da5908fc4" providerId="LiveId" clId="{FACD5FCE-68B0-4A42-99A7-E5EAF7530567}" dt="2021-10-03T21:01:35.915" v="1281" actId="120"/>
          <ac:spMkLst>
            <pc:docMk/>
            <pc:sldMk cId="3608127337" sldId="510"/>
            <ac:spMk id="3" creationId="{47FA4E52-59D3-4C36-AC4B-734EB012F496}"/>
          </ac:spMkLst>
        </pc:spChg>
      </pc:sldChg>
      <pc:sldChg chg="modSp add mod">
        <pc:chgData name="Cristian Chilipirea" userId="34ab170da5908fc4" providerId="LiveId" clId="{FACD5FCE-68B0-4A42-99A7-E5EAF7530567}" dt="2021-10-03T21:01:39.586" v="1282" actId="120"/>
        <pc:sldMkLst>
          <pc:docMk/>
          <pc:sldMk cId="4042985229" sldId="511"/>
        </pc:sldMkLst>
        <pc:spChg chg="mod">
          <ac:chgData name="Cristian Chilipirea" userId="34ab170da5908fc4" providerId="LiveId" clId="{FACD5FCE-68B0-4A42-99A7-E5EAF7530567}" dt="2021-10-03T20:28:50.350" v="83" actId="27636"/>
          <ac:spMkLst>
            <pc:docMk/>
            <pc:sldMk cId="4042985229" sldId="511"/>
            <ac:spMk id="2" creationId="{2AC95419-3022-427B-A37A-0984E7167BD1}"/>
          </ac:spMkLst>
        </pc:spChg>
        <pc:spChg chg="mod">
          <ac:chgData name="Cristian Chilipirea" userId="34ab170da5908fc4" providerId="LiveId" clId="{FACD5FCE-68B0-4A42-99A7-E5EAF7530567}" dt="2021-10-03T21:01:39.586" v="1282" actId="120"/>
          <ac:spMkLst>
            <pc:docMk/>
            <pc:sldMk cId="4042985229" sldId="511"/>
            <ac:spMk id="5" creationId="{812FBF5D-B0D6-46D9-8361-8C624D80A74E}"/>
          </ac:spMkLst>
        </pc:spChg>
      </pc:sldChg>
      <pc:sldChg chg="modSp add mod">
        <pc:chgData name="Cristian Chilipirea" userId="34ab170da5908fc4" providerId="LiveId" clId="{FACD5FCE-68B0-4A42-99A7-E5EAF7530567}" dt="2021-10-03T21:01:43.366" v="1283" actId="120"/>
        <pc:sldMkLst>
          <pc:docMk/>
          <pc:sldMk cId="2727535347" sldId="512"/>
        </pc:sldMkLst>
        <pc:spChg chg="mod">
          <ac:chgData name="Cristian Chilipirea" userId="34ab170da5908fc4" providerId="LiveId" clId="{FACD5FCE-68B0-4A42-99A7-E5EAF7530567}" dt="2021-10-03T20:28:50.355" v="84" actId="27636"/>
          <ac:spMkLst>
            <pc:docMk/>
            <pc:sldMk cId="2727535347" sldId="512"/>
            <ac:spMk id="2" creationId="{40E9CEC3-606F-4D19-A153-0AFACEF2A7D5}"/>
          </ac:spMkLst>
        </pc:spChg>
        <pc:spChg chg="mod">
          <ac:chgData name="Cristian Chilipirea" userId="34ab170da5908fc4" providerId="LiveId" clId="{FACD5FCE-68B0-4A42-99A7-E5EAF7530567}" dt="2021-10-03T21:01:43.366" v="1283" actId="120"/>
          <ac:spMkLst>
            <pc:docMk/>
            <pc:sldMk cId="2727535347" sldId="512"/>
            <ac:spMk id="5" creationId="{C2E6479F-27F7-4F89-8704-261A33DBA3CC}"/>
          </ac:spMkLst>
        </pc:spChg>
      </pc:sldChg>
      <pc:sldChg chg="modSp add mod">
        <pc:chgData name="Cristian Chilipirea" userId="34ab170da5908fc4" providerId="LiveId" clId="{FACD5FCE-68B0-4A42-99A7-E5EAF7530567}" dt="2021-10-03T21:01:46.532" v="1284" actId="120"/>
        <pc:sldMkLst>
          <pc:docMk/>
          <pc:sldMk cId="3285445849" sldId="513"/>
        </pc:sldMkLst>
        <pc:spChg chg="mod">
          <ac:chgData name="Cristian Chilipirea" userId="34ab170da5908fc4" providerId="LiveId" clId="{FACD5FCE-68B0-4A42-99A7-E5EAF7530567}" dt="2021-10-03T20:28:50.359" v="85" actId="27636"/>
          <ac:spMkLst>
            <pc:docMk/>
            <pc:sldMk cId="3285445849" sldId="513"/>
            <ac:spMk id="2" creationId="{180F9517-1C9D-4E13-8F5B-ED3E1C119D3C}"/>
          </ac:spMkLst>
        </pc:spChg>
        <pc:spChg chg="mod">
          <ac:chgData name="Cristian Chilipirea" userId="34ab170da5908fc4" providerId="LiveId" clId="{FACD5FCE-68B0-4A42-99A7-E5EAF7530567}" dt="2021-10-03T21:01:46.532" v="1284" actId="120"/>
          <ac:spMkLst>
            <pc:docMk/>
            <pc:sldMk cId="3285445849" sldId="513"/>
            <ac:spMk id="3" creationId="{B275036B-3E25-4560-848A-C53176205153}"/>
          </ac:spMkLst>
        </pc:spChg>
      </pc:sldChg>
      <pc:sldChg chg="modSp add mod">
        <pc:chgData name="Cristian Chilipirea" userId="34ab170da5908fc4" providerId="LiveId" clId="{FACD5FCE-68B0-4A42-99A7-E5EAF7530567}" dt="2021-10-03T21:01:55.161" v="1285" actId="120"/>
        <pc:sldMkLst>
          <pc:docMk/>
          <pc:sldMk cId="650840403" sldId="514"/>
        </pc:sldMkLst>
        <pc:spChg chg="mod">
          <ac:chgData name="Cristian Chilipirea" userId="34ab170da5908fc4" providerId="LiveId" clId="{FACD5FCE-68B0-4A42-99A7-E5EAF7530567}" dt="2021-10-03T20:28:50.361" v="86" actId="27636"/>
          <ac:spMkLst>
            <pc:docMk/>
            <pc:sldMk cId="650840403" sldId="514"/>
            <ac:spMk id="2" creationId="{00ACA689-ED54-4A3A-A866-56FA5BA235EA}"/>
          </ac:spMkLst>
        </pc:spChg>
        <pc:spChg chg="mod">
          <ac:chgData name="Cristian Chilipirea" userId="34ab170da5908fc4" providerId="LiveId" clId="{FACD5FCE-68B0-4A42-99A7-E5EAF7530567}" dt="2021-10-03T21:01:55.161" v="1285" actId="120"/>
          <ac:spMkLst>
            <pc:docMk/>
            <pc:sldMk cId="650840403" sldId="514"/>
            <ac:spMk id="3" creationId="{130C1DCC-FBA4-428E-972D-CAECA69E8EEA}"/>
          </ac:spMkLst>
        </pc:spChg>
      </pc:sldChg>
      <pc:sldChg chg="modSp add mod">
        <pc:chgData name="Cristian Chilipirea" userId="34ab170da5908fc4" providerId="LiveId" clId="{FACD5FCE-68B0-4A42-99A7-E5EAF7530567}" dt="2021-10-03T21:01:58.158" v="1286" actId="120"/>
        <pc:sldMkLst>
          <pc:docMk/>
          <pc:sldMk cId="2095946675" sldId="515"/>
        </pc:sldMkLst>
        <pc:spChg chg="mod">
          <ac:chgData name="Cristian Chilipirea" userId="34ab170da5908fc4" providerId="LiveId" clId="{FACD5FCE-68B0-4A42-99A7-E5EAF7530567}" dt="2021-10-03T20:28:50.362" v="87" actId="27636"/>
          <ac:spMkLst>
            <pc:docMk/>
            <pc:sldMk cId="2095946675" sldId="515"/>
            <ac:spMk id="2" creationId="{E54A7731-4F29-4A46-956E-28BFEB677C27}"/>
          </ac:spMkLst>
        </pc:spChg>
        <pc:spChg chg="mod">
          <ac:chgData name="Cristian Chilipirea" userId="34ab170da5908fc4" providerId="LiveId" clId="{FACD5FCE-68B0-4A42-99A7-E5EAF7530567}" dt="2021-10-03T21:01:58.158" v="1286" actId="120"/>
          <ac:spMkLst>
            <pc:docMk/>
            <pc:sldMk cId="2095946675" sldId="515"/>
            <ac:spMk id="5" creationId="{8C39856E-8749-4371-AF91-340709161FAF}"/>
          </ac:spMkLst>
        </pc:spChg>
      </pc:sldChg>
      <pc:sldChg chg="modSp add mod">
        <pc:chgData name="Cristian Chilipirea" userId="34ab170da5908fc4" providerId="LiveId" clId="{FACD5FCE-68B0-4A42-99A7-E5EAF7530567}" dt="2021-10-03T21:02:04.327" v="1288" actId="120"/>
        <pc:sldMkLst>
          <pc:docMk/>
          <pc:sldMk cId="1633443332" sldId="516"/>
        </pc:sldMkLst>
        <pc:spChg chg="mod">
          <ac:chgData name="Cristian Chilipirea" userId="34ab170da5908fc4" providerId="LiveId" clId="{FACD5FCE-68B0-4A42-99A7-E5EAF7530567}" dt="2021-10-03T20:28:50.367" v="89" actId="27636"/>
          <ac:spMkLst>
            <pc:docMk/>
            <pc:sldMk cId="1633443332" sldId="516"/>
            <ac:spMk id="2" creationId="{85AFB233-6F65-4686-8090-0A76531D8180}"/>
          </ac:spMkLst>
        </pc:spChg>
        <pc:spChg chg="mod">
          <ac:chgData name="Cristian Chilipirea" userId="34ab170da5908fc4" providerId="LiveId" clId="{FACD5FCE-68B0-4A42-99A7-E5EAF7530567}" dt="2021-10-03T21:02:04.327" v="1288" actId="120"/>
          <ac:spMkLst>
            <pc:docMk/>
            <pc:sldMk cId="1633443332" sldId="516"/>
            <ac:spMk id="5" creationId="{165E1DE5-4CF6-4F93-A872-F8F6E985B099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313866709" sldId="516"/>
        </pc:sldMkLst>
      </pc:sldChg>
      <pc:sldChg chg="modSp add mod">
        <pc:chgData name="Cristian Chilipirea" userId="34ab170da5908fc4" providerId="LiveId" clId="{FACD5FCE-68B0-4A42-99A7-E5EAF7530567}" dt="2021-10-03T21:02:01.201" v="1287" actId="120"/>
        <pc:sldMkLst>
          <pc:docMk/>
          <pc:sldMk cId="3100481663" sldId="517"/>
        </pc:sldMkLst>
        <pc:spChg chg="mod">
          <ac:chgData name="Cristian Chilipirea" userId="34ab170da5908fc4" providerId="LiveId" clId="{FACD5FCE-68B0-4A42-99A7-E5EAF7530567}" dt="2021-10-03T20:28:50.365" v="88" actId="27636"/>
          <ac:spMkLst>
            <pc:docMk/>
            <pc:sldMk cId="3100481663" sldId="517"/>
            <ac:spMk id="2" creationId="{566596C4-7953-4E18-BCBF-2195BB03BB2B}"/>
          </ac:spMkLst>
        </pc:spChg>
        <pc:spChg chg="mod">
          <ac:chgData name="Cristian Chilipirea" userId="34ab170da5908fc4" providerId="LiveId" clId="{FACD5FCE-68B0-4A42-99A7-E5EAF7530567}" dt="2021-10-03T21:02:01.201" v="1287" actId="120"/>
          <ac:spMkLst>
            <pc:docMk/>
            <pc:sldMk cId="3100481663" sldId="517"/>
            <ac:spMk id="3" creationId="{2278801D-0679-4667-9113-24D60EEDF100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939410140" sldId="517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113323705" sldId="518"/>
        </pc:sldMkLst>
      </pc:sldChg>
      <pc:sldChg chg="modSp add mod">
        <pc:chgData name="Cristian Chilipirea" userId="34ab170da5908fc4" providerId="LiveId" clId="{FACD5FCE-68B0-4A42-99A7-E5EAF7530567}" dt="2021-10-03T21:02:06.965" v="1289" actId="120"/>
        <pc:sldMkLst>
          <pc:docMk/>
          <pc:sldMk cId="3859228379" sldId="518"/>
        </pc:sldMkLst>
        <pc:spChg chg="mod">
          <ac:chgData name="Cristian Chilipirea" userId="34ab170da5908fc4" providerId="LiveId" clId="{FACD5FCE-68B0-4A42-99A7-E5EAF7530567}" dt="2021-10-03T20:28:50.371" v="90" actId="27636"/>
          <ac:spMkLst>
            <pc:docMk/>
            <pc:sldMk cId="3859228379" sldId="518"/>
            <ac:spMk id="2" creationId="{AEC913E0-66E8-4B77-A4BD-CA1C48FD439F}"/>
          </ac:spMkLst>
        </pc:spChg>
        <pc:spChg chg="mod">
          <ac:chgData name="Cristian Chilipirea" userId="34ab170da5908fc4" providerId="LiveId" clId="{FACD5FCE-68B0-4A42-99A7-E5EAF7530567}" dt="2021-10-03T21:02:06.965" v="1289" actId="120"/>
          <ac:spMkLst>
            <pc:docMk/>
            <pc:sldMk cId="3859228379" sldId="518"/>
            <ac:spMk id="3" creationId="{BC95BB19-11DB-4DC8-9171-1100B5CF39DF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696639372" sldId="519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407714202" sldId="520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762838675" sldId="521"/>
        </pc:sldMkLst>
      </pc:sldChg>
      <pc:sldChg chg="modSp add mod ord modNotesTx">
        <pc:chgData name="Cristian Chilipirea" userId="34ab170da5908fc4" providerId="LiveId" clId="{FACD5FCE-68B0-4A42-99A7-E5EAF7530567}" dt="2021-10-03T21:00:59.444" v="1272" actId="6549"/>
        <pc:sldMkLst>
          <pc:docMk/>
          <pc:sldMk cId="193191226" sldId="523"/>
        </pc:sldMkLst>
        <pc:spChg chg="mod">
          <ac:chgData name="Cristian Chilipirea" userId="34ab170da5908fc4" providerId="LiveId" clId="{FACD5FCE-68B0-4A42-99A7-E5EAF7530567}" dt="2021-10-03T20:28:50.330" v="75" actId="27636"/>
          <ac:spMkLst>
            <pc:docMk/>
            <pc:sldMk cId="193191226" sldId="523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1:00:47.329" v="1269" actId="120"/>
          <ac:spMkLst>
            <pc:docMk/>
            <pc:sldMk cId="193191226" sldId="523"/>
            <ac:spMk id="5" creationId="{D14014D6-B048-43E7-A61D-D46924B50ADB}"/>
          </ac:spMkLst>
        </pc:spChg>
      </pc:sldChg>
      <pc:sldChg chg="modSp add mod ord modNotesTx">
        <pc:chgData name="Cristian Chilipirea" userId="34ab170da5908fc4" providerId="LiveId" clId="{FACD5FCE-68B0-4A42-99A7-E5EAF7530567}" dt="2021-10-03T21:01:08.108" v="1276" actId="6549"/>
        <pc:sldMkLst>
          <pc:docMk/>
          <pc:sldMk cId="761323086" sldId="524"/>
        </pc:sldMkLst>
        <pc:spChg chg="mod">
          <ac:chgData name="Cristian Chilipirea" userId="34ab170da5908fc4" providerId="LiveId" clId="{FACD5FCE-68B0-4A42-99A7-E5EAF7530567}" dt="2021-10-03T20:28:50.332" v="76" actId="27636"/>
          <ac:spMkLst>
            <pc:docMk/>
            <pc:sldMk cId="761323086" sldId="524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1:01:06.623" v="1275" actId="120"/>
          <ac:spMkLst>
            <pc:docMk/>
            <pc:sldMk cId="761323086" sldId="524"/>
            <ac:spMk id="3" creationId="{67859D7E-9440-4C37-8B3E-3EFA17317440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185700398" sldId="524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016863662" sldId="525"/>
        </pc:sldMkLst>
      </pc:sldChg>
      <pc:sldChg chg="modSp add mod">
        <pc:chgData name="Cristian Chilipirea" userId="34ab170da5908fc4" providerId="LiveId" clId="{FACD5FCE-68B0-4A42-99A7-E5EAF7530567}" dt="2021-10-03T21:02:10.767" v="1290" actId="120"/>
        <pc:sldMkLst>
          <pc:docMk/>
          <pc:sldMk cId="384922801" sldId="526"/>
        </pc:sldMkLst>
        <pc:spChg chg="mod">
          <ac:chgData name="Cristian Chilipirea" userId="34ab170da5908fc4" providerId="LiveId" clId="{FACD5FCE-68B0-4A42-99A7-E5EAF7530567}" dt="2021-10-03T20:28:50.373" v="91" actId="27636"/>
          <ac:spMkLst>
            <pc:docMk/>
            <pc:sldMk cId="384922801" sldId="526"/>
            <ac:spMk id="2" creationId="{C246B18D-21B3-4B24-B48E-7496160B3CF6}"/>
          </ac:spMkLst>
        </pc:spChg>
        <pc:spChg chg="mod">
          <ac:chgData name="Cristian Chilipirea" userId="34ab170da5908fc4" providerId="LiveId" clId="{FACD5FCE-68B0-4A42-99A7-E5EAF7530567}" dt="2021-10-03T21:02:10.767" v="1290" actId="120"/>
          <ac:spMkLst>
            <pc:docMk/>
            <pc:sldMk cId="384922801" sldId="526"/>
            <ac:spMk id="3" creationId="{6B5817DC-7B78-43DA-9AE0-6B575F15D2DF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677675760" sldId="526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911026613" sldId="527"/>
        </pc:sldMkLst>
      </pc:sldChg>
      <pc:sldChg chg="modSp add mod">
        <pc:chgData name="Cristian Chilipirea" userId="34ab170da5908fc4" providerId="LiveId" clId="{FACD5FCE-68B0-4A42-99A7-E5EAF7530567}" dt="2021-10-03T21:02:21.270" v="1293" actId="120"/>
        <pc:sldMkLst>
          <pc:docMk/>
          <pc:sldMk cId="2918988431" sldId="527"/>
        </pc:sldMkLst>
        <pc:spChg chg="mod">
          <ac:chgData name="Cristian Chilipirea" userId="34ab170da5908fc4" providerId="LiveId" clId="{FACD5FCE-68B0-4A42-99A7-E5EAF7530567}" dt="2021-10-03T20:28:50.385" v="94" actId="27636"/>
          <ac:spMkLst>
            <pc:docMk/>
            <pc:sldMk cId="2918988431" sldId="527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21.270" v="1293" actId="120"/>
          <ac:spMkLst>
            <pc:docMk/>
            <pc:sldMk cId="2918988431" sldId="527"/>
            <ac:spMk id="3" creationId="{DED8FF73-8B20-45C1-9C87-44CD41D09DB8}"/>
          </ac:spMkLst>
        </pc:spChg>
      </pc:sldChg>
      <pc:sldChg chg="modSp add mod">
        <pc:chgData name="Cristian Chilipirea" userId="34ab170da5908fc4" providerId="LiveId" clId="{FACD5FCE-68B0-4A42-99A7-E5EAF7530567}" dt="2021-10-03T21:02:13.775" v="1291" actId="120"/>
        <pc:sldMkLst>
          <pc:docMk/>
          <pc:sldMk cId="371541737" sldId="528"/>
        </pc:sldMkLst>
        <pc:spChg chg="mod">
          <ac:chgData name="Cristian Chilipirea" userId="34ab170da5908fc4" providerId="LiveId" clId="{FACD5FCE-68B0-4A42-99A7-E5EAF7530567}" dt="2021-10-03T20:28:50.377" v="92" actId="27636"/>
          <ac:spMkLst>
            <pc:docMk/>
            <pc:sldMk cId="371541737" sldId="528"/>
            <ac:spMk id="2" creationId="{A1D93475-2C96-4076-8427-B487F8A011F7}"/>
          </ac:spMkLst>
        </pc:spChg>
        <pc:spChg chg="mod">
          <ac:chgData name="Cristian Chilipirea" userId="34ab170da5908fc4" providerId="LiveId" clId="{FACD5FCE-68B0-4A42-99A7-E5EAF7530567}" dt="2021-10-03T21:02:13.775" v="1291" actId="120"/>
          <ac:spMkLst>
            <pc:docMk/>
            <pc:sldMk cId="371541737" sldId="528"/>
            <ac:spMk id="6" creationId="{63CD9D54-BCC8-455E-963C-4703FF11C6C8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089148187" sldId="528"/>
        </pc:sldMkLst>
      </pc:sldChg>
      <pc:sldChg chg="modSp add mod">
        <pc:chgData name="Cristian Chilipirea" userId="34ab170da5908fc4" providerId="LiveId" clId="{FACD5FCE-68B0-4A42-99A7-E5EAF7530567}" dt="2021-10-03T20:54:22.971" v="1220" actId="120"/>
        <pc:sldMkLst>
          <pc:docMk/>
          <pc:sldMk cId="617174008" sldId="529"/>
        </pc:sldMkLst>
        <pc:spChg chg="mod">
          <ac:chgData name="Cristian Chilipirea" userId="34ab170da5908fc4" providerId="LiveId" clId="{FACD5FCE-68B0-4A42-99A7-E5EAF7530567}" dt="2021-10-03T20:28:50.311" v="69" actId="27636"/>
          <ac:spMkLst>
            <pc:docMk/>
            <pc:sldMk cId="617174008" sldId="529"/>
            <ac:spMk id="2" creationId="{3EFA92BB-C69E-43F3-9DE0-27787169A731}"/>
          </ac:spMkLst>
        </pc:spChg>
        <pc:spChg chg="mod">
          <ac:chgData name="Cristian Chilipirea" userId="34ab170da5908fc4" providerId="LiveId" clId="{FACD5FCE-68B0-4A42-99A7-E5EAF7530567}" dt="2021-10-03T20:54:22.971" v="1220" actId="120"/>
          <ac:spMkLst>
            <pc:docMk/>
            <pc:sldMk cId="617174008" sldId="529"/>
            <ac:spMk id="3" creationId="{5AE861FF-E47B-4993-91D1-EF839D0C1B7C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687433805" sldId="529"/>
        </pc:sldMkLst>
      </pc:sldChg>
      <pc:sldChg chg="modSp add mod">
        <pc:chgData name="Cristian Chilipirea" userId="34ab170da5908fc4" providerId="LiveId" clId="{FACD5FCE-68B0-4A42-99A7-E5EAF7530567}" dt="2021-10-03T20:54:28.553" v="1221" actId="120"/>
        <pc:sldMkLst>
          <pc:docMk/>
          <pc:sldMk cId="742774632" sldId="530"/>
        </pc:sldMkLst>
        <pc:spChg chg="mod">
          <ac:chgData name="Cristian Chilipirea" userId="34ab170da5908fc4" providerId="LiveId" clId="{FACD5FCE-68B0-4A42-99A7-E5EAF7530567}" dt="2021-10-03T20:28:50.313" v="70" actId="27636"/>
          <ac:spMkLst>
            <pc:docMk/>
            <pc:sldMk cId="742774632" sldId="530"/>
            <ac:spMk id="2" creationId="{3EFA92BB-C69E-43F3-9DE0-27787169A731}"/>
          </ac:spMkLst>
        </pc:spChg>
        <pc:spChg chg="mod">
          <ac:chgData name="Cristian Chilipirea" userId="34ab170da5908fc4" providerId="LiveId" clId="{FACD5FCE-68B0-4A42-99A7-E5EAF7530567}" dt="2021-10-03T20:54:28.553" v="1221" actId="120"/>
          <ac:spMkLst>
            <pc:docMk/>
            <pc:sldMk cId="742774632" sldId="530"/>
            <ac:spMk id="3" creationId="{0BAA7220-6B8D-4982-B17C-E45D9FBAF169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471677893" sldId="530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904335152" sldId="531"/>
        </pc:sldMkLst>
      </pc:sldChg>
      <pc:sldChg chg="modSp add mod">
        <pc:chgData name="Cristian Chilipirea" userId="34ab170da5908fc4" providerId="LiveId" clId="{FACD5FCE-68B0-4A42-99A7-E5EAF7530567}" dt="2021-10-03T20:54:44.130" v="1227" actId="120"/>
        <pc:sldMkLst>
          <pc:docMk/>
          <pc:sldMk cId="2619967694" sldId="531"/>
        </pc:sldMkLst>
        <pc:spChg chg="mod">
          <ac:chgData name="Cristian Chilipirea" userId="34ab170da5908fc4" providerId="LiveId" clId="{FACD5FCE-68B0-4A42-99A7-E5EAF7530567}" dt="2021-10-03T20:28:50.317" v="72" actId="27636"/>
          <ac:spMkLst>
            <pc:docMk/>
            <pc:sldMk cId="2619967694" sldId="531"/>
            <ac:spMk id="2" creationId="{2CAB0339-8ECB-4A27-A3AD-91EE677C5B6B}"/>
          </ac:spMkLst>
        </pc:spChg>
        <pc:spChg chg="mod">
          <ac:chgData name="Cristian Chilipirea" userId="34ab170da5908fc4" providerId="LiveId" clId="{FACD5FCE-68B0-4A42-99A7-E5EAF7530567}" dt="2021-10-03T20:54:44.130" v="1227" actId="120"/>
          <ac:spMkLst>
            <pc:docMk/>
            <pc:sldMk cId="2619967694" sldId="531"/>
            <ac:spMk id="5" creationId="{AA2105C8-A19C-4567-97F5-42E939B7A719}"/>
          </ac:spMkLst>
        </pc:spChg>
      </pc:sldChg>
      <pc:sldChg chg="addSp modSp add mod">
        <pc:chgData name="Cristian Chilipirea" userId="34ab170da5908fc4" providerId="LiveId" clId="{FACD5FCE-68B0-4A42-99A7-E5EAF7530567}" dt="2021-10-03T21:00:38.428" v="1268" actId="166"/>
        <pc:sldMkLst>
          <pc:docMk/>
          <pc:sldMk cId="1290587018" sldId="532"/>
        </pc:sldMkLst>
        <pc:spChg chg="mod">
          <ac:chgData name="Cristian Chilipirea" userId="34ab170da5908fc4" providerId="LiveId" clId="{FACD5FCE-68B0-4A42-99A7-E5EAF7530567}" dt="2021-10-03T20:28:50.328" v="74" actId="27636"/>
          <ac:spMkLst>
            <pc:docMk/>
            <pc:sldMk cId="1290587018" sldId="532"/>
            <ac:spMk id="2" creationId="{276F7AA1-98E6-4A8B-9303-5D7F767C0B12}"/>
          </ac:spMkLst>
        </pc:spChg>
        <pc:spChg chg="mod">
          <ac:chgData name="Cristian Chilipirea" userId="34ab170da5908fc4" providerId="LiveId" clId="{FACD5FCE-68B0-4A42-99A7-E5EAF7530567}" dt="2021-10-03T21:00:15.698" v="1262" actId="120"/>
          <ac:spMkLst>
            <pc:docMk/>
            <pc:sldMk cId="1290587018" sldId="532"/>
            <ac:spMk id="3" creationId="{326FDC93-09CB-4AE8-A4D5-083CF82661E2}"/>
          </ac:spMkLst>
        </pc:spChg>
        <pc:picChg chg="mod ord">
          <ac:chgData name="Cristian Chilipirea" userId="34ab170da5908fc4" providerId="LiveId" clId="{FACD5FCE-68B0-4A42-99A7-E5EAF7530567}" dt="2021-10-03T21:00:38.428" v="1268" actId="166"/>
          <ac:picMkLst>
            <pc:docMk/>
            <pc:sldMk cId="1290587018" sldId="532"/>
            <ac:picMk id="5" creationId="{5BA6959E-3462-47C8-8C88-D697D747F486}"/>
          </ac:picMkLst>
        </pc:picChg>
        <pc:picChg chg="add mod">
          <ac:chgData name="Cristian Chilipirea" userId="34ab170da5908fc4" providerId="LiveId" clId="{FACD5FCE-68B0-4A42-99A7-E5EAF7530567}" dt="2021-10-03T21:00:32.847" v="1265" actId="27614"/>
          <ac:picMkLst>
            <pc:docMk/>
            <pc:sldMk cId="1290587018" sldId="532"/>
            <ac:picMk id="7" creationId="{AA5E93DE-22C6-4E0C-B88F-684C7022C84F}"/>
          </ac:picMkLst>
        </pc:pic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4057793430" sldId="532"/>
        </pc:sldMkLst>
      </pc:sldChg>
      <pc:sldChg chg="addSp modSp add mod">
        <pc:chgData name="Cristian Chilipirea" userId="34ab170da5908fc4" providerId="LiveId" clId="{FACD5FCE-68B0-4A42-99A7-E5EAF7530567}" dt="2021-10-03T20:49:40.370" v="1174" actId="120"/>
        <pc:sldMkLst>
          <pc:docMk/>
          <pc:sldMk cId="238918458" sldId="533"/>
        </pc:sldMkLst>
        <pc:spChg chg="mod">
          <ac:chgData name="Cristian Chilipirea" userId="34ab170da5908fc4" providerId="LiveId" clId="{FACD5FCE-68B0-4A42-99A7-E5EAF7530567}" dt="2021-10-03T20:28:50.299" v="63" actId="27636"/>
          <ac:spMkLst>
            <pc:docMk/>
            <pc:sldMk cId="238918458" sldId="533"/>
            <ac:spMk id="2" creationId="{5256A4F4-68E4-4C78-829F-2A3B141F6320}"/>
          </ac:spMkLst>
        </pc:spChg>
        <pc:spChg chg="mod">
          <ac:chgData name="Cristian Chilipirea" userId="34ab170da5908fc4" providerId="LiveId" clId="{FACD5FCE-68B0-4A42-99A7-E5EAF7530567}" dt="2021-10-03T20:49:40.370" v="1174" actId="120"/>
          <ac:spMkLst>
            <pc:docMk/>
            <pc:sldMk cId="238918458" sldId="533"/>
            <ac:spMk id="8" creationId="{1020018B-1E5F-4B3A-8EFC-8932AA19060C}"/>
          </ac:spMkLst>
        </pc:spChg>
        <pc:picChg chg="mod">
          <ac:chgData name="Cristian Chilipirea" userId="34ab170da5908fc4" providerId="LiveId" clId="{FACD5FCE-68B0-4A42-99A7-E5EAF7530567}" dt="2021-10-03T20:47:36.992" v="1159" actId="1076"/>
          <ac:picMkLst>
            <pc:docMk/>
            <pc:sldMk cId="238918458" sldId="533"/>
            <ac:picMk id="5" creationId="{46980426-59DE-4BF0-A220-AAD621B4214C}"/>
          </ac:picMkLst>
        </pc:picChg>
        <pc:picChg chg="mod">
          <ac:chgData name="Cristian Chilipirea" userId="34ab170da5908fc4" providerId="LiveId" clId="{FACD5FCE-68B0-4A42-99A7-E5EAF7530567}" dt="2021-10-03T20:47:36.992" v="1159" actId="1076"/>
          <ac:picMkLst>
            <pc:docMk/>
            <pc:sldMk cId="238918458" sldId="533"/>
            <ac:picMk id="6" creationId="{7A9B01C5-18D1-4D14-9E5A-5F1A8B410B49}"/>
          </ac:picMkLst>
        </pc:picChg>
        <pc:picChg chg="add mod">
          <ac:chgData name="Cristian Chilipirea" userId="34ab170da5908fc4" providerId="LiveId" clId="{FACD5FCE-68B0-4A42-99A7-E5EAF7530567}" dt="2021-10-03T20:48:25.660" v="1164" actId="1076"/>
          <ac:picMkLst>
            <pc:docMk/>
            <pc:sldMk cId="238918458" sldId="533"/>
            <ac:picMk id="7" creationId="{89D5A692-6051-450A-B65F-E1C8C4A89F54}"/>
          </ac:picMkLst>
        </pc:picChg>
        <pc:picChg chg="mod">
          <ac:chgData name="Cristian Chilipirea" userId="34ab170da5908fc4" providerId="LiveId" clId="{FACD5FCE-68B0-4A42-99A7-E5EAF7530567}" dt="2021-10-03T20:47:36.992" v="1159" actId="1076"/>
          <ac:picMkLst>
            <pc:docMk/>
            <pc:sldMk cId="238918458" sldId="533"/>
            <ac:picMk id="11" creationId="{7187F0D2-EF9C-462D-B613-36E59D176009}"/>
          </ac:picMkLst>
        </pc:pic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485258778" sldId="533"/>
        </pc:sldMkLst>
      </pc:sldChg>
      <pc:sldChg chg="modSp add mod">
        <pc:chgData name="Cristian Chilipirea" userId="34ab170da5908fc4" providerId="LiveId" clId="{FACD5FCE-68B0-4A42-99A7-E5EAF7530567}" dt="2021-10-03T20:49:46.777" v="1176" actId="120"/>
        <pc:sldMkLst>
          <pc:docMk/>
          <pc:sldMk cId="162901516" sldId="534"/>
        </pc:sldMkLst>
        <pc:spChg chg="mod">
          <ac:chgData name="Cristian Chilipirea" userId="34ab170da5908fc4" providerId="LiveId" clId="{FACD5FCE-68B0-4A42-99A7-E5EAF7530567}" dt="2021-10-03T20:28:50.301" v="64" actId="27636"/>
          <ac:spMkLst>
            <pc:docMk/>
            <pc:sldMk cId="162901516" sldId="534"/>
            <ac:spMk id="2" creationId="{F0E10AA8-D063-4FA6-95F8-4024B4CC6F0E}"/>
          </ac:spMkLst>
        </pc:spChg>
        <pc:spChg chg="mod">
          <ac:chgData name="Cristian Chilipirea" userId="34ab170da5908fc4" providerId="LiveId" clId="{FACD5FCE-68B0-4A42-99A7-E5EAF7530567}" dt="2021-10-03T20:49:46.777" v="1176" actId="120"/>
          <ac:spMkLst>
            <pc:docMk/>
            <pc:sldMk cId="162901516" sldId="534"/>
            <ac:spMk id="3" creationId="{AC93BB3D-7DC7-4AD0-A685-957818E2E1FC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749822289" sldId="534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946766464" sldId="535"/>
        </pc:sldMkLst>
      </pc:sldChg>
      <pc:sldChg chg="modSp add mod">
        <pc:chgData name="Cristian Chilipirea" userId="34ab170da5908fc4" providerId="LiveId" clId="{FACD5FCE-68B0-4A42-99A7-E5EAF7530567}" dt="2021-10-03T20:49:54.774" v="1178" actId="120"/>
        <pc:sldMkLst>
          <pc:docMk/>
          <pc:sldMk cId="2632471956" sldId="535"/>
        </pc:sldMkLst>
        <pc:spChg chg="mod">
          <ac:chgData name="Cristian Chilipirea" userId="34ab170da5908fc4" providerId="LiveId" clId="{FACD5FCE-68B0-4A42-99A7-E5EAF7530567}" dt="2021-10-03T20:28:50.304" v="66" actId="27636"/>
          <ac:spMkLst>
            <pc:docMk/>
            <pc:sldMk cId="2632471956" sldId="535"/>
            <ac:spMk id="2" creationId="{36DA95D2-76E5-416E-A7A2-C343803F5F91}"/>
          </ac:spMkLst>
        </pc:spChg>
        <pc:spChg chg="mod">
          <ac:chgData name="Cristian Chilipirea" userId="34ab170da5908fc4" providerId="LiveId" clId="{FACD5FCE-68B0-4A42-99A7-E5EAF7530567}" dt="2021-10-03T20:49:54.774" v="1178" actId="120"/>
          <ac:spMkLst>
            <pc:docMk/>
            <pc:sldMk cId="2632471956" sldId="535"/>
            <ac:spMk id="3" creationId="{82718516-7379-4AFB-91A5-7D2301742A5D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890164294" sldId="536"/>
        </pc:sldMkLst>
      </pc:sldChg>
      <pc:sldChg chg="modSp add mod">
        <pc:chgData name="Cristian Chilipirea" userId="34ab170da5908fc4" providerId="LiveId" clId="{FACD5FCE-68B0-4A42-99A7-E5EAF7530567}" dt="2021-10-03T20:49:49.805" v="1177" actId="120"/>
        <pc:sldMkLst>
          <pc:docMk/>
          <pc:sldMk cId="2927050837" sldId="536"/>
        </pc:sldMkLst>
        <pc:spChg chg="mod">
          <ac:chgData name="Cristian Chilipirea" userId="34ab170da5908fc4" providerId="LiveId" clId="{FACD5FCE-68B0-4A42-99A7-E5EAF7530567}" dt="2021-10-03T20:28:50.302" v="65" actId="27636"/>
          <ac:spMkLst>
            <pc:docMk/>
            <pc:sldMk cId="2927050837" sldId="536"/>
            <ac:spMk id="2" creationId="{3F3BEEF4-2CD0-4BD5-B27B-F2CC22C6A6CF}"/>
          </ac:spMkLst>
        </pc:spChg>
        <pc:spChg chg="mod">
          <ac:chgData name="Cristian Chilipirea" userId="34ab170da5908fc4" providerId="LiveId" clId="{FACD5FCE-68B0-4A42-99A7-E5EAF7530567}" dt="2021-10-03T20:49:49.805" v="1177" actId="120"/>
          <ac:spMkLst>
            <pc:docMk/>
            <pc:sldMk cId="2927050837" sldId="536"/>
            <ac:spMk id="3" creationId="{58F39FF7-693E-4896-A3D0-D3F81C76C1D7}"/>
          </ac:spMkLst>
        </pc:spChg>
      </pc:sldChg>
      <pc:sldChg chg="addSp delSp modSp add mod">
        <pc:chgData name="Cristian Chilipirea" userId="34ab170da5908fc4" providerId="LiveId" clId="{FACD5FCE-68B0-4A42-99A7-E5EAF7530567}" dt="2021-10-03T20:51:34.092" v="1200" actId="120"/>
        <pc:sldMkLst>
          <pc:docMk/>
          <pc:sldMk cId="625462843" sldId="537"/>
        </pc:sldMkLst>
        <pc:spChg chg="mod">
          <ac:chgData name="Cristian Chilipirea" userId="34ab170da5908fc4" providerId="LiveId" clId="{FACD5FCE-68B0-4A42-99A7-E5EAF7530567}" dt="2021-10-03T20:51:31.063" v="1199" actId="20577"/>
          <ac:spMkLst>
            <pc:docMk/>
            <pc:sldMk cId="625462843" sldId="537"/>
            <ac:spMk id="2" creationId="{3AB47608-D492-43E1-AFB5-C77AB80D72B2}"/>
          </ac:spMkLst>
        </pc:spChg>
        <pc:spChg chg="mod">
          <ac:chgData name="Cristian Chilipirea" userId="34ab170da5908fc4" providerId="LiveId" clId="{FACD5FCE-68B0-4A42-99A7-E5EAF7530567}" dt="2021-10-03T20:51:34.092" v="1200" actId="120"/>
          <ac:spMkLst>
            <pc:docMk/>
            <pc:sldMk cId="625462843" sldId="537"/>
            <ac:spMk id="3" creationId="{D0E858D0-444E-4A93-A961-2B7FDB4E3DFB}"/>
          </ac:spMkLst>
        </pc:spChg>
        <pc:picChg chg="del">
          <ac:chgData name="Cristian Chilipirea" userId="34ab170da5908fc4" providerId="LiveId" clId="{FACD5FCE-68B0-4A42-99A7-E5EAF7530567}" dt="2021-10-03T20:50:38.654" v="1179" actId="478"/>
          <ac:picMkLst>
            <pc:docMk/>
            <pc:sldMk cId="625462843" sldId="537"/>
            <ac:picMk id="5" creationId="{C00785EB-72B4-41FE-A887-20A3C6C10F6D}"/>
          </ac:picMkLst>
        </pc:picChg>
        <pc:picChg chg="add mod modCrop">
          <ac:chgData name="Cristian Chilipirea" userId="34ab170da5908fc4" providerId="LiveId" clId="{FACD5FCE-68B0-4A42-99A7-E5EAF7530567}" dt="2021-10-03T20:51:24.757" v="1189" actId="18131"/>
          <ac:picMkLst>
            <pc:docMk/>
            <pc:sldMk cId="625462843" sldId="537"/>
            <ac:picMk id="7" creationId="{ADB6EDC8-E883-4977-9B58-522AFA129C32}"/>
          </ac:picMkLst>
        </pc:pic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866216485" sldId="537"/>
        </pc:sldMkLst>
      </pc:sldChg>
      <pc:sldChg chg="addSp modSp add mod">
        <pc:chgData name="Cristian Chilipirea" userId="34ab170da5908fc4" providerId="LiveId" clId="{FACD5FCE-68B0-4A42-99A7-E5EAF7530567}" dt="2021-10-03T20:53:47.844" v="1208" actId="1076"/>
        <pc:sldMkLst>
          <pc:docMk/>
          <pc:sldMk cId="1741540215" sldId="538"/>
        </pc:sldMkLst>
        <pc:spChg chg="mod">
          <ac:chgData name="Cristian Chilipirea" userId="34ab170da5908fc4" providerId="LiveId" clId="{FACD5FCE-68B0-4A42-99A7-E5EAF7530567}" dt="2021-10-03T20:51:37.944" v="1201" actId="120"/>
          <ac:spMkLst>
            <pc:docMk/>
            <pc:sldMk cId="1741540215" sldId="538"/>
            <ac:spMk id="2" creationId="{981D3623-5A47-466E-B749-220E1C231B9A}"/>
          </ac:spMkLst>
        </pc:spChg>
        <pc:picChg chg="mod">
          <ac:chgData name="Cristian Chilipirea" userId="34ab170da5908fc4" providerId="LiveId" clId="{FACD5FCE-68B0-4A42-99A7-E5EAF7530567}" dt="2021-10-03T20:51:47.348" v="1203" actId="1076"/>
          <ac:picMkLst>
            <pc:docMk/>
            <pc:sldMk cId="1741540215" sldId="538"/>
            <ac:picMk id="3" creationId="{345739FE-5CBD-4E2F-A183-6DAC86291262}"/>
          </ac:picMkLst>
        </pc:picChg>
        <pc:picChg chg="mod">
          <ac:chgData name="Cristian Chilipirea" userId="34ab170da5908fc4" providerId="LiveId" clId="{FACD5FCE-68B0-4A42-99A7-E5EAF7530567}" dt="2021-10-03T20:51:44.349" v="1202" actId="1076"/>
          <ac:picMkLst>
            <pc:docMk/>
            <pc:sldMk cId="1741540215" sldId="538"/>
            <ac:picMk id="6" creationId="{141AB825-13C4-4038-8102-69420D79D2D1}"/>
          </ac:picMkLst>
        </pc:picChg>
        <pc:picChg chg="mod">
          <ac:chgData name="Cristian Chilipirea" userId="34ab170da5908fc4" providerId="LiveId" clId="{FACD5FCE-68B0-4A42-99A7-E5EAF7530567}" dt="2021-10-03T20:51:44.349" v="1202" actId="1076"/>
          <ac:picMkLst>
            <pc:docMk/>
            <pc:sldMk cId="1741540215" sldId="538"/>
            <ac:picMk id="7" creationId="{6F1DAA64-9C05-4E9B-A059-C773FDC4911B}"/>
          </ac:picMkLst>
        </pc:picChg>
        <pc:picChg chg="add mod">
          <ac:chgData name="Cristian Chilipirea" userId="34ab170da5908fc4" providerId="LiveId" clId="{FACD5FCE-68B0-4A42-99A7-E5EAF7530567}" dt="2021-10-03T20:53:47.844" v="1208" actId="1076"/>
          <ac:picMkLst>
            <pc:docMk/>
            <pc:sldMk cId="1741540215" sldId="538"/>
            <ac:picMk id="8" creationId="{36A0B19D-7F17-4861-BE79-0C8A9A637510}"/>
          </ac:picMkLst>
        </pc:picChg>
      </pc:sldChg>
      <pc:sldChg chg="modSp add mod">
        <pc:chgData name="Cristian Chilipirea" userId="34ab170da5908fc4" providerId="LiveId" clId="{FACD5FCE-68B0-4A42-99A7-E5EAF7530567}" dt="2021-10-03T21:01:28.901" v="1279" actId="120"/>
        <pc:sldMkLst>
          <pc:docMk/>
          <pc:sldMk cId="1544035050" sldId="539"/>
        </pc:sldMkLst>
        <pc:spChg chg="mod">
          <ac:chgData name="Cristian Chilipirea" userId="34ab170da5908fc4" providerId="LiveId" clId="{FACD5FCE-68B0-4A42-99A7-E5EAF7530567}" dt="2021-10-03T20:28:50.344" v="80" actId="27636"/>
          <ac:spMkLst>
            <pc:docMk/>
            <pc:sldMk cId="1544035050" sldId="539"/>
            <ac:spMk id="2" creationId="{5CA14E37-593D-4F4A-A2A9-D7FB5B67CD0C}"/>
          </ac:spMkLst>
        </pc:spChg>
        <pc:spChg chg="mod">
          <ac:chgData name="Cristian Chilipirea" userId="34ab170da5908fc4" providerId="LiveId" clId="{FACD5FCE-68B0-4A42-99A7-E5EAF7530567}" dt="2021-10-03T21:01:28.901" v="1279" actId="120"/>
          <ac:spMkLst>
            <pc:docMk/>
            <pc:sldMk cId="1544035050" sldId="539"/>
            <ac:spMk id="5" creationId="{FFC6D179-D200-42B3-BCDD-E1C68B29DD05}"/>
          </ac:spMkLst>
        </pc:spChg>
      </pc:sldChg>
      <pc:sldChg chg="modSp add mod">
        <pc:chgData name="Cristian Chilipirea" userId="34ab170da5908fc4" providerId="LiveId" clId="{FACD5FCE-68B0-4A42-99A7-E5EAF7530567}" dt="2021-10-03T21:01:26.363" v="1278" actId="120"/>
        <pc:sldMkLst>
          <pc:docMk/>
          <pc:sldMk cId="2002666867" sldId="540"/>
        </pc:sldMkLst>
        <pc:spChg chg="mod">
          <ac:chgData name="Cristian Chilipirea" userId="34ab170da5908fc4" providerId="LiveId" clId="{FACD5FCE-68B0-4A42-99A7-E5EAF7530567}" dt="2021-10-03T20:28:50.335" v="78" actId="27636"/>
          <ac:spMkLst>
            <pc:docMk/>
            <pc:sldMk cId="2002666867" sldId="540"/>
            <ac:spMk id="2" creationId="{1B435E87-B783-4F25-A773-06139E15FD36}"/>
          </ac:spMkLst>
        </pc:spChg>
        <pc:spChg chg="mod">
          <ac:chgData name="Cristian Chilipirea" userId="34ab170da5908fc4" providerId="LiveId" clId="{FACD5FCE-68B0-4A42-99A7-E5EAF7530567}" dt="2021-10-03T20:28:50.341" v="79" actId="27636"/>
          <ac:spMkLst>
            <pc:docMk/>
            <pc:sldMk cId="2002666867" sldId="540"/>
            <ac:spMk id="3" creationId="{D8E55A74-EA14-488A-A45A-25C1A867A44B}"/>
          </ac:spMkLst>
        </pc:spChg>
        <pc:spChg chg="mod">
          <ac:chgData name="Cristian Chilipirea" userId="34ab170da5908fc4" providerId="LiveId" clId="{FACD5FCE-68B0-4A42-99A7-E5EAF7530567}" dt="2021-10-03T21:01:26.363" v="1278" actId="120"/>
          <ac:spMkLst>
            <pc:docMk/>
            <pc:sldMk cId="2002666867" sldId="540"/>
            <ac:spMk id="5" creationId="{2345105D-CB01-44E0-907C-92B2E144DDE9}"/>
          </ac:spMkLst>
        </pc:spChg>
      </pc:sldChg>
      <pc:sldChg chg="modSp add mod">
        <pc:chgData name="Cristian Chilipirea" userId="34ab170da5908fc4" providerId="LiveId" clId="{FACD5FCE-68B0-4A42-99A7-E5EAF7530567}" dt="2021-10-03T21:02:17.483" v="1292" actId="120"/>
        <pc:sldMkLst>
          <pc:docMk/>
          <pc:sldMk cId="1888411994" sldId="541"/>
        </pc:sldMkLst>
        <pc:spChg chg="mod">
          <ac:chgData name="Cristian Chilipirea" userId="34ab170da5908fc4" providerId="LiveId" clId="{FACD5FCE-68B0-4A42-99A7-E5EAF7530567}" dt="2021-10-03T20:28:50.381" v="93" actId="27636"/>
          <ac:spMkLst>
            <pc:docMk/>
            <pc:sldMk cId="1888411994" sldId="541"/>
            <ac:spMk id="2" creationId="{C246B18D-21B3-4B24-B48E-7496160B3CF6}"/>
          </ac:spMkLst>
        </pc:spChg>
        <pc:spChg chg="mod">
          <ac:chgData name="Cristian Chilipirea" userId="34ab170da5908fc4" providerId="LiveId" clId="{FACD5FCE-68B0-4A42-99A7-E5EAF7530567}" dt="2021-10-03T21:02:17.483" v="1292" actId="120"/>
          <ac:spMkLst>
            <pc:docMk/>
            <pc:sldMk cId="1888411994" sldId="541"/>
            <ac:spMk id="3" creationId="{D89275FC-ECC7-4C5E-9190-0071BABF3C58}"/>
          </ac:spMkLst>
        </pc:spChg>
      </pc:sldChg>
      <pc:sldChg chg="modSp add mod">
        <pc:chgData name="Cristian Chilipirea" userId="34ab170da5908fc4" providerId="LiveId" clId="{FACD5FCE-68B0-4A42-99A7-E5EAF7530567}" dt="2021-10-03T21:02:25.321" v="1294" actId="120"/>
        <pc:sldMkLst>
          <pc:docMk/>
          <pc:sldMk cId="3728125730" sldId="542"/>
        </pc:sldMkLst>
        <pc:spChg chg="mod">
          <ac:chgData name="Cristian Chilipirea" userId="34ab170da5908fc4" providerId="LiveId" clId="{FACD5FCE-68B0-4A42-99A7-E5EAF7530567}" dt="2021-10-03T20:28:50.388" v="95" actId="27636"/>
          <ac:spMkLst>
            <pc:docMk/>
            <pc:sldMk cId="3728125730" sldId="542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25.321" v="1294" actId="120"/>
          <ac:spMkLst>
            <pc:docMk/>
            <pc:sldMk cId="3728125730" sldId="542"/>
            <ac:spMk id="3" creationId="{2C74F787-4201-4B49-8717-62CDCFA0CFEE}"/>
          </ac:spMkLst>
        </pc:spChg>
      </pc:sldChg>
      <pc:sldChg chg="modSp add mod">
        <pc:chgData name="Cristian Chilipirea" userId="34ab170da5908fc4" providerId="LiveId" clId="{FACD5FCE-68B0-4A42-99A7-E5EAF7530567}" dt="2021-10-03T21:02:40.087" v="1299" actId="120"/>
        <pc:sldMkLst>
          <pc:docMk/>
          <pc:sldMk cId="1289218972" sldId="543"/>
        </pc:sldMkLst>
        <pc:spChg chg="mod">
          <ac:chgData name="Cristian Chilipirea" userId="34ab170da5908fc4" providerId="LiveId" clId="{FACD5FCE-68B0-4A42-99A7-E5EAF7530567}" dt="2021-10-03T20:28:50.397" v="99" actId="27636"/>
          <ac:spMkLst>
            <pc:docMk/>
            <pc:sldMk cId="1289218972" sldId="543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0.087" v="1299" actId="120"/>
          <ac:spMkLst>
            <pc:docMk/>
            <pc:sldMk cId="1289218972" sldId="543"/>
            <ac:spMk id="3" creationId="{2236FF5C-40F3-4E34-9FBD-5FA97ECB3623}"/>
          </ac:spMkLst>
        </pc:spChg>
      </pc:sldChg>
      <pc:sldChg chg="modSp add mod">
        <pc:chgData name="Cristian Chilipirea" userId="34ab170da5908fc4" providerId="LiveId" clId="{FACD5FCE-68B0-4A42-99A7-E5EAF7530567}" dt="2021-10-03T21:02:29.157" v="1295" actId="120"/>
        <pc:sldMkLst>
          <pc:docMk/>
          <pc:sldMk cId="2126027227" sldId="544"/>
        </pc:sldMkLst>
        <pc:spChg chg="mod">
          <ac:chgData name="Cristian Chilipirea" userId="34ab170da5908fc4" providerId="LiveId" clId="{FACD5FCE-68B0-4A42-99A7-E5EAF7530567}" dt="2021-10-03T20:28:50.390" v="96" actId="27636"/>
          <ac:spMkLst>
            <pc:docMk/>
            <pc:sldMk cId="2126027227" sldId="544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29.157" v="1295" actId="120"/>
          <ac:spMkLst>
            <pc:docMk/>
            <pc:sldMk cId="2126027227" sldId="544"/>
            <ac:spMk id="3" creationId="{AD41C6A9-708D-449A-8BD5-D36BDF5E15E4}"/>
          </ac:spMkLst>
        </pc:spChg>
      </pc:sldChg>
      <pc:sldChg chg="modSp add mod">
        <pc:chgData name="Cristian Chilipirea" userId="34ab170da5908fc4" providerId="LiveId" clId="{FACD5FCE-68B0-4A42-99A7-E5EAF7530567}" dt="2021-10-03T21:02:32.299" v="1296" actId="120"/>
        <pc:sldMkLst>
          <pc:docMk/>
          <pc:sldMk cId="3144370955" sldId="545"/>
        </pc:sldMkLst>
        <pc:spChg chg="mod">
          <ac:chgData name="Cristian Chilipirea" userId="34ab170da5908fc4" providerId="LiveId" clId="{FACD5FCE-68B0-4A42-99A7-E5EAF7530567}" dt="2021-10-03T20:28:50.392" v="97" actId="27636"/>
          <ac:spMkLst>
            <pc:docMk/>
            <pc:sldMk cId="3144370955" sldId="545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32.299" v="1296" actId="120"/>
          <ac:spMkLst>
            <pc:docMk/>
            <pc:sldMk cId="3144370955" sldId="545"/>
            <ac:spMk id="3" creationId="{6185E5DB-99EC-414E-AB0F-20E57A1B1247}"/>
          </ac:spMkLst>
        </pc:spChg>
      </pc:sldChg>
      <pc:sldChg chg="modSp add mod">
        <pc:chgData name="Cristian Chilipirea" userId="34ab170da5908fc4" providerId="LiveId" clId="{FACD5FCE-68B0-4A42-99A7-E5EAF7530567}" dt="2021-10-03T21:02:35.022" v="1297" actId="120"/>
        <pc:sldMkLst>
          <pc:docMk/>
          <pc:sldMk cId="1882107523" sldId="546"/>
        </pc:sldMkLst>
        <pc:spChg chg="mod">
          <ac:chgData name="Cristian Chilipirea" userId="34ab170da5908fc4" providerId="LiveId" clId="{FACD5FCE-68B0-4A42-99A7-E5EAF7530567}" dt="2021-10-03T20:28:50.394" v="98" actId="27636"/>
          <ac:spMkLst>
            <pc:docMk/>
            <pc:sldMk cId="1882107523" sldId="546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35.022" v="1297" actId="120"/>
          <ac:spMkLst>
            <pc:docMk/>
            <pc:sldMk cId="1882107523" sldId="546"/>
            <ac:spMk id="3" creationId="{23D48D93-3A51-43DE-84DD-FF8B60B50B85}"/>
          </ac:spMkLst>
        </pc:spChg>
      </pc:sldChg>
      <pc:sldChg chg="modSp add mod">
        <pc:chgData name="Cristian Chilipirea" userId="34ab170da5908fc4" providerId="LiveId" clId="{FACD5FCE-68B0-4A42-99A7-E5EAF7530567}" dt="2021-10-03T21:02:42.897" v="1300" actId="120"/>
        <pc:sldMkLst>
          <pc:docMk/>
          <pc:sldMk cId="558091035" sldId="547"/>
        </pc:sldMkLst>
        <pc:spChg chg="mod">
          <ac:chgData name="Cristian Chilipirea" userId="34ab170da5908fc4" providerId="LiveId" clId="{FACD5FCE-68B0-4A42-99A7-E5EAF7530567}" dt="2021-10-03T20:28:50.399" v="100" actId="27636"/>
          <ac:spMkLst>
            <pc:docMk/>
            <pc:sldMk cId="558091035" sldId="547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2.897" v="1300" actId="120"/>
          <ac:spMkLst>
            <pc:docMk/>
            <pc:sldMk cId="558091035" sldId="547"/>
            <ac:spMk id="3" creationId="{BAD1BE14-0A71-444E-8D60-60D9F67514CC}"/>
          </ac:spMkLst>
        </pc:spChg>
      </pc:sldChg>
      <pc:sldChg chg="modSp add mod">
        <pc:chgData name="Cristian Chilipirea" userId="34ab170da5908fc4" providerId="LiveId" clId="{FACD5FCE-68B0-4A42-99A7-E5EAF7530567}" dt="2021-10-03T21:02:45.778" v="1301" actId="120"/>
        <pc:sldMkLst>
          <pc:docMk/>
          <pc:sldMk cId="3034493033" sldId="548"/>
        </pc:sldMkLst>
        <pc:spChg chg="mod">
          <ac:chgData name="Cristian Chilipirea" userId="34ab170da5908fc4" providerId="LiveId" clId="{FACD5FCE-68B0-4A42-99A7-E5EAF7530567}" dt="2021-10-03T20:28:50.401" v="101" actId="27636"/>
          <ac:spMkLst>
            <pc:docMk/>
            <pc:sldMk cId="3034493033" sldId="548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5.778" v="1301" actId="120"/>
          <ac:spMkLst>
            <pc:docMk/>
            <pc:sldMk cId="3034493033" sldId="548"/>
            <ac:spMk id="3" creationId="{F2566ED8-58B9-4870-813C-17BD785B8D5E}"/>
          </ac:spMkLst>
        </pc:spChg>
      </pc:sldChg>
      <pc:sldChg chg="modSp add mod">
        <pc:chgData name="Cristian Chilipirea" userId="34ab170da5908fc4" providerId="LiveId" clId="{FACD5FCE-68B0-4A42-99A7-E5EAF7530567}" dt="2021-10-03T21:02:48.411" v="1302" actId="120"/>
        <pc:sldMkLst>
          <pc:docMk/>
          <pc:sldMk cId="2448597296" sldId="549"/>
        </pc:sldMkLst>
        <pc:spChg chg="mod">
          <ac:chgData name="Cristian Chilipirea" userId="34ab170da5908fc4" providerId="LiveId" clId="{FACD5FCE-68B0-4A42-99A7-E5EAF7530567}" dt="2021-10-03T20:28:50.403" v="102" actId="27636"/>
          <ac:spMkLst>
            <pc:docMk/>
            <pc:sldMk cId="2448597296" sldId="549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48.411" v="1302" actId="120"/>
          <ac:spMkLst>
            <pc:docMk/>
            <pc:sldMk cId="2448597296" sldId="549"/>
            <ac:spMk id="3" creationId="{EA086FF3-92BC-4CD0-8240-C438B18190B3}"/>
          </ac:spMkLst>
        </pc:spChg>
      </pc:sldChg>
      <pc:sldChg chg="modSp add mod">
        <pc:chgData name="Cristian Chilipirea" userId="34ab170da5908fc4" providerId="LiveId" clId="{FACD5FCE-68B0-4A42-99A7-E5EAF7530567}" dt="2021-10-03T21:02:51.109" v="1303" actId="120"/>
        <pc:sldMkLst>
          <pc:docMk/>
          <pc:sldMk cId="3128890427" sldId="550"/>
        </pc:sldMkLst>
        <pc:spChg chg="mod">
          <ac:chgData name="Cristian Chilipirea" userId="34ab170da5908fc4" providerId="LiveId" clId="{FACD5FCE-68B0-4A42-99A7-E5EAF7530567}" dt="2021-10-03T20:28:50.406" v="103" actId="27636"/>
          <ac:spMkLst>
            <pc:docMk/>
            <pc:sldMk cId="3128890427" sldId="550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51.109" v="1303" actId="120"/>
          <ac:spMkLst>
            <pc:docMk/>
            <pc:sldMk cId="3128890427" sldId="550"/>
            <ac:spMk id="3" creationId="{EDEA351B-EB96-4EA6-BF52-E95ED9E84718}"/>
          </ac:spMkLst>
        </pc:spChg>
      </pc:sldChg>
      <pc:sldChg chg="modSp add mod">
        <pc:chgData name="Cristian Chilipirea" userId="34ab170da5908fc4" providerId="LiveId" clId="{FACD5FCE-68B0-4A42-99A7-E5EAF7530567}" dt="2021-10-03T21:02:54.677" v="1304" actId="120"/>
        <pc:sldMkLst>
          <pc:docMk/>
          <pc:sldMk cId="447635862" sldId="551"/>
        </pc:sldMkLst>
        <pc:spChg chg="mod">
          <ac:chgData name="Cristian Chilipirea" userId="34ab170da5908fc4" providerId="LiveId" clId="{FACD5FCE-68B0-4A42-99A7-E5EAF7530567}" dt="2021-10-03T20:28:50.410" v="104" actId="27636"/>
          <ac:spMkLst>
            <pc:docMk/>
            <pc:sldMk cId="447635862" sldId="551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2:54.677" v="1304" actId="120"/>
          <ac:spMkLst>
            <pc:docMk/>
            <pc:sldMk cId="447635862" sldId="551"/>
            <ac:spMk id="5" creationId="{21732BBA-F943-4C92-8FE2-14092D4263D9}"/>
          </ac:spMkLst>
        </pc:spChg>
      </pc:sldChg>
      <pc:sldChg chg="modSp add mod">
        <pc:chgData name="Cristian Chilipirea" userId="34ab170da5908fc4" providerId="LiveId" clId="{FACD5FCE-68B0-4A42-99A7-E5EAF7530567}" dt="2021-10-03T21:03:01.797" v="1305" actId="120"/>
        <pc:sldMkLst>
          <pc:docMk/>
          <pc:sldMk cId="1483517246" sldId="552"/>
        </pc:sldMkLst>
        <pc:spChg chg="mod">
          <ac:chgData name="Cristian Chilipirea" userId="34ab170da5908fc4" providerId="LiveId" clId="{FACD5FCE-68B0-4A42-99A7-E5EAF7530567}" dt="2021-10-03T20:28:50.415" v="105" actId="27636"/>
          <ac:spMkLst>
            <pc:docMk/>
            <pc:sldMk cId="1483517246" sldId="552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3:01.797" v="1305" actId="120"/>
          <ac:spMkLst>
            <pc:docMk/>
            <pc:sldMk cId="1483517246" sldId="552"/>
            <ac:spMk id="5" creationId="{69EDA2B4-0266-48DC-B9BE-6B3A8F67157D}"/>
          </ac:spMkLst>
        </pc:spChg>
      </pc:sldChg>
      <pc:sldChg chg="modSp add mod">
        <pc:chgData name="Cristian Chilipirea" userId="34ab170da5908fc4" providerId="LiveId" clId="{FACD5FCE-68B0-4A42-99A7-E5EAF7530567}" dt="2021-10-03T21:03:05.469" v="1306" actId="120"/>
        <pc:sldMkLst>
          <pc:docMk/>
          <pc:sldMk cId="901537233" sldId="553"/>
        </pc:sldMkLst>
        <pc:spChg chg="mod">
          <ac:chgData name="Cristian Chilipirea" userId="34ab170da5908fc4" providerId="LiveId" clId="{FACD5FCE-68B0-4A42-99A7-E5EAF7530567}" dt="2021-10-03T20:28:50.417" v="106" actId="27636"/>
          <ac:spMkLst>
            <pc:docMk/>
            <pc:sldMk cId="901537233" sldId="553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3:05.469" v="1306" actId="120"/>
          <ac:spMkLst>
            <pc:docMk/>
            <pc:sldMk cId="901537233" sldId="553"/>
            <ac:spMk id="5" creationId="{FC59D7AA-5073-40E8-BC7A-BF28633324B5}"/>
          </ac:spMkLst>
        </pc:spChg>
      </pc:sldChg>
      <pc:sldChg chg="modSp add mod">
        <pc:chgData name="Cristian Chilipirea" userId="34ab170da5908fc4" providerId="LiveId" clId="{FACD5FCE-68B0-4A42-99A7-E5EAF7530567}" dt="2021-10-03T21:03:08.739" v="1307" actId="120"/>
        <pc:sldMkLst>
          <pc:docMk/>
          <pc:sldMk cId="1544456519" sldId="554"/>
        </pc:sldMkLst>
        <pc:spChg chg="mod">
          <ac:chgData name="Cristian Chilipirea" userId="34ab170da5908fc4" providerId="LiveId" clId="{FACD5FCE-68B0-4A42-99A7-E5EAF7530567}" dt="2021-10-03T20:28:50.420" v="107" actId="27636"/>
          <ac:spMkLst>
            <pc:docMk/>
            <pc:sldMk cId="1544456519" sldId="554"/>
            <ac:spMk id="2" creationId="{C3E94133-1880-4417-AA41-BF0388D21CA5}"/>
          </ac:spMkLst>
        </pc:spChg>
        <pc:spChg chg="mod">
          <ac:chgData name="Cristian Chilipirea" userId="34ab170da5908fc4" providerId="LiveId" clId="{FACD5FCE-68B0-4A42-99A7-E5EAF7530567}" dt="2021-10-03T21:03:08.739" v="1307" actId="120"/>
          <ac:spMkLst>
            <pc:docMk/>
            <pc:sldMk cId="1544456519" sldId="554"/>
            <ac:spMk id="5" creationId="{6A2AAB6F-14E3-46D3-BCD3-508E02BC9FE2}"/>
          </ac:spMkLst>
        </pc:spChg>
      </pc:sldChg>
      <pc:sldChg chg="modSp add mod">
        <pc:chgData name="Cristian Chilipirea" userId="34ab170da5908fc4" providerId="LiveId" clId="{FACD5FCE-68B0-4A42-99A7-E5EAF7530567}" dt="2021-10-03T20:49:43.624" v="1175" actId="120"/>
        <pc:sldMkLst>
          <pc:docMk/>
          <pc:sldMk cId="469359816" sldId="555"/>
        </pc:sldMkLst>
        <pc:spChg chg="mod">
          <ac:chgData name="Cristian Chilipirea" userId="34ab170da5908fc4" providerId="LiveId" clId="{FACD5FCE-68B0-4A42-99A7-E5EAF7530567}" dt="2021-10-03T20:49:43.624" v="1175" actId="120"/>
          <ac:spMkLst>
            <pc:docMk/>
            <pc:sldMk cId="469359816" sldId="555"/>
            <ac:spMk id="2" creationId="{569E13D2-6053-4FFE-BE40-5EEF5249E0FA}"/>
          </ac:spMkLst>
        </pc:spChg>
      </pc:sldChg>
      <pc:sldChg chg="modSp add mod">
        <pc:chgData name="Cristian Chilipirea" userId="34ab170da5908fc4" providerId="LiveId" clId="{FACD5FCE-68B0-4A42-99A7-E5EAF7530567}" dt="2021-10-03T21:02:37.655" v="1298" actId="120"/>
        <pc:sldMkLst>
          <pc:docMk/>
          <pc:sldMk cId="2139583102" sldId="556"/>
        </pc:sldMkLst>
        <pc:spChg chg="mod">
          <ac:chgData name="Cristian Chilipirea" userId="34ab170da5908fc4" providerId="LiveId" clId="{FACD5FCE-68B0-4A42-99A7-E5EAF7530567}" dt="2021-10-03T21:02:37.655" v="1298" actId="120"/>
          <ac:spMkLst>
            <pc:docMk/>
            <pc:sldMk cId="2139583102" sldId="556"/>
            <ac:spMk id="2" creationId="{C73B7E41-F766-4A5C-933D-8B2DED0A60A9}"/>
          </ac:spMkLst>
        </pc:spChg>
      </pc:sldChg>
      <pc:sldChg chg="modSp add mod">
        <pc:chgData name="Cristian Chilipirea" userId="34ab170da5908fc4" providerId="LiveId" clId="{FACD5FCE-68B0-4A42-99A7-E5EAF7530567}" dt="2021-10-03T20:49:21.447" v="1171" actId="120"/>
        <pc:sldMkLst>
          <pc:docMk/>
          <pc:sldMk cId="828686303" sldId="557"/>
        </pc:sldMkLst>
        <pc:spChg chg="mod">
          <ac:chgData name="Cristian Chilipirea" userId="34ab170da5908fc4" providerId="LiveId" clId="{FACD5FCE-68B0-4A42-99A7-E5EAF7530567}" dt="2021-10-03T20:49:21.447" v="1171" actId="120"/>
          <ac:spMkLst>
            <pc:docMk/>
            <pc:sldMk cId="828686303" sldId="557"/>
            <ac:spMk id="2" creationId="{2FA6F1BA-B348-44BD-A203-F57D1D38807A}"/>
          </ac:spMkLst>
        </pc:spChg>
      </pc:sldChg>
      <pc:sldChg chg="modSp add mod">
        <pc:chgData name="Cristian Chilipirea" userId="34ab170da5908fc4" providerId="LiveId" clId="{FACD5FCE-68B0-4A42-99A7-E5EAF7530567}" dt="2021-10-03T20:49:18.355" v="1170" actId="120"/>
        <pc:sldMkLst>
          <pc:docMk/>
          <pc:sldMk cId="3132517813" sldId="558"/>
        </pc:sldMkLst>
        <pc:spChg chg="mod">
          <ac:chgData name="Cristian Chilipirea" userId="34ab170da5908fc4" providerId="LiveId" clId="{FACD5FCE-68B0-4A42-99A7-E5EAF7530567}" dt="2021-10-03T20:28:50.294" v="61" actId="27636"/>
          <ac:spMkLst>
            <pc:docMk/>
            <pc:sldMk cId="3132517813" sldId="558"/>
            <ac:spMk id="2" creationId="{F7D617E4-B2DF-4202-A942-D5B426391336}"/>
          </ac:spMkLst>
        </pc:spChg>
        <pc:spChg chg="mod">
          <ac:chgData name="Cristian Chilipirea" userId="34ab170da5908fc4" providerId="LiveId" clId="{FACD5FCE-68B0-4A42-99A7-E5EAF7530567}" dt="2021-10-03T20:49:18.355" v="1170" actId="120"/>
          <ac:spMkLst>
            <pc:docMk/>
            <pc:sldMk cId="3132517813" sldId="558"/>
            <ac:spMk id="6" creationId="{5A3F0A51-B88D-4EE1-A5E9-2BFF3FD035A9}"/>
          </ac:spMkLst>
        </pc:spChg>
      </pc:sldChg>
      <pc:sldChg chg="modSp add mod">
        <pc:chgData name="Cristian Chilipirea" userId="34ab170da5908fc4" providerId="LiveId" clId="{FACD5FCE-68B0-4A42-99A7-E5EAF7530567}" dt="2021-10-03T20:49:24.374" v="1172" actId="120"/>
        <pc:sldMkLst>
          <pc:docMk/>
          <pc:sldMk cId="839275458" sldId="559"/>
        </pc:sldMkLst>
        <pc:spChg chg="mod">
          <ac:chgData name="Cristian Chilipirea" userId="34ab170da5908fc4" providerId="LiveId" clId="{FACD5FCE-68B0-4A42-99A7-E5EAF7530567}" dt="2021-10-03T20:49:24.374" v="1172" actId="120"/>
          <ac:spMkLst>
            <pc:docMk/>
            <pc:sldMk cId="839275458" sldId="559"/>
            <ac:spMk id="2" creationId="{CDB3B440-A474-4E0F-94A3-680FEFB124F8}"/>
          </ac:spMkLst>
        </pc:spChg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362426991" sldId="562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11357368" sldId="565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253377108" sldId="569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571514673" sldId="579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4030391467" sldId="584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1289517488" sldId="585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696181677" sldId="586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704386828" sldId="588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324650048" sldId="590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81961308" sldId="591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86290318" sldId="592"/>
        </pc:sldMkLst>
      </pc:sldChg>
      <pc:sldChg chg="del">
        <pc:chgData name="Cristian Chilipirea" userId="34ab170da5908fc4" providerId="LiveId" clId="{FACD5FCE-68B0-4A42-99A7-E5EAF7530567}" dt="2021-10-03T20:27:56.585" v="31" actId="47"/>
        <pc:sldMkLst>
          <pc:docMk/>
          <pc:sldMk cId="2641693447" sldId="593"/>
        </pc:sldMkLst>
      </pc:sldChg>
      <pc:sldChg chg="modSp add mod">
        <pc:chgData name="Cristian Chilipirea" userId="34ab170da5908fc4" providerId="LiveId" clId="{FACD5FCE-68B0-4A42-99A7-E5EAF7530567}" dt="2021-10-03T21:03:14.156" v="1308" actId="120"/>
        <pc:sldMkLst>
          <pc:docMk/>
          <pc:sldMk cId="3407507637" sldId="677"/>
        </pc:sldMkLst>
        <pc:spChg chg="mod">
          <ac:chgData name="Cristian Chilipirea" userId="34ab170da5908fc4" providerId="LiveId" clId="{FACD5FCE-68B0-4A42-99A7-E5EAF7530567}" dt="2021-10-03T21:03:14.156" v="1308" actId="120"/>
          <ac:spMkLst>
            <pc:docMk/>
            <pc:sldMk cId="3407507637" sldId="677"/>
            <ac:spMk id="5" creationId="{0527BE38-ACB2-455B-A9DD-1536E16B9BAF}"/>
          </ac:spMkLst>
        </pc:spChg>
      </pc:sldChg>
      <pc:sldChg chg="modSp new mod">
        <pc:chgData name="Cristian Chilipirea" userId="34ab170da5908fc4" providerId="LiveId" clId="{FACD5FCE-68B0-4A42-99A7-E5EAF7530567}" dt="2021-10-03T20:49:03.711" v="1166" actId="120"/>
        <pc:sldMkLst>
          <pc:docMk/>
          <pc:sldMk cId="2446967185" sldId="678"/>
        </pc:sldMkLst>
        <pc:spChg chg="mod">
          <ac:chgData name="Cristian Chilipirea" userId="34ab170da5908fc4" providerId="LiveId" clId="{FACD5FCE-68B0-4A42-99A7-E5EAF7530567}" dt="2021-10-03T20:39:39.088" v="1039" actId="113"/>
          <ac:spMkLst>
            <pc:docMk/>
            <pc:sldMk cId="2446967185" sldId="678"/>
            <ac:spMk id="2" creationId="{69C05FB8-CBED-45C4-8B66-67D89188A942}"/>
          </ac:spMkLst>
        </pc:spChg>
        <pc:spChg chg="mod">
          <ac:chgData name="Cristian Chilipirea" userId="34ab170da5908fc4" providerId="LiveId" clId="{FACD5FCE-68B0-4A42-99A7-E5EAF7530567}" dt="2021-10-03T20:31:40.995" v="189" actId="20577"/>
          <ac:spMkLst>
            <pc:docMk/>
            <pc:sldMk cId="2446967185" sldId="678"/>
            <ac:spMk id="4" creationId="{C7147DF7-D505-445B-9034-320A03D532FB}"/>
          </ac:spMkLst>
        </pc:spChg>
        <pc:spChg chg="mod">
          <ac:chgData name="Cristian Chilipirea" userId="34ab170da5908fc4" providerId="LiveId" clId="{FACD5FCE-68B0-4A42-99A7-E5EAF7530567}" dt="2021-10-03T20:49:03.711" v="1166" actId="120"/>
          <ac:spMkLst>
            <pc:docMk/>
            <pc:sldMk cId="2446967185" sldId="678"/>
            <ac:spMk id="5" creationId="{4B3E7FF0-A15F-4102-871C-1264B3D182ED}"/>
          </ac:spMkLst>
        </pc:spChg>
      </pc:sldChg>
      <pc:sldMasterChg chg="modSp mod">
        <pc:chgData name="Cristian Chilipirea" userId="34ab170da5908fc4" providerId="LiveId" clId="{FACD5FCE-68B0-4A42-99A7-E5EAF7530567}" dt="2021-10-03T20:28:10.653" v="53" actId="20577"/>
        <pc:sldMasterMkLst>
          <pc:docMk/>
          <pc:sldMasterMk cId="2779709577" sldId="2147483648"/>
        </pc:sldMasterMkLst>
        <pc:spChg chg="mod">
          <ac:chgData name="Cristian Chilipirea" userId="34ab170da5908fc4" providerId="LiveId" clId="{FACD5FCE-68B0-4A42-99A7-E5EAF7530567}" dt="2021-10-03T20:28:10.653" v="53" actId="20577"/>
          <ac:spMkLst>
            <pc:docMk/>
            <pc:sldMasterMk cId="2779709577" sldId="2147483648"/>
            <ac:spMk id="5" creationId="{97FB8156-1FD8-4042-AA9E-EBFEB757597C}"/>
          </ac:spMkLst>
        </pc:spChg>
      </pc:sldMasterChg>
    </pc:docChg>
  </pc:docChgLst>
  <pc:docChgLst>
    <pc:chgData name="Cristian Chilipirea" userId="34ab170da5908fc4" providerId="LiveId" clId="{D7DA5927-D473-4AEE-8BEF-0909585F6886}"/>
    <pc:docChg chg="undo custSel addSld delSld modSld addMainMaster delMainMaster">
      <pc:chgData name="Cristian Chilipirea" userId="34ab170da5908fc4" providerId="LiveId" clId="{D7DA5927-D473-4AEE-8BEF-0909585F6886}" dt="2021-03-10T20:59:33.801" v="492" actId="478"/>
      <pc:docMkLst>
        <pc:docMk/>
      </pc:docMkLst>
      <pc:sldChg chg="modSp mod">
        <pc:chgData name="Cristian Chilipirea" userId="34ab170da5908fc4" providerId="LiveId" clId="{D7DA5927-D473-4AEE-8BEF-0909585F6886}" dt="2021-03-10T20:15:47.584" v="30" actId="20577"/>
        <pc:sldMkLst>
          <pc:docMk/>
          <pc:sldMk cId="736295071" sldId="256"/>
        </pc:sldMkLst>
        <pc:spChg chg="mod">
          <ac:chgData name="Cristian Chilipirea" userId="34ab170da5908fc4" providerId="LiveId" clId="{D7DA5927-D473-4AEE-8BEF-0909585F6886}" dt="2021-03-10T20:15:47.584" v="30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47.995" v="470" actId="207"/>
        <pc:sldMkLst>
          <pc:docMk/>
          <pc:sldMk cId="1178492964" sldId="289"/>
        </pc:sldMkLst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2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57:47.995" v="470" actId="207"/>
          <ac:spMkLst>
            <pc:docMk/>
            <pc:sldMk cId="1178492964" sldId="289"/>
            <ac:spMk id="3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4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5" creationId="{00000000-0000-0000-0000-0000000000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78492964" sldId="289"/>
            <ac:spMk id="6" creationId="{00000000-0000-0000-0000-000000000000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18.031" v="178" actId="207"/>
        <pc:sldMkLst>
          <pc:docMk/>
          <pc:sldMk cId="869090614" sldId="486"/>
        </pc:sldMkLst>
        <pc:spChg chg="mod ord">
          <ac:chgData name="Cristian Chilipirea" userId="34ab170da5908fc4" providerId="LiveId" clId="{D7DA5927-D473-4AEE-8BEF-0909585F6886}" dt="2021-03-10T20:36:18.031" v="178" actId="207"/>
          <ac:spMkLst>
            <pc:docMk/>
            <pc:sldMk cId="869090614" sldId="486"/>
            <ac:spMk id="2" creationId="{3F1AE3D5-DFC5-4589-8A33-1A61D51957B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69090614" sldId="486"/>
            <ac:spMk id="3" creationId="{A76CACA4-8B30-4572-9F5C-9F4940F1E81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69090614" sldId="486"/>
            <ac:spMk id="4" creationId="{A59A2AEB-A1B8-4042-99F6-E2EE7AB68DB4}"/>
          </ac:spMkLst>
        </pc:spChg>
      </pc:sldChg>
      <pc:sldChg chg="addSp delSp modSp add del mod modClrScheme chgLayout">
        <pc:chgData name="Cristian Chilipirea" userId="34ab170da5908fc4" providerId="LiveId" clId="{D7DA5927-D473-4AEE-8BEF-0909585F6886}" dt="2021-03-10T20:36:05.716" v="175" actId="478"/>
        <pc:sldMkLst>
          <pc:docMk/>
          <pc:sldMk cId="403985163" sldId="489"/>
        </pc:sldMkLst>
        <pc:spChg chg="mod ord">
          <ac:chgData name="Cristian Chilipirea" userId="34ab170da5908fc4" providerId="LiveId" clId="{D7DA5927-D473-4AEE-8BEF-0909585F6886}" dt="2021-03-10T20:36:02.088" v="174" actId="207"/>
          <ac:spMkLst>
            <pc:docMk/>
            <pc:sldMk cId="403985163" sldId="48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28:31.925" v="63" actId="700"/>
          <ac:spMkLst>
            <pc:docMk/>
            <pc:sldMk cId="403985163" sldId="489"/>
            <ac:spMk id="3" creationId="{1D964858-6714-4938-BB62-9E802B450F16}"/>
          </ac:spMkLst>
        </pc:spChg>
        <pc:spChg chg="add del mod ord">
          <ac:chgData name="Cristian Chilipirea" userId="34ab170da5908fc4" providerId="LiveId" clId="{D7DA5927-D473-4AEE-8BEF-0909585F6886}" dt="2021-03-10T20:33:31.480" v="76" actId="700"/>
          <ac:spMkLst>
            <pc:docMk/>
            <pc:sldMk cId="403985163" sldId="489"/>
            <ac:spMk id="3" creationId="{37C88E46-8F1D-455C-88BC-BC974F5B0B3B}"/>
          </ac:spMkLst>
        </pc:spChg>
        <pc:spChg chg="add del mod ord">
          <ac:chgData name="Cristian Chilipirea" userId="34ab170da5908fc4" providerId="LiveId" clId="{D7DA5927-D473-4AEE-8BEF-0909585F6886}" dt="2021-03-10T20:16:09.751" v="39" actId="700"/>
          <ac:spMkLst>
            <pc:docMk/>
            <pc:sldMk cId="403985163" sldId="489"/>
            <ac:spMk id="3" creationId="{3AB98879-3A0A-459A-AE22-4E9E209614A5}"/>
          </ac:spMkLst>
        </pc:spChg>
        <pc:spChg chg="add del mod ord">
          <ac:chgData name="Cristian Chilipirea" userId="34ab170da5908fc4" providerId="LiveId" clId="{D7DA5927-D473-4AEE-8BEF-0909585F6886}" dt="2021-03-10T20:36:05.716" v="175" actId="478"/>
          <ac:spMkLst>
            <pc:docMk/>
            <pc:sldMk cId="403985163" sldId="489"/>
            <ac:spMk id="3" creationId="{53213202-57A1-4D80-8A11-F39F4FE98D01}"/>
          </ac:spMkLst>
        </pc:spChg>
        <pc:spChg chg="add del mod ord">
          <ac:chgData name="Cristian Chilipirea" userId="34ab170da5908fc4" providerId="LiveId" clId="{D7DA5927-D473-4AEE-8BEF-0909585F6886}" dt="2021-03-10T20:24:41.766" v="53" actId="700"/>
          <ac:spMkLst>
            <pc:docMk/>
            <pc:sldMk cId="403985163" sldId="489"/>
            <ac:spMk id="3" creationId="{70FECD76-3820-403A-9BF3-4FD1C6F0EBE3}"/>
          </ac:spMkLst>
        </pc:spChg>
        <pc:spChg chg="add del mod ord">
          <ac:chgData name="Cristian Chilipirea" userId="34ab170da5908fc4" providerId="LiveId" clId="{D7DA5927-D473-4AEE-8BEF-0909585F6886}" dt="2021-03-10T20:34:47.453" v="86" actId="700"/>
          <ac:spMkLst>
            <pc:docMk/>
            <pc:sldMk cId="403985163" sldId="489"/>
            <ac:spMk id="3" creationId="{76479E64-FE38-4135-8F6E-DCCD7D91BB20}"/>
          </ac:spMkLst>
        </pc:spChg>
        <pc:spChg chg="add del mod ord">
          <ac:chgData name="Cristian Chilipirea" userId="34ab170da5908fc4" providerId="LiveId" clId="{D7DA5927-D473-4AEE-8BEF-0909585F6886}" dt="2021-03-10T20:29:34.955" v="68" actId="700"/>
          <ac:spMkLst>
            <pc:docMk/>
            <pc:sldMk cId="403985163" sldId="489"/>
            <ac:spMk id="3" creationId="{B5B71FA8-2AED-42CF-A191-D1D7AA189B0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3985163" sldId="489"/>
            <ac:spMk id="4" creationId="{981733A2-F960-4674-96C7-2A65DD543161}"/>
          </ac:spMkLst>
        </pc:spChg>
        <pc:spChg chg="mod">
          <ac:chgData name="Cristian Chilipirea" userId="34ab170da5908fc4" providerId="LiveId" clId="{D7DA5927-D473-4AEE-8BEF-0909585F6886}" dt="2021-03-10T20:33:27.686" v="74" actId="207"/>
          <ac:spMkLst>
            <pc:docMk/>
            <pc:sldMk cId="403985163" sldId="489"/>
            <ac:spMk id="8" creationId="{5A1CC502-7159-4BF0-A05E-E7DF4FDB3701}"/>
          </ac:spMkLst>
        </pc:spChg>
        <pc:spChg chg="add del mod ord">
          <ac:chgData name="Cristian Chilipirea" userId="34ab170da5908fc4" providerId="LiveId" clId="{D7DA5927-D473-4AEE-8BEF-0909585F6886}" dt="2021-03-10T20:25:07.042" v="55" actId="700"/>
          <ac:spMkLst>
            <pc:docMk/>
            <pc:sldMk cId="403985163" sldId="489"/>
            <ac:spMk id="21" creationId="{4B2CEC83-2C47-479B-A07D-FB86692CC9F4}"/>
          </ac:spMkLst>
        </pc:spChg>
        <pc:spChg chg="add del mod ord">
          <ac:chgData name="Cristian Chilipirea" userId="34ab170da5908fc4" providerId="LiveId" clId="{D7DA5927-D473-4AEE-8BEF-0909585F6886}" dt="2021-03-10T20:21:54.736" v="41" actId="700"/>
          <ac:spMkLst>
            <pc:docMk/>
            <pc:sldMk cId="403985163" sldId="489"/>
            <ac:spMk id="21" creationId="{61E05099-656A-4253-A3F7-77F91353523F}"/>
          </ac:spMkLst>
        </pc:spChg>
        <pc:spChg chg="add del mod ord">
          <ac:chgData name="Cristian Chilipirea" userId="34ab170da5908fc4" providerId="LiveId" clId="{D7DA5927-D473-4AEE-8BEF-0909585F6886}" dt="2021-03-10T20:25:41.400" v="57" actId="700"/>
          <ac:spMkLst>
            <pc:docMk/>
            <pc:sldMk cId="403985163" sldId="489"/>
            <ac:spMk id="22" creationId="{43350092-F0A5-4602-AA17-8B3561E47DF9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297877105" sldId="55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2980680" sldId="55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2548878" sldId="559"/>
        </pc:sldMkLst>
      </pc:sldChg>
      <pc:sldChg chg="addSp delSp modSp add mod modClrScheme chgLayout">
        <pc:chgData name="Cristian Chilipirea" userId="34ab170da5908fc4" providerId="LiveId" clId="{D7DA5927-D473-4AEE-8BEF-0909585F6886}" dt="2021-03-10T20:36:13.226" v="177" actId="207"/>
        <pc:sldMkLst>
          <pc:docMk/>
          <pc:sldMk cId="3351055146" sldId="560"/>
        </pc:sldMkLst>
        <pc:spChg chg="mod ord">
          <ac:chgData name="Cristian Chilipirea" userId="34ab170da5908fc4" providerId="LiveId" clId="{D7DA5927-D473-4AEE-8BEF-0909585F6886}" dt="2021-03-10T20:36:13.226" v="177" actId="207"/>
          <ac:spMkLst>
            <pc:docMk/>
            <pc:sldMk cId="3351055146" sldId="560"/>
            <ac:spMk id="2" creationId="{157F71B0-82DE-4B25-855A-95AD79DEB132}"/>
          </ac:spMkLst>
        </pc:spChg>
        <pc:spChg chg="add del mod ord">
          <ac:chgData name="Cristian Chilipirea" userId="34ab170da5908fc4" providerId="LiveId" clId="{D7DA5927-D473-4AEE-8BEF-0909585F6886}" dt="2021-03-10T20:36:10.108" v="176" actId="478"/>
          <ac:spMkLst>
            <pc:docMk/>
            <pc:sldMk cId="3351055146" sldId="560"/>
            <ac:spMk id="3" creationId="{3DF830ED-A2D5-44E6-BA2F-213C5EA73D7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51055146" sldId="560"/>
            <ac:spMk id="4" creationId="{AC05C575-789F-4498-965E-1C66263A0A8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423900012" sldId="56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86525712" sldId="561"/>
        </pc:sldMkLst>
      </pc:sldChg>
      <pc:sldChg chg="modSp add mod modClrScheme chgLayout">
        <pc:chgData name="Cristian Chilipirea" userId="34ab170da5908fc4" providerId="LiveId" clId="{D7DA5927-D473-4AEE-8BEF-0909585F6886}" dt="2021-03-10T20:36:21.947" v="179" actId="207"/>
        <pc:sldMkLst>
          <pc:docMk/>
          <pc:sldMk cId="3535430760" sldId="562"/>
        </pc:sldMkLst>
        <pc:spChg chg="mod ord">
          <ac:chgData name="Cristian Chilipirea" userId="34ab170da5908fc4" providerId="LiveId" clId="{D7DA5927-D473-4AEE-8BEF-0909585F6886}" dt="2021-03-10T20:36:21.947" v="179" actId="207"/>
          <ac:spMkLst>
            <pc:docMk/>
            <pc:sldMk cId="3535430760" sldId="562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35430760" sldId="562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35430760" sldId="562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27.967" v="180" actId="207"/>
        <pc:sldMkLst>
          <pc:docMk/>
          <pc:sldMk cId="3139707674" sldId="563"/>
        </pc:sldMkLst>
        <pc:spChg chg="mod ord">
          <ac:chgData name="Cristian Chilipirea" userId="34ab170da5908fc4" providerId="LiveId" clId="{D7DA5927-D473-4AEE-8BEF-0909585F6886}" dt="2021-03-10T20:36:27.967" v="180" actId="207"/>
          <ac:spMkLst>
            <pc:docMk/>
            <pc:sldMk cId="3139707674" sldId="563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39707674" sldId="563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39707674" sldId="563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32.556" v="181" actId="207"/>
        <pc:sldMkLst>
          <pc:docMk/>
          <pc:sldMk cId="3565612430" sldId="564"/>
        </pc:sldMkLst>
        <pc:spChg chg="mod ord">
          <ac:chgData name="Cristian Chilipirea" userId="34ab170da5908fc4" providerId="LiveId" clId="{D7DA5927-D473-4AEE-8BEF-0909585F6886}" dt="2021-03-10T20:36:32.556" v="181" actId="207"/>
          <ac:spMkLst>
            <pc:docMk/>
            <pc:sldMk cId="3565612430" sldId="564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65612430" sldId="564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65612430" sldId="564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37.974" v="182" actId="207"/>
        <pc:sldMkLst>
          <pc:docMk/>
          <pc:sldMk cId="1741283148" sldId="565"/>
        </pc:sldMkLst>
        <pc:spChg chg="mod ord">
          <ac:chgData name="Cristian Chilipirea" userId="34ab170da5908fc4" providerId="LiveId" clId="{D7DA5927-D473-4AEE-8BEF-0909585F6886}" dt="2021-03-10T20:36:37.974" v="182" actId="207"/>
          <ac:spMkLst>
            <pc:docMk/>
            <pc:sldMk cId="1741283148" sldId="565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41283148" sldId="565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41283148" sldId="565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52.178" v="183" actId="207"/>
        <pc:sldMkLst>
          <pc:docMk/>
          <pc:sldMk cId="2956950145" sldId="566"/>
        </pc:sldMkLst>
        <pc:spChg chg="mod ord">
          <ac:chgData name="Cristian Chilipirea" userId="34ab170da5908fc4" providerId="LiveId" clId="{D7DA5927-D473-4AEE-8BEF-0909585F6886}" dt="2021-03-10T20:36:52.178" v="183" actId="207"/>
          <ac:spMkLst>
            <pc:docMk/>
            <pc:sldMk cId="2956950145" sldId="566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56950145" sldId="566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56950145" sldId="566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6:56.282" v="184" actId="207"/>
        <pc:sldMkLst>
          <pc:docMk/>
          <pc:sldMk cId="2759568164" sldId="567"/>
        </pc:sldMkLst>
        <pc:spChg chg="mod ord">
          <ac:chgData name="Cristian Chilipirea" userId="34ab170da5908fc4" providerId="LiveId" clId="{D7DA5927-D473-4AEE-8BEF-0909585F6886}" dt="2021-03-10T20:36:56.282" v="184" actId="207"/>
          <ac:spMkLst>
            <pc:docMk/>
            <pc:sldMk cId="2759568164" sldId="567"/>
            <ac:spMk id="2" creationId="{9A6A3C82-098D-4A2C-AE56-33FAD6657E0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59568164" sldId="567"/>
            <ac:spMk id="3" creationId="{90E192DB-712A-4E21-8DD9-0ABCE4ACE6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59568164" sldId="567"/>
            <ac:spMk id="4" creationId="{7217FDD8-792C-4CF2-AF3A-048263B57ADE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21.710" v="190" actId="207"/>
        <pc:sldMkLst>
          <pc:docMk/>
          <pc:sldMk cId="488386706" sldId="568"/>
        </pc:sldMkLst>
        <pc:spChg chg="mod ord">
          <ac:chgData name="Cristian Chilipirea" userId="34ab170da5908fc4" providerId="LiveId" clId="{D7DA5927-D473-4AEE-8BEF-0909585F6886}" dt="2021-03-10T20:37:21.710" v="190" actId="207"/>
          <ac:spMkLst>
            <pc:docMk/>
            <pc:sldMk cId="488386706" sldId="568"/>
            <ac:spMk id="2" creationId="{D19CA5BE-A9EE-4840-B00F-C088514730D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88386706" sldId="568"/>
            <ac:spMk id="3" creationId="{FC425E9E-2D43-439E-BFD6-96A9D86074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88386706" sldId="568"/>
            <ac:spMk id="4" creationId="{11D37E42-2D6B-4323-BD7B-B8F314BA4BC5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7:15.468" v="189" actId="1076"/>
        <pc:sldMkLst>
          <pc:docMk/>
          <pc:sldMk cId="1922895996" sldId="569"/>
        </pc:sldMkLst>
        <pc:spChg chg="mod ord">
          <ac:chgData name="Cristian Chilipirea" userId="34ab170da5908fc4" providerId="LiveId" clId="{D7DA5927-D473-4AEE-8BEF-0909585F6886}" dt="2021-03-10T20:37:10.391" v="187" actId="207"/>
          <ac:spMkLst>
            <pc:docMk/>
            <pc:sldMk cId="1922895996" sldId="569"/>
            <ac:spMk id="2" creationId="{A9793965-E1DB-46BA-BDED-7C8E08DFAFB9}"/>
          </ac:spMkLst>
        </pc:spChg>
        <pc:spChg chg="add del mod ord">
          <ac:chgData name="Cristian Chilipirea" userId="34ab170da5908fc4" providerId="LiveId" clId="{D7DA5927-D473-4AEE-8BEF-0909585F6886}" dt="2021-03-10T20:37:13.020" v="188" actId="478"/>
          <ac:spMkLst>
            <pc:docMk/>
            <pc:sldMk cId="1922895996" sldId="569"/>
            <ac:spMk id="3" creationId="{DEC8EC98-A563-4397-BC4E-4721495F2BA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22895996" sldId="569"/>
            <ac:spMk id="4" creationId="{BF6FA1A1-51FD-4918-97AB-B286AE686477}"/>
          </ac:spMkLst>
        </pc:spChg>
        <pc:picChg chg="mod">
          <ac:chgData name="Cristian Chilipirea" userId="34ab170da5908fc4" providerId="LiveId" clId="{D7DA5927-D473-4AEE-8BEF-0909585F6886}" dt="2021-03-10T20:37:15.468" v="189" actId="1076"/>
          <ac:picMkLst>
            <pc:docMk/>
            <pc:sldMk cId="1922895996" sldId="569"/>
            <ac:picMk id="25" creationId="{C7E0E2AD-9B78-4A2D-811F-22F300351664}"/>
          </ac:picMkLst>
        </pc:picChg>
      </pc:sldChg>
      <pc:sldChg chg="addSp modSp add mod modClrScheme chgLayout">
        <pc:chgData name="Cristian Chilipirea" userId="34ab170da5908fc4" providerId="LiveId" clId="{D7DA5927-D473-4AEE-8BEF-0909585F6886}" dt="2021-03-10T20:38:43.562" v="203" actId="207"/>
        <pc:sldMkLst>
          <pc:docMk/>
          <pc:sldMk cId="1726842269" sldId="570"/>
        </pc:sldMkLst>
        <pc:spChg chg="mod ord">
          <ac:chgData name="Cristian Chilipirea" userId="34ab170da5908fc4" providerId="LiveId" clId="{D7DA5927-D473-4AEE-8BEF-0909585F6886}" dt="2021-03-10T20:38:43.562" v="203" actId="207"/>
          <ac:spMkLst>
            <pc:docMk/>
            <pc:sldMk cId="1726842269" sldId="570"/>
            <ac:spMk id="2" creationId="{2E1123CB-672F-4034-810E-FAE5ED2E238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726842269" sldId="570"/>
            <ac:spMk id="3" creationId="{29E58A9A-3FAB-4F0E-B81B-0C6C207816C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726842269" sldId="570"/>
            <ac:spMk id="4" creationId="{C7DE4BF6-7E89-4206-B154-C6CE2F1E1414}"/>
          </ac:spMkLst>
        </pc:spChg>
      </pc:sldChg>
      <pc:sldChg chg="addSp modSp add mod modClrScheme chgLayout">
        <pc:chgData name="Cristian Chilipirea" userId="34ab170da5908fc4" providerId="LiveId" clId="{D7DA5927-D473-4AEE-8BEF-0909585F6886}" dt="2021-03-10T20:38:46.550" v="204" actId="207"/>
        <pc:sldMkLst>
          <pc:docMk/>
          <pc:sldMk cId="1366264842" sldId="571"/>
        </pc:sldMkLst>
        <pc:spChg chg="mod ord">
          <ac:chgData name="Cristian Chilipirea" userId="34ab170da5908fc4" providerId="LiveId" clId="{D7DA5927-D473-4AEE-8BEF-0909585F6886}" dt="2021-03-10T20:38:46.550" v="204" actId="207"/>
          <ac:spMkLst>
            <pc:docMk/>
            <pc:sldMk cId="1366264842" sldId="571"/>
            <ac:spMk id="2" creationId="{2E1123CB-672F-4034-810E-FAE5ED2E238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366264842" sldId="571"/>
            <ac:spMk id="3" creationId="{7BABC046-50BF-4131-92C9-B0C2AC9526B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366264842" sldId="571"/>
            <ac:spMk id="4" creationId="{C7DE4BF6-7E89-4206-B154-C6CE2F1E1414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8:59.236" v="207" actId="478"/>
        <pc:sldMkLst>
          <pc:docMk/>
          <pc:sldMk cId="3669751550" sldId="572"/>
        </pc:sldMkLst>
        <pc:spChg chg="mod ord">
          <ac:chgData name="Cristian Chilipirea" userId="34ab170da5908fc4" providerId="LiveId" clId="{D7DA5927-D473-4AEE-8BEF-0909585F6886}" dt="2021-03-10T20:38:56.491" v="206" actId="207"/>
          <ac:spMkLst>
            <pc:docMk/>
            <pc:sldMk cId="3669751550" sldId="572"/>
            <ac:spMk id="2" creationId="{2E1123CB-672F-4034-810E-FAE5ED2E238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69751550" sldId="572"/>
            <ac:spMk id="4" creationId="{C7DE4BF6-7E89-4206-B154-C6CE2F1E1414}"/>
          </ac:spMkLst>
        </pc:spChg>
        <pc:spChg chg="add del mod ord">
          <ac:chgData name="Cristian Chilipirea" userId="34ab170da5908fc4" providerId="LiveId" clId="{D7DA5927-D473-4AEE-8BEF-0909585F6886}" dt="2021-03-10T20:38:59.236" v="207" actId="478"/>
          <ac:spMkLst>
            <pc:docMk/>
            <pc:sldMk cId="3669751550" sldId="572"/>
            <ac:spMk id="5" creationId="{88F72CD4-8754-417B-89FD-7CCC83426468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4:19.929" v="401" actId="478"/>
        <pc:sldMkLst>
          <pc:docMk/>
          <pc:sldMk cId="3177038434" sldId="573"/>
        </pc:sldMkLst>
        <pc:spChg chg="add del mod ord">
          <ac:chgData name="Cristian Chilipirea" userId="34ab170da5908fc4" providerId="LiveId" clId="{D7DA5927-D473-4AEE-8BEF-0909585F6886}" dt="2021-03-10T20:40:00.897" v="218" actId="478"/>
          <ac:spMkLst>
            <pc:docMk/>
            <pc:sldMk cId="3177038434" sldId="573"/>
            <ac:spMk id="2" creationId="{4573E853-075D-487A-B2CE-882C961C70A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77038434" sldId="57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39:58.180" v="217" actId="207"/>
          <ac:spMkLst>
            <pc:docMk/>
            <pc:sldMk cId="3177038434" sldId="57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04.278" v="311" actId="1076"/>
          <ac:spMkLst>
            <pc:docMk/>
            <pc:sldMk cId="3177038434" sldId="57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4:19.929" v="401" actId="478"/>
          <ac:cxnSpMkLst>
            <pc:docMk/>
            <pc:sldMk cId="3177038434" sldId="573"/>
            <ac:cxnSpMk id="70" creationId="{9FFFA5E0-7566-41E1-814F-805E6739D523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9.354" v="400" actId="478"/>
          <ac:cxnSpMkLst>
            <pc:docMk/>
            <pc:sldMk cId="3177038434" sldId="573"/>
            <ac:cxnSpMk id="72" creationId="{9CB3B8DD-8DA6-40A6-8617-FDF84933964B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04.278" v="311" actId="1076"/>
          <ac:cxnSpMkLst>
            <pc:docMk/>
            <pc:sldMk cId="3177038434" sldId="573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22.668" v="403" actId="478"/>
        <pc:sldMkLst>
          <pc:docMk/>
          <pc:sldMk cId="122722494" sldId="574"/>
        </pc:sldMkLst>
        <pc:spChg chg="add del mod ord">
          <ac:chgData name="Cristian Chilipirea" userId="34ab170da5908fc4" providerId="LiveId" clId="{D7DA5927-D473-4AEE-8BEF-0909585F6886}" dt="2021-03-10T20:39:28.420" v="212" actId="478"/>
          <ac:spMkLst>
            <pc:docMk/>
            <pc:sldMk cId="122722494" sldId="574"/>
            <ac:spMk id="2" creationId="{1B1FDF2E-448B-46E5-A1E3-288E0D83B90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22722494" sldId="57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39:31.215" v="213" actId="207"/>
          <ac:spMkLst>
            <pc:docMk/>
            <pc:sldMk cId="122722494" sldId="57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5:49.818" v="310" actId="1076"/>
          <ac:spMkLst>
            <pc:docMk/>
            <pc:sldMk cId="122722494" sldId="574"/>
            <ac:spMk id="106" creationId="{8B663E60-A17F-48B6-8A6B-0DD11CD54235}"/>
          </ac:spMkLst>
        </pc:spChg>
        <pc:graphicFrameChg chg="mod">
          <ac:chgData name="Cristian Chilipirea" userId="34ab170da5908fc4" providerId="LiveId" clId="{D7DA5927-D473-4AEE-8BEF-0909585F6886}" dt="2021-03-10T20:39:52.526" v="216" actId="1076"/>
          <ac:graphicFrameMkLst>
            <pc:docMk/>
            <pc:sldMk cId="122722494" sldId="574"/>
            <ac:graphicFrameMk id="54" creationId="{09AFEAE2-A08E-40B3-BB2F-BD110414058E}"/>
          </ac:graphicFrameMkLst>
        </pc:graphicFrameChg>
        <pc:cxnChg chg="add del mod">
          <ac:chgData name="Cristian Chilipirea" userId="34ab170da5908fc4" providerId="LiveId" clId="{D7DA5927-D473-4AEE-8BEF-0909585F6886}" dt="2021-03-10T20:54:22.668" v="403" actId="478"/>
          <ac:cxnSpMkLst>
            <pc:docMk/>
            <pc:sldMk cId="122722494" sldId="574"/>
            <ac:cxnSpMk id="5" creationId="{FC590E98-376F-48D9-8C84-A203925D642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21.777" v="402" actId="478"/>
          <ac:cxnSpMkLst>
            <pc:docMk/>
            <pc:sldMk cId="122722494" sldId="574"/>
            <ac:cxnSpMk id="72" creationId="{AE217EFB-1892-4AA9-BE9A-6C7C4D31F13B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5:49.818" v="310" actId="1076"/>
          <ac:cxnSpMkLst>
            <pc:docMk/>
            <pc:sldMk cId="122722494" sldId="574"/>
            <ac:cxnSpMk id="80" creationId="{F1325948-2FA1-49D7-8B03-54D04B9F5E3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6.641" v="399" actId="478"/>
        <pc:sldMkLst>
          <pc:docMk/>
          <pc:sldMk cId="2410431790" sldId="575"/>
        </pc:sldMkLst>
        <pc:spChg chg="add del mod ord">
          <ac:chgData name="Cristian Chilipirea" userId="34ab170da5908fc4" providerId="LiveId" clId="{D7DA5927-D473-4AEE-8BEF-0909585F6886}" dt="2021-03-10T20:41:25.577" v="227" actId="478"/>
          <ac:spMkLst>
            <pc:docMk/>
            <pc:sldMk cId="2410431790" sldId="575"/>
            <ac:spMk id="3" creationId="{A1BB757E-20C7-49B3-B629-F1885C92AD3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10431790" sldId="57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1:28.040" v="229" actId="207"/>
          <ac:spMkLst>
            <pc:docMk/>
            <pc:sldMk cId="2410431790" sldId="57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14.942" v="312" actId="1076"/>
          <ac:spMkLst>
            <pc:docMk/>
            <pc:sldMk cId="2410431790" sldId="57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6.641" v="399" actId="478"/>
          <ac:cxnSpMkLst>
            <pc:docMk/>
            <pc:sldMk cId="2410431790" sldId="575"/>
            <ac:cxnSpMk id="72" creationId="{FBBCCDCE-7055-4B2B-A44D-03CCFA3087D3}"/>
          </ac:cxnSpMkLst>
        </pc:cxnChg>
        <pc:cxnChg chg="add del mod">
          <ac:chgData name="Cristian Chilipirea" userId="34ab170da5908fc4" providerId="LiveId" clId="{D7DA5927-D473-4AEE-8BEF-0909585F6886}" dt="2021-03-10T20:54:15.988" v="398" actId="478"/>
          <ac:cxnSpMkLst>
            <pc:docMk/>
            <pc:sldMk cId="2410431790" sldId="575"/>
            <ac:cxnSpMk id="73" creationId="{79751D29-0355-4FD1-A481-A0B976AFB57E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14.942" v="312" actId="1076"/>
          <ac:cxnSpMkLst>
            <pc:docMk/>
            <pc:sldMk cId="2410431790" sldId="575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4.219" v="397" actId="478"/>
        <pc:sldMkLst>
          <pc:docMk/>
          <pc:sldMk cId="279889900" sldId="576"/>
        </pc:sldMkLst>
        <pc:spChg chg="add del mod ord">
          <ac:chgData name="Cristian Chilipirea" userId="34ab170da5908fc4" providerId="LiveId" clId="{D7DA5927-D473-4AEE-8BEF-0909585F6886}" dt="2021-03-10T20:46:19.565" v="313" actId="478"/>
          <ac:spMkLst>
            <pc:docMk/>
            <pc:sldMk cId="279889900" sldId="576"/>
            <ac:spMk id="3" creationId="{44A3219C-294A-42C0-9323-E60493C7755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9889900" sldId="57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21.113" v="307" actId="207"/>
          <ac:spMkLst>
            <pc:docMk/>
            <pc:sldMk cId="279889900" sldId="57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6:54.337" v="315" actId="1076"/>
          <ac:spMkLst>
            <pc:docMk/>
            <pc:sldMk cId="279889900" sldId="57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4.219" v="397" actId="478"/>
          <ac:cxnSpMkLst>
            <pc:docMk/>
            <pc:sldMk cId="279889900" sldId="576"/>
            <ac:cxnSpMk id="72" creationId="{159D35FB-FE73-4329-B8AE-68AEB9C9FA72}"/>
          </ac:cxnSpMkLst>
        </pc:cxnChg>
        <pc:cxnChg chg="add del mod">
          <ac:chgData name="Cristian Chilipirea" userId="34ab170da5908fc4" providerId="LiveId" clId="{D7DA5927-D473-4AEE-8BEF-0909585F6886}" dt="2021-03-10T20:54:13.334" v="396" actId="478"/>
          <ac:cxnSpMkLst>
            <pc:docMk/>
            <pc:sldMk cId="279889900" sldId="576"/>
            <ac:cxnSpMk id="73" creationId="{C6946576-4731-4FFF-800A-DDD4ABE33606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6:54.337" v="315" actId="1076"/>
          <ac:cxnSpMkLst>
            <pc:docMk/>
            <pc:sldMk cId="279889900" sldId="576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11.037" v="395" actId="478"/>
        <pc:sldMkLst>
          <pc:docMk/>
          <pc:sldMk cId="3419999415" sldId="577"/>
        </pc:sldMkLst>
        <pc:spChg chg="add del mod ord">
          <ac:chgData name="Cristian Chilipirea" userId="34ab170da5908fc4" providerId="LiveId" clId="{D7DA5927-D473-4AEE-8BEF-0909585F6886}" dt="2021-03-10T20:46:58.900" v="316" actId="478"/>
          <ac:spMkLst>
            <pc:docMk/>
            <pc:sldMk cId="3419999415" sldId="577"/>
            <ac:spMk id="3" creationId="{85688679-66A0-4E68-83C5-3B337C4FA91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419999415" sldId="57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8.495" v="306" actId="207"/>
          <ac:spMkLst>
            <pc:docMk/>
            <pc:sldMk cId="3419999415" sldId="577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11.275" v="317" actId="1076"/>
          <ac:spMkLst>
            <pc:docMk/>
            <pc:sldMk cId="3419999415" sldId="577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11.037" v="395" actId="478"/>
          <ac:cxnSpMkLst>
            <pc:docMk/>
            <pc:sldMk cId="3419999415" sldId="577"/>
            <ac:cxnSpMk id="72" creationId="{CB46B49D-901C-43B5-8849-E2093C9EFEB6}"/>
          </ac:cxnSpMkLst>
        </pc:cxnChg>
        <pc:cxnChg chg="add del mod">
          <ac:chgData name="Cristian Chilipirea" userId="34ab170da5908fc4" providerId="LiveId" clId="{D7DA5927-D473-4AEE-8BEF-0909585F6886}" dt="2021-03-10T20:54:10.190" v="394" actId="478"/>
          <ac:cxnSpMkLst>
            <pc:docMk/>
            <pc:sldMk cId="3419999415" sldId="577"/>
            <ac:cxnSpMk id="73" creationId="{CD2E21BE-84DD-472B-A0F3-29B46C73B068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11.275" v="317" actId="1076"/>
          <ac:cxnSpMkLst>
            <pc:docMk/>
            <pc:sldMk cId="3419999415" sldId="577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07.244" v="393" actId="478"/>
        <pc:sldMkLst>
          <pc:docMk/>
          <pc:sldMk cId="2397723803" sldId="578"/>
        </pc:sldMkLst>
        <pc:spChg chg="add del mod ord">
          <ac:chgData name="Cristian Chilipirea" userId="34ab170da5908fc4" providerId="LiveId" clId="{D7DA5927-D473-4AEE-8BEF-0909585F6886}" dt="2021-03-10T20:47:19.412" v="318" actId="478"/>
          <ac:spMkLst>
            <pc:docMk/>
            <pc:sldMk cId="2397723803" sldId="578"/>
            <ac:spMk id="3" creationId="{ACE29D3C-47BB-4F46-B442-9192FEF723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397723803" sldId="57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4.664" v="305" actId="207"/>
          <ac:spMkLst>
            <pc:docMk/>
            <pc:sldMk cId="2397723803" sldId="578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30.163" v="319" actId="1076"/>
          <ac:spMkLst>
            <pc:docMk/>
            <pc:sldMk cId="2397723803" sldId="578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07.244" v="393" actId="478"/>
          <ac:cxnSpMkLst>
            <pc:docMk/>
            <pc:sldMk cId="2397723803" sldId="578"/>
            <ac:cxnSpMk id="72" creationId="{DBF311EE-6A30-4292-925B-196FE03010CE}"/>
          </ac:cxnSpMkLst>
        </pc:cxnChg>
        <pc:cxnChg chg="add del mod">
          <ac:chgData name="Cristian Chilipirea" userId="34ab170da5908fc4" providerId="LiveId" clId="{D7DA5927-D473-4AEE-8BEF-0909585F6886}" dt="2021-03-10T20:54:06.240" v="392" actId="478"/>
          <ac:cxnSpMkLst>
            <pc:docMk/>
            <pc:sldMk cId="2397723803" sldId="578"/>
            <ac:cxnSpMk id="73" creationId="{30044C5D-5656-4A44-989D-5EFFD9B77718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30.163" v="319" actId="1076"/>
          <ac:cxnSpMkLst>
            <pc:docMk/>
            <pc:sldMk cId="2397723803" sldId="578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4:04.077" v="391" actId="478"/>
        <pc:sldMkLst>
          <pc:docMk/>
          <pc:sldMk cId="1877249178" sldId="579"/>
        </pc:sldMkLst>
        <pc:spChg chg="add del mod ord">
          <ac:chgData name="Cristian Chilipirea" userId="34ab170da5908fc4" providerId="LiveId" clId="{D7DA5927-D473-4AEE-8BEF-0909585F6886}" dt="2021-03-10T20:47:37.501" v="320" actId="478"/>
          <ac:spMkLst>
            <pc:docMk/>
            <pc:sldMk cId="1877249178" sldId="579"/>
            <ac:spMk id="3" creationId="{7D0588A9-9C85-4CC3-8758-7E9F98CD020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77249178" sldId="57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11.164" v="304" actId="207"/>
          <ac:spMkLst>
            <pc:docMk/>
            <pc:sldMk cId="1877249178" sldId="579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7:50.383" v="321" actId="1076"/>
          <ac:spMkLst>
            <pc:docMk/>
            <pc:sldMk cId="1877249178" sldId="579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4:04.077" v="391" actId="478"/>
          <ac:cxnSpMkLst>
            <pc:docMk/>
            <pc:sldMk cId="1877249178" sldId="579"/>
            <ac:cxnSpMk id="72" creationId="{E351C564-7B38-4941-824E-C630042AB51F}"/>
          </ac:cxnSpMkLst>
        </pc:cxnChg>
        <pc:cxnChg chg="add del mod">
          <ac:chgData name="Cristian Chilipirea" userId="34ab170da5908fc4" providerId="LiveId" clId="{D7DA5927-D473-4AEE-8BEF-0909585F6886}" dt="2021-03-10T20:54:03.532" v="390" actId="478"/>
          <ac:cxnSpMkLst>
            <pc:docMk/>
            <pc:sldMk cId="1877249178" sldId="579"/>
            <ac:cxnSpMk id="73" creationId="{30FAC0F1-946F-447F-93D0-04A04BA38C3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7:50.383" v="321" actId="1076"/>
          <ac:cxnSpMkLst>
            <pc:docMk/>
            <pc:sldMk cId="1877249178" sldId="579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8.813" v="389" actId="478"/>
        <pc:sldMkLst>
          <pc:docMk/>
          <pc:sldMk cId="1581255958" sldId="580"/>
        </pc:sldMkLst>
        <pc:spChg chg="add del mod ord">
          <ac:chgData name="Cristian Chilipirea" userId="34ab170da5908fc4" providerId="LiveId" clId="{D7DA5927-D473-4AEE-8BEF-0909585F6886}" dt="2021-03-10T20:47:58.360" v="322" actId="478"/>
          <ac:spMkLst>
            <pc:docMk/>
            <pc:sldMk cId="1581255958" sldId="580"/>
            <ac:spMk id="3" creationId="{3387970D-D44C-46DE-A0C9-625B874F088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581255958" sldId="58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7.548" v="303" actId="207"/>
          <ac:spMkLst>
            <pc:docMk/>
            <pc:sldMk cId="1581255958" sldId="580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08.388" v="323" actId="1076"/>
          <ac:spMkLst>
            <pc:docMk/>
            <pc:sldMk cId="1581255958" sldId="580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8.813" v="389" actId="478"/>
          <ac:cxnSpMkLst>
            <pc:docMk/>
            <pc:sldMk cId="1581255958" sldId="580"/>
            <ac:cxnSpMk id="72" creationId="{2B5DA114-A88E-463F-B929-49171A69AE06}"/>
          </ac:cxnSpMkLst>
        </pc:cxnChg>
        <pc:cxnChg chg="add del mod">
          <ac:chgData name="Cristian Chilipirea" userId="34ab170da5908fc4" providerId="LiveId" clId="{D7DA5927-D473-4AEE-8BEF-0909585F6886}" dt="2021-03-10T20:53:57.853" v="388" actId="478"/>
          <ac:cxnSpMkLst>
            <pc:docMk/>
            <pc:sldMk cId="1581255958" sldId="580"/>
            <ac:cxnSpMk id="73" creationId="{4942834C-7E0B-4D5F-87C9-0A2282158689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08.388" v="323" actId="1076"/>
          <ac:cxnSpMkLst>
            <pc:docMk/>
            <pc:sldMk cId="1581255958" sldId="580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5.421" v="387" actId="478"/>
        <pc:sldMkLst>
          <pc:docMk/>
          <pc:sldMk cId="500337889" sldId="581"/>
        </pc:sldMkLst>
        <pc:spChg chg="add del mod ord">
          <ac:chgData name="Cristian Chilipirea" userId="34ab170da5908fc4" providerId="LiveId" clId="{D7DA5927-D473-4AEE-8BEF-0909585F6886}" dt="2021-03-10T20:48:19.661" v="324" actId="478"/>
          <ac:spMkLst>
            <pc:docMk/>
            <pc:sldMk cId="500337889" sldId="581"/>
            <ac:spMk id="3" creationId="{7BB0F1C0-CD90-4D90-AD1C-A6DECC98928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00337889" sldId="58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3.877" v="302" actId="207"/>
          <ac:spMkLst>
            <pc:docMk/>
            <pc:sldMk cId="500337889" sldId="581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31.312" v="325" actId="1076"/>
          <ac:spMkLst>
            <pc:docMk/>
            <pc:sldMk cId="500337889" sldId="581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50" creationId="{8A496ECE-FB82-4218-A1BF-83BC1F53DED1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5.421" v="387" actId="478"/>
          <ac:cxnSpMkLst>
            <pc:docMk/>
            <pc:sldMk cId="500337889" sldId="581"/>
            <ac:cxnSpMk id="72" creationId="{C0F7C788-A7E4-48A1-AB8B-A986D00B609B}"/>
          </ac:cxnSpMkLst>
        </pc:cxnChg>
        <pc:cxnChg chg="add del mod">
          <ac:chgData name="Cristian Chilipirea" userId="34ab170da5908fc4" providerId="LiveId" clId="{D7DA5927-D473-4AEE-8BEF-0909585F6886}" dt="2021-03-10T20:53:54.991" v="386" actId="478"/>
          <ac:cxnSpMkLst>
            <pc:docMk/>
            <pc:sldMk cId="500337889" sldId="581"/>
            <ac:cxnSpMk id="73" creationId="{F28893DA-0DC4-43A7-9282-9464D8D4DA96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31.312" v="325" actId="1076"/>
          <ac:cxnSpMkLst>
            <pc:docMk/>
            <pc:sldMk cId="500337889" sldId="581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3.390" v="385" actId="478"/>
        <pc:sldMkLst>
          <pc:docMk/>
          <pc:sldMk cId="2232898974" sldId="582"/>
        </pc:sldMkLst>
        <pc:spChg chg="add del mod ord">
          <ac:chgData name="Cristian Chilipirea" userId="34ab170da5908fc4" providerId="LiveId" clId="{D7DA5927-D473-4AEE-8BEF-0909585F6886}" dt="2021-03-10T20:48:37.145" v="326" actId="478"/>
          <ac:spMkLst>
            <pc:docMk/>
            <pc:sldMk cId="2232898974" sldId="582"/>
            <ac:spMk id="2" creationId="{8C73B5CF-99BE-4F51-9D1E-400F50682AE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232898974" sldId="58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5:00.525" v="301" actId="207"/>
          <ac:spMkLst>
            <pc:docMk/>
            <pc:sldMk cId="2232898974" sldId="582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8:47.792" v="327" actId="1076"/>
          <ac:spMkLst>
            <pc:docMk/>
            <pc:sldMk cId="2232898974" sldId="582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53.390" v="385" actId="478"/>
          <ac:cxnSpMkLst>
            <pc:docMk/>
            <pc:sldMk cId="2232898974" sldId="582"/>
            <ac:cxnSpMk id="70" creationId="{0F08DC7F-63F3-4C6A-BC67-EE27017326C5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52.431" v="384" actId="478"/>
          <ac:cxnSpMkLst>
            <pc:docMk/>
            <pc:sldMk cId="2232898974" sldId="582"/>
            <ac:cxnSpMk id="73" creationId="{236C9244-DD9C-4C0E-9B2A-15EAD15834F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8:47.792" v="327" actId="1076"/>
          <ac:cxnSpMkLst>
            <pc:docMk/>
            <pc:sldMk cId="2232898974" sldId="582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50.148" v="383" actId="478"/>
        <pc:sldMkLst>
          <pc:docMk/>
          <pc:sldMk cId="4200189439" sldId="583"/>
        </pc:sldMkLst>
        <pc:spChg chg="add del mod ord">
          <ac:chgData name="Cristian Chilipirea" userId="34ab170da5908fc4" providerId="LiveId" clId="{D7DA5927-D473-4AEE-8BEF-0909585F6886}" dt="2021-03-10T20:48:54.556" v="328" actId="478"/>
          <ac:spMkLst>
            <pc:docMk/>
            <pc:sldMk cId="4200189439" sldId="583"/>
            <ac:spMk id="3" creationId="{B4E896BB-EEBF-4A3B-A913-BE7149C1AAB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200189439" sldId="58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7.146" v="300" actId="207"/>
          <ac:spMkLst>
            <pc:docMk/>
            <pc:sldMk cId="4200189439" sldId="58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02.209" v="329" actId="1076"/>
          <ac:spMkLst>
            <pc:docMk/>
            <pc:sldMk cId="4200189439" sldId="58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50.148" v="383" actId="478"/>
          <ac:cxnSpMkLst>
            <pc:docMk/>
            <pc:sldMk cId="4200189439" sldId="583"/>
            <ac:cxnSpMk id="70" creationId="{5012FB57-B43E-4111-B592-040B925174C3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9.607" v="382" actId="478"/>
          <ac:cxnSpMkLst>
            <pc:docMk/>
            <pc:sldMk cId="4200189439" sldId="583"/>
            <ac:cxnSpMk id="72" creationId="{DFDC2A21-2305-4322-9713-DB4A51181DDF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02.209" v="329" actId="1076"/>
          <ac:cxnSpMkLst>
            <pc:docMk/>
            <pc:sldMk cId="4200189439" sldId="583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47.261" v="381" actId="478"/>
        <pc:sldMkLst>
          <pc:docMk/>
          <pc:sldMk cId="4007162756" sldId="584"/>
        </pc:sldMkLst>
        <pc:spChg chg="add del mod ord">
          <ac:chgData name="Cristian Chilipirea" userId="34ab170da5908fc4" providerId="LiveId" clId="{D7DA5927-D473-4AEE-8BEF-0909585F6886}" dt="2021-03-10T20:49:06.681" v="330" actId="478"/>
          <ac:spMkLst>
            <pc:docMk/>
            <pc:sldMk cId="4007162756" sldId="584"/>
            <ac:spMk id="3" creationId="{73642278-1CF4-483D-A85F-DEC05110DE7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07162756" sldId="58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4.492" v="299" actId="207"/>
          <ac:spMkLst>
            <pc:docMk/>
            <pc:sldMk cId="4007162756" sldId="58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22.134" v="331" actId="1076"/>
          <ac:spMkLst>
            <pc:docMk/>
            <pc:sldMk cId="4007162756" sldId="584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7.261" v="381" actId="478"/>
          <ac:cxnSpMkLst>
            <pc:docMk/>
            <pc:sldMk cId="4007162756" sldId="584"/>
            <ac:cxnSpMk id="70" creationId="{CF772CF8-C5B8-4262-9EE8-890EDF77AD8C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6.742" v="380" actId="478"/>
          <ac:cxnSpMkLst>
            <pc:docMk/>
            <pc:sldMk cId="4007162756" sldId="584"/>
            <ac:cxnSpMk id="72" creationId="{51007AFB-E62D-4CB0-A833-85BBBCEAB68E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22.134" v="331" actId="1076"/>
          <ac:cxnSpMkLst>
            <pc:docMk/>
            <pc:sldMk cId="4007162756" sldId="584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73248128" sldId="585"/>
        </pc:sldMkLst>
      </pc:sldChg>
      <pc:sldChg chg="addSp delSp modSp add mod modClrScheme chgLayout">
        <pc:chgData name="Cristian Chilipirea" userId="34ab170da5908fc4" providerId="LiveId" clId="{D7DA5927-D473-4AEE-8BEF-0909585F6886}" dt="2021-03-10T20:53:44.410" v="379" actId="478"/>
        <pc:sldMkLst>
          <pc:docMk/>
          <pc:sldMk cId="3716022509" sldId="585"/>
        </pc:sldMkLst>
        <pc:spChg chg="add del mod ord">
          <ac:chgData name="Cristian Chilipirea" userId="34ab170da5908fc4" providerId="LiveId" clId="{D7DA5927-D473-4AEE-8BEF-0909585F6886}" dt="2021-03-10T20:49:33.093" v="332" actId="478"/>
          <ac:spMkLst>
            <pc:docMk/>
            <pc:sldMk cId="3716022509" sldId="585"/>
            <ac:spMk id="3" creationId="{4F7E6CED-6F5D-4DF7-85E5-D35737EAE893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716022509" sldId="58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50.527" v="298" actId="207"/>
          <ac:spMkLst>
            <pc:docMk/>
            <pc:sldMk cId="3716022509" sldId="58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38.882" v="333" actId="1076"/>
          <ac:spMkLst>
            <pc:docMk/>
            <pc:sldMk cId="3716022509" sldId="58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4.410" v="379" actId="478"/>
          <ac:cxnSpMkLst>
            <pc:docMk/>
            <pc:sldMk cId="3716022509" sldId="585"/>
            <ac:cxnSpMk id="70" creationId="{3272C5BB-BE42-4C33-AA40-6D144EDA039B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3.954" v="378" actId="478"/>
          <ac:cxnSpMkLst>
            <pc:docMk/>
            <pc:sldMk cId="3716022509" sldId="585"/>
            <ac:cxnSpMk id="72" creationId="{8484813C-6152-4768-802A-00F614F7574E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38.882" v="333" actId="1076"/>
          <ac:cxnSpMkLst>
            <pc:docMk/>
            <pc:sldMk cId="3716022509" sldId="585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41.953" v="377" actId="478"/>
        <pc:sldMkLst>
          <pc:docMk/>
          <pc:sldMk cId="466678500" sldId="586"/>
        </pc:sldMkLst>
        <pc:spChg chg="add del mod ord">
          <ac:chgData name="Cristian Chilipirea" userId="34ab170da5908fc4" providerId="LiveId" clId="{D7DA5927-D473-4AEE-8BEF-0909585F6886}" dt="2021-03-10T20:49:45.081" v="334" actId="478"/>
          <ac:spMkLst>
            <pc:docMk/>
            <pc:sldMk cId="466678500" sldId="586"/>
            <ac:spMk id="3" creationId="{D4C5DFE8-2E06-400F-AF38-23A6F52D35E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66678500" sldId="58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8.003" v="297" actId="207"/>
          <ac:spMkLst>
            <pc:docMk/>
            <pc:sldMk cId="466678500" sldId="58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49:55.519" v="335" actId="1076"/>
          <ac:spMkLst>
            <pc:docMk/>
            <pc:sldMk cId="466678500" sldId="58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41.953" v="377" actId="478"/>
          <ac:cxnSpMkLst>
            <pc:docMk/>
            <pc:sldMk cId="466678500" sldId="586"/>
            <ac:cxnSpMk id="70" creationId="{645AA4A3-B9E6-4B1B-996B-B9CD8C0D0A0E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41.422" v="376" actId="478"/>
          <ac:cxnSpMkLst>
            <pc:docMk/>
            <pc:sldMk cId="466678500" sldId="586"/>
            <ac:cxnSpMk id="72" creationId="{78341167-F27F-465E-B8C2-C3393F9BBA3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49:55.519" v="335" actId="1076"/>
          <ac:cxnSpMkLst>
            <pc:docMk/>
            <pc:sldMk cId="466678500" sldId="586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38310151" sldId="586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8.169" v="375" actId="478"/>
        <pc:sldMkLst>
          <pc:docMk/>
          <pc:sldMk cId="1085850107" sldId="587"/>
        </pc:sldMkLst>
        <pc:spChg chg="add del mod ord">
          <ac:chgData name="Cristian Chilipirea" userId="34ab170da5908fc4" providerId="LiveId" clId="{D7DA5927-D473-4AEE-8BEF-0909585F6886}" dt="2021-03-10T20:50:04.289" v="336" actId="478"/>
          <ac:spMkLst>
            <pc:docMk/>
            <pc:sldMk cId="1085850107" sldId="587"/>
            <ac:spMk id="3" creationId="{161B4D0F-6B61-47DB-A252-FD8369F92A5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85850107" sldId="58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3.842" v="296" actId="207"/>
          <ac:spMkLst>
            <pc:docMk/>
            <pc:sldMk cId="1085850107" sldId="587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15.138" v="337" actId="1076"/>
          <ac:spMkLst>
            <pc:docMk/>
            <pc:sldMk cId="1085850107" sldId="587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8.169" v="375" actId="478"/>
          <ac:cxnSpMkLst>
            <pc:docMk/>
            <pc:sldMk cId="1085850107" sldId="587"/>
            <ac:cxnSpMk id="70" creationId="{17550682-4443-4753-AB42-38E3AF147E10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7.692" v="374" actId="478"/>
          <ac:cxnSpMkLst>
            <pc:docMk/>
            <pc:sldMk cId="1085850107" sldId="587"/>
            <ac:cxnSpMk id="72" creationId="{D8189A11-59C1-4F00-AD15-629A71832B6E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15.138" v="337" actId="1076"/>
          <ac:cxnSpMkLst>
            <pc:docMk/>
            <pc:sldMk cId="1085850107" sldId="587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88151205" sldId="587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5.665" v="373" actId="478"/>
        <pc:sldMkLst>
          <pc:docMk/>
          <pc:sldMk cId="761443777" sldId="588"/>
        </pc:sldMkLst>
        <pc:spChg chg="add del mod ord">
          <ac:chgData name="Cristian Chilipirea" userId="34ab170da5908fc4" providerId="LiveId" clId="{D7DA5927-D473-4AEE-8BEF-0909585F6886}" dt="2021-03-10T20:50:20.673" v="338" actId="478"/>
          <ac:spMkLst>
            <pc:docMk/>
            <pc:sldMk cId="761443777" sldId="588"/>
            <ac:spMk id="3" creationId="{5FF0DD24-551E-4707-9DF9-35B9D2B5B3B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761443777" sldId="58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40.776" v="295" actId="207"/>
          <ac:spMkLst>
            <pc:docMk/>
            <pc:sldMk cId="761443777" sldId="588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28.451" v="339" actId="1076"/>
          <ac:spMkLst>
            <pc:docMk/>
            <pc:sldMk cId="761443777" sldId="588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5.665" v="373" actId="478"/>
          <ac:cxnSpMkLst>
            <pc:docMk/>
            <pc:sldMk cId="761443777" sldId="588"/>
            <ac:cxnSpMk id="70" creationId="{3C0C0A4B-2A72-4947-B582-E227F33C656C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5.091" v="372" actId="478"/>
          <ac:cxnSpMkLst>
            <pc:docMk/>
            <pc:sldMk cId="761443777" sldId="588"/>
            <ac:cxnSpMk id="72" creationId="{B6189701-14AC-49C9-ADC5-7DF7DA2B191D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28.451" v="339" actId="1076"/>
          <ac:cxnSpMkLst>
            <pc:docMk/>
            <pc:sldMk cId="761443777" sldId="588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81471145" sldId="588"/>
        </pc:sldMkLst>
      </pc:sldChg>
      <pc:sldChg chg="addSp delSp modSp add mod modClrScheme chgLayout">
        <pc:chgData name="Cristian Chilipirea" userId="34ab170da5908fc4" providerId="LiveId" clId="{D7DA5927-D473-4AEE-8BEF-0909585F6886}" dt="2021-03-10T20:53:31.321" v="371" actId="478"/>
        <pc:sldMkLst>
          <pc:docMk/>
          <pc:sldMk cId="108313471" sldId="589"/>
        </pc:sldMkLst>
        <pc:spChg chg="add del mod ord">
          <ac:chgData name="Cristian Chilipirea" userId="34ab170da5908fc4" providerId="LiveId" clId="{D7DA5927-D473-4AEE-8BEF-0909585F6886}" dt="2021-03-10T20:50:36.705" v="340" actId="478"/>
          <ac:spMkLst>
            <pc:docMk/>
            <pc:sldMk cId="108313471" sldId="589"/>
            <ac:spMk id="3" creationId="{461F9F83-84B9-45BE-8E9B-3C709E1A03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8313471" sldId="58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7.048" v="294" actId="207"/>
          <ac:spMkLst>
            <pc:docMk/>
            <pc:sldMk cId="108313471" sldId="589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0:54.603" v="341" actId="1076"/>
          <ac:spMkLst>
            <pc:docMk/>
            <pc:sldMk cId="108313471" sldId="589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31.321" v="371" actId="478"/>
          <ac:cxnSpMkLst>
            <pc:docMk/>
            <pc:sldMk cId="108313471" sldId="589"/>
            <ac:cxnSpMk id="70" creationId="{055CC18E-B8EA-4A08-AB00-DDD8636269C6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30.785" v="370" actId="478"/>
          <ac:cxnSpMkLst>
            <pc:docMk/>
            <pc:sldMk cId="108313471" sldId="589"/>
            <ac:cxnSpMk id="72" creationId="{9390F379-6D35-4115-9A5B-263AA6A20D6C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0:54.603" v="341" actId="1076"/>
          <ac:cxnSpMkLst>
            <pc:docMk/>
            <pc:sldMk cId="108313471" sldId="589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28197973" sldId="58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87048085" sldId="590"/>
        </pc:sldMkLst>
      </pc:sldChg>
      <pc:sldChg chg="addSp delSp modSp add mod modClrScheme chgLayout">
        <pc:chgData name="Cristian Chilipirea" userId="34ab170da5908fc4" providerId="LiveId" clId="{D7DA5927-D473-4AEE-8BEF-0909585F6886}" dt="2021-03-10T20:53:27.257" v="369" actId="478"/>
        <pc:sldMkLst>
          <pc:docMk/>
          <pc:sldMk cId="2850108714" sldId="590"/>
        </pc:sldMkLst>
        <pc:spChg chg="add del mod ord">
          <ac:chgData name="Cristian Chilipirea" userId="34ab170da5908fc4" providerId="LiveId" clId="{D7DA5927-D473-4AEE-8BEF-0909585F6886}" dt="2021-03-10T20:51:03.093" v="342" actId="478"/>
          <ac:spMkLst>
            <pc:docMk/>
            <pc:sldMk cId="2850108714" sldId="590"/>
            <ac:spMk id="3" creationId="{0F02F75A-CEE5-4A91-AE87-0AFBFE18117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50108714" sldId="59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4.582" v="293" actId="207"/>
          <ac:spMkLst>
            <pc:docMk/>
            <pc:sldMk cId="2850108714" sldId="590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12.345" v="343" actId="1076"/>
          <ac:spMkLst>
            <pc:docMk/>
            <pc:sldMk cId="2850108714" sldId="590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7.257" v="369" actId="478"/>
          <ac:cxnSpMkLst>
            <pc:docMk/>
            <pc:sldMk cId="2850108714" sldId="590"/>
            <ac:cxnSpMk id="70" creationId="{7C08989F-E90A-471A-B2A0-A9CA78378236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6.641" v="368" actId="478"/>
          <ac:cxnSpMkLst>
            <pc:docMk/>
            <pc:sldMk cId="2850108714" sldId="590"/>
            <ac:cxnSpMk id="72" creationId="{91DC1EE4-CFA7-4AD4-9CCE-D76B555B0F5D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12.345" v="343" actId="1076"/>
          <ac:cxnSpMkLst>
            <pc:docMk/>
            <pc:sldMk cId="2850108714" sldId="590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23.705" v="367" actId="478"/>
        <pc:sldMkLst>
          <pc:docMk/>
          <pc:sldMk cId="321793941" sldId="591"/>
        </pc:sldMkLst>
        <pc:spChg chg="add del mod ord">
          <ac:chgData name="Cristian Chilipirea" userId="34ab170da5908fc4" providerId="LiveId" clId="{D7DA5927-D473-4AEE-8BEF-0909585F6886}" dt="2021-03-10T20:51:17.618" v="344" actId="478"/>
          <ac:spMkLst>
            <pc:docMk/>
            <pc:sldMk cId="321793941" sldId="591"/>
            <ac:spMk id="3" creationId="{B62718D3-6CC4-4691-B20D-E93AA9FC94A4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21793941" sldId="59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31.649" v="292" actId="207"/>
          <ac:spMkLst>
            <pc:docMk/>
            <pc:sldMk cId="321793941" sldId="591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35.005" v="345" actId="1076"/>
          <ac:spMkLst>
            <pc:docMk/>
            <pc:sldMk cId="321793941" sldId="591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3.705" v="367" actId="478"/>
          <ac:cxnSpMkLst>
            <pc:docMk/>
            <pc:sldMk cId="321793941" sldId="591"/>
            <ac:cxnSpMk id="70" creationId="{7FBD6EA3-93F3-4EAA-AEA4-3F99D9F2271F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3.129" v="366" actId="478"/>
          <ac:cxnSpMkLst>
            <pc:docMk/>
            <pc:sldMk cId="321793941" sldId="591"/>
            <ac:cxnSpMk id="72" creationId="{F8285B87-CD95-424D-A31D-E6CFCCDD3D8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35.005" v="345" actId="1076"/>
          <ac:cxnSpMkLst>
            <pc:docMk/>
            <pc:sldMk cId="321793941" sldId="591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31174030" sldId="591"/>
        </pc:sldMkLst>
      </pc:sldChg>
      <pc:sldChg chg="addSp delSp modSp add mod modClrScheme chgLayout">
        <pc:chgData name="Cristian Chilipirea" userId="34ab170da5908fc4" providerId="LiveId" clId="{D7DA5927-D473-4AEE-8BEF-0909585F6886}" dt="2021-03-10T20:53:20.921" v="365" actId="478"/>
        <pc:sldMkLst>
          <pc:docMk/>
          <pc:sldMk cId="1634983897" sldId="592"/>
        </pc:sldMkLst>
        <pc:spChg chg="add del mod ord">
          <ac:chgData name="Cristian Chilipirea" userId="34ab170da5908fc4" providerId="LiveId" clId="{D7DA5927-D473-4AEE-8BEF-0909585F6886}" dt="2021-03-10T20:51:40.477" v="346" actId="478"/>
          <ac:spMkLst>
            <pc:docMk/>
            <pc:sldMk cId="1634983897" sldId="592"/>
            <ac:spMk id="3" creationId="{F763D126-62C0-4DB5-80D9-4A191E9F2044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634983897" sldId="59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7.815" v="291" actId="207"/>
          <ac:spMkLst>
            <pc:docMk/>
            <pc:sldMk cId="1634983897" sldId="592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1:47.820" v="347" actId="1076"/>
          <ac:spMkLst>
            <pc:docMk/>
            <pc:sldMk cId="1634983897" sldId="592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20.921" v="365" actId="478"/>
          <ac:cxnSpMkLst>
            <pc:docMk/>
            <pc:sldMk cId="1634983897" sldId="592"/>
            <ac:cxnSpMk id="70" creationId="{8F194546-DE35-4698-A60D-28A53825773E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20.065" v="364" actId="478"/>
          <ac:cxnSpMkLst>
            <pc:docMk/>
            <pc:sldMk cId="1634983897" sldId="592"/>
            <ac:cxnSpMk id="72" creationId="{133CBE88-06D5-4C11-8793-BA4909A2796E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1:47.820" v="347" actId="1076"/>
          <ac:cxnSpMkLst>
            <pc:docMk/>
            <pc:sldMk cId="1634983897" sldId="592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221651538" sldId="592"/>
        </pc:sldMkLst>
      </pc:sldChg>
      <pc:sldChg chg="addSp delSp modSp add mod modClrScheme chgLayout">
        <pc:chgData name="Cristian Chilipirea" userId="34ab170da5908fc4" providerId="LiveId" clId="{D7DA5927-D473-4AEE-8BEF-0909585F6886}" dt="2021-03-10T20:53:17.609" v="363" actId="478"/>
        <pc:sldMkLst>
          <pc:docMk/>
          <pc:sldMk cId="1149418056" sldId="593"/>
        </pc:sldMkLst>
        <pc:spChg chg="add del mod ord">
          <ac:chgData name="Cristian Chilipirea" userId="34ab170da5908fc4" providerId="LiveId" clId="{D7DA5927-D473-4AEE-8BEF-0909585F6886}" dt="2021-03-10T20:51:54.113" v="348" actId="478"/>
          <ac:spMkLst>
            <pc:docMk/>
            <pc:sldMk cId="1149418056" sldId="593"/>
            <ac:spMk id="3" creationId="{9CFD65F1-9C5E-4D5D-BA4A-A068480A707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149418056" sldId="59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4.765" v="290" actId="207"/>
          <ac:spMkLst>
            <pc:docMk/>
            <pc:sldMk cId="1149418056" sldId="593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07.444" v="349" actId="1076"/>
          <ac:spMkLst>
            <pc:docMk/>
            <pc:sldMk cId="1149418056" sldId="593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7.609" v="363" actId="478"/>
          <ac:cxnSpMkLst>
            <pc:docMk/>
            <pc:sldMk cId="1149418056" sldId="593"/>
            <ac:cxnSpMk id="70" creationId="{3A9304E3-F2B2-45A8-9CA5-5525B00BE580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6.978" v="362" actId="478"/>
          <ac:cxnSpMkLst>
            <pc:docMk/>
            <pc:sldMk cId="1149418056" sldId="593"/>
            <ac:cxnSpMk id="72" creationId="{7AC0819C-583A-46A1-9861-C29D6671980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07.444" v="349" actId="1076"/>
          <ac:cxnSpMkLst>
            <pc:docMk/>
            <pc:sldMk cId="1149418056" sldId="593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592642322" sldId="59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878214405" sldId="594"/>
        </pc:sldMkLst>
      </pc:sldChg>
      <pc:sldChg chg="addSp delSp modSp add mod modClrScheme chgLayout">
        <pc:chgData name="Cristian Chilipirea" userId="34ab170da5908fc4" providerId="LiveId" clId="{D7DA5927-D473-4AEE-8BEF-0909585F6886}" dt="2021-03-10T20:53:14.530" v="361" actId="478"/>
        <pc:sldMkLst>
          <pc:docMk/>
          <pc:sldMk cId="1649685948" sldId="594"/>
        </pc:sldMkLst>
        <pc:spChg chg="add del mod ord">
          <ac:chgData name="Cristian Chilipirea" userId="34ab170da5908fc4" providerId="LiveId" clId="{D7DA5927-D473-4AEE-8BEF-0909585F6886}" dt="2021-03-10T20:52:31.030" v="350" actId="478"/>
          <ac:spMkLst>
            <pc:docMk/>
            <pc:sldMk cId="1649685948" sldId="594"/>
            <ac:spMk id="3" creationId="{2ACF3AAF-EB30-4517-A56A-B9B5B4D292A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649685948" sldId="59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21.884" v="289" actId="207"/>
          <ac:spMkLst>
            <pc:docMk/>
            <pc:sldMk cId="1649685948" sldId="594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38.239" v="351" actId="1076"/>
          <ac:spMkLst>
            <pc:docMk/>
            <pc:sldMk cId="1649685948" sldId="594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4.530" v="361" actId="478"/>
          <ac:cxnSpMkLst>
            <pc:docMk/>
            <pc:sldMk cId="1649685948" sldId="594"/>
            <ac:cxnSpMk id="70" creationId="{F541523A-1651-48DA-81B2-3246B17EF64B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3.608" v="360" actId="478"/>
          <ac:cxnSpMkLst>
            <pc:docMk/>
            <pc:sldMk cId="1649685948" sldId="594"/>
            <ac:cxnSpMk id="72" creationId="{708E0CD5-A8BA-4158-A01C-6224E977CDCD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38.239" v="351" actId="1076"/>
          <ac:cxnSpMkLst>
            <pc:docMk/>
            <pc:sldMk cId="1649685948" sldId="594"/>
            <ac:cxnSpMk id="83" creationId="{3507BE37-613B-405F-8B09-061A5C2B2E47}"/>
          </ac:cxnSpMkLst>
        </pc:cxnChg>
      </pc:sldChg>
      <pc:sldChg chg="addSp delSp modSp add mod modClrScheme chgLayout">
        <pc:chgData name="Cristian Chilipirea" userId="34ab170da5908fc4" providerId="LiveId" clId="{D7DA5927-D473-4AEE-8BEF-0909585F6886}" dt="2021-03-10T20:53:11.709" v="359" actId="478"/>
        <pc:sldMkLst>
          <pc:docMk/>
          <pc:sldMk cId="2926480314" sldId="595"/>
        </pc:sldMkLst>
        <pc:spChg chg="add del mod ord">
          <ac:chgData name="Cristian Chilipirea" userId="34ab170da5908fc4" providerId="LiveId" clId="{D7DA5927-D473-4AEE-8BEF-0909585F6886}" dt="2021-03-10T20:52:44.957" v="352" actId="478"/>
          <ac:spMkLst>
            <pc:docMk/>
            <pc:sldMk cId="2926480314" sldId="595"/>
            <ac:spMk id="3" creationId="{33346AE1-6F96-4786-B50E-736F7F085DB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26480314" sldId="59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18.915" v="288" actId="207"/>
          <ac:spMkLst>
            <pc:docMk/>
            <pc:sldMk cId="2926480314" sldId="595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2:53.164" v="353" actId="1076"/>
          <ac:spMkLst>
            <pc:docMk/>
            <pc:sldMk cId="2926480314" sldId="595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11.709" v="359" actId="478"/>
          <ac:cxnSpMkLst>
            <pc:docMk/>
            <pc:sldMk cId="2926480314" sldId="595"/>
            <ac:cxnSpMk id="70" creationId="{2DD544C1-0F01-421F-BD4F-4D417A18CD68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1" creationId="{A698D50D-2A2A-43A9-9E05-6BCE3CB8867B}"/>
          </ac:cxnSpMkLst>
        </pc:cxnChg>
        <pc:cxnChg chg="add del mod">
          <ac:chgData name="Cristian Chilipirea" userId="34ab170da5908fc4" providerId="LiveId" clId="{D7DA5927-D473-4AEE-8BEF-0909585F6886}" dt="2021-03-10T20:53:11.135" v="358" actId="478"/>
          <ac:cxnSpMkLst>
            <pc:docMk/>
            <pc:sldMk cId="2926480314" sldId="595"/>
            <ac:cxnSpMk id="72" creationId="{FCF7CFF9-75B9-443D-9DA2-5C37A8A6750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2:53.164" v="353" actId="1076"/>
          <ac:cxnSpMkLst>
            <pc:docMk/>
            <pc:sldMk cId="2926480314" sldId="595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181293268" sldId="595"/>
        </pc:sldMkLst>
      </pc:sldChg>
      <pc:sldChg chg="addSp delSp modSp add mod modClrScheme chgLayout">
        <pc:chgData name="Cristian Chilipirea" userId="34ab170da5908fc4" providerId="LiveId" clId="{D7DA5927-D473-4AEE-8BEF-0909585F6886}" dt="2021-03-10T20:53:09.576" v="357" actId="478"/>
        <pc:sldMkLst>
          <pc:docMk/>
          <pc:sldMk cId="432684937" sldId="596"/>
        </pc:sldMkLst>
        <pc:spChg chg="add del mod ord">
          <ac:chgData name="Cristian Chilipirea" userId="34ab170da5908fc4" providerId="LiveId" clId="{D7DA5927-D473-4AEE-8BEF-0909585F6886}" dt="2021-03-10T20:52:58.573" v="354" actId="478"/>
          <ac:spMkLst>
            <pc:docMk/>
            <pc:sldMk cId="432684937" sldId="596"/>
            <ac:spMk id="2" creationId="{1DD3E9A3-53E5-4EF2-ABC5-93947F9C863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32684937" sldId="59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44:15.703" v="287" actId="207"/>
          <ac:spMkLst>
            <pc:docMk/>
            <pc:sldMk cId="432684937" sldId="596"/>
            <ac:spMk id="7" creationId="{6F422BB9-6A7F-4BD2-9676-A6410BB1037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" creationId="{9A61D0B8-8FDE-43F7-AAE0-952163293C7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" creationId="{BE6259CB-7C3A-440D-B9C6-CFCA86F52B2C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" creationId="{E9215D6D-AEC4-42D2-BA6E-BE865345ADAD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1" creationId="{42784EC8-90EF-4911-B596-D7A9F219B1FD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2" creationId="{9DA3A207-BD67-41C1-AB61-078C67E0C605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3" creationId="{9309AEE6-D48D-45B6-A204-DFDAAC81B61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4" creationId="{F9486A59-3A13-43D7-AB65-E823DAF4324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5" creationId="{F0BD98AC-79D0-4269-83B6-23C5B478366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6" creationId="{2C2BB258-7F61-47F3-83FF-B2B79C5346B5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28" creationId="{8B6149B4-5D23-4526-BE8A-86B06C5A75C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0" creationId="{75569835-BEC0-475C-9A65-BAC9EF1C050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1" creationId="{7F44D038-2036-4D61-81D8-57BC5E3671C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2" creationId="{8F862C70-CEA3-4685-8319-B7D3CF9EEA3B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3" creationId="{D9AFF45C-7426-4848-8132-A5C3DDC04B1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4" creationId="{A659C9AD-1080-4C3A-8C72-A555F0A5216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35" creationId="{93A0EB36-C286-45D1-870B-5FDBB37A813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4" creationId="{1C5F850E-4DB7-4027-A84F-41FB67CB6E82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5" creationId="{BE394DC2-7CE5-4E5D-8EBF-EB549865536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6" creationId="{29E19908-4B1B-4865-A840-3731B95A4B3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7" creationId="{7F6F1F3B-6769-464F-8DC4-F8D0EA7D68B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8" creationId="{0BDC2F7D-3913-47E8-A09B-52E99DDC1007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89" creationId="{BF2DF9D8-D7CC-4C1A-9D02-27BA82743C00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0" creationId="{7809CF5B-759F-45DD-AA2E-4010F3CA606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1" creationId="{9B807350-0855-42A6-AE90-F8B139166C5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2" creationId="{23AEE12C-4DB8-4245-884F-33B51B06801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3" creationId="{9C063DC9-C831-42D3-B66D-7D18CE2E8E4E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4" creationId="{E4C1BF2F-2CAF-448C-84CC-D24070B1D84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5" creationId="{48C4A364-5B41-43C8-A3AD-4CAFD51010C3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6" creationId="{782D31DA-5B9E-43A0-8DD6-37C0AF477AE6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7" creationId="{0AF62A28-99D6-4C97-8BB7-F0C23FCC68DA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8" creationId="{7D197E47-E4DD-4445-9FA2-57E6305D2C3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99" creationId="{A77072B0-3ADD-4082-B77B-B00383AA443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0" creationId="{6F781F29-AE0F-4774-8258-D96A74FB60F8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1" creationId="{5D2CD746-3465-4657-8760-B4E3AEDA4A4B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2" creationId="{817EDD40-F90B-445D-B095-86516DB5404F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3" creationId="{4D6F18A0-6AD8-4912-A4BB-F57C5C344AE7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4" creationId="{C3155509-9BAE-4F37-9E10-2C7BE50346A1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5" creationId="{12F4FE6B-BAD1-4292-928A-B8033B4A4899}"/>
          </ac:spMkLst>
        </pc:spChg>
        <pc:spChg chg="mod">
          <ac:chgData name="Cristian Chilipirea" userId="34ab170da5908fc4" providerId="LiveId" clId="{D7DA5927-D473-4AEE-8BEF-0909585F6886}" dt="2021-03-10T20:53:05.175" v="355" actId="1076"/>
          <ac:spMkLst>
            <pc:docMk/>
            <pc:sldMk cId="432684937" sldId="596"/>
            <ac:spMk id="106" creationId="{8B663E60-A17F-48B6-8A6B-0DD11CD54235}"/>
          </ac:spMkLst>
        </pc:sp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7" creationId="{F9C1B811-70F4-43BE-8227-71A98FD546F7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8" creationId="{1293B9C4-59B7-496F-8549-F8DD3AF9D3F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19" creationId="{7DC1FF99-849E-4247-A76C-B02EE7BE3F8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0" creationId="{02353525-5FF7-43E9-BA27-FA0B44A62FA6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1" creationId="{740EA462-DB64-44AE-9CE7-25B1CB5D5FE5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2" creationId="{7A6ACBE3-A358-4126-8E8B-83550041F3A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3" creationId="{D0EABC46-0ECC-4308-8D40-C8B2CE96407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4" creationId="{BF27AFDE-B944-47E3-A205-AE0DF90CBB62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5" creationId="{8B3C8EC8-C969-4459-838F-03996380ECF8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26" creationId="{14145B65-C9C0-4C7F-BA50-A3292FC5D453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38" creationId="{2FDE1BEF-1612-41B6-8299-55E8EF2E397C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0" creationId="{CCBA9CB5-6CA6-429C-896E-A79D6330B255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1" creationId="{C66CA45E-ACAF-4724-8040-378A71E2499B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2" creationId="{E448965F-BD58-4126-80A4-20012DD1D189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3" creationId="{1861C38C-382E-4E92-B32D-0427C39679E6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4" creationId="{49D2EB0D-29B5-438C-883D-FFEB02FECCCD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7" creationId="{FBF75897-25E0-42BC-9FDA-9CDBCCF25B2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48" creationId="{A08B85C2-A3EA-4E45-AE83-CE3C28DDD761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50" creationId="{8A496ECE-FB82-4218-A1BF-83BC1F53DED1}"/>
          </ac:cxnSpMkLst>
        </pc:cxnChg>
        <pc:cxnChg chg="add del mod">
          <ac:chgData name="Cristian Chilipirea" userId="34ab170da5908fc4" providerId="LiveId" clId="{D7DA5927-D473-4AEE-8BEF-0909585F6886}" dt="2021-03-10T20:53:09.576" v="357" actId="478"/>
          <ac:cxnSpMkLst>
            <pc:docMk/>
            <pc:sldMk cId="432684937" sldId="596"/>
            <ac:cxnSpMk id="69" creationId="{CA46C0BF-ECDF-4EBE-9EA7-A33DF620E690}"/>
          </ac:cxnSpMkLst>
        </pc:cxnChg>
        <pc:cxnChg chg="add del mod">
          <ac:chgData name="Cristian Chilipirea" userId="34ab170da5908fc4" providerId="LiveId" clId="{D7DA5927-D473-4AEE-8BEF-0909585F6886}" dt="2021-03-10T20:53:08.889" v="356" actId="478"/>
          <ac:cxnSpMkLst>
            <pc:docMk/>
            <pc:sldMk cId="432684937" sldId="596"/>
            <ac:cxnSpMk id="70" creationId="{D2615A96-A183-456D-AAB4-5694A9827AFD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1" creationId="{A698D50D-2A2A-43A9-9E05-6BCE3CB8867B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4" creationId="{6AC50C09-4211-4160-B5BA-91A016EFB0E2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77" creationId="{29AD7221-6855-490D-9F77-E090BB0B2884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80" creationId="{F1325948-2FA1-49D7-8B03-54D04B9F5E37}"/>
          </ac:cxnSpMkLst>
        </pc:cxnChg>
        <pc:cxnChg chg="mod">
          <ac:chgData name="Cristian Chilipirea" userId="34ab170da5908fc4" providerId="LiveId" clId="{D7DA5927-D473-4AEE-8BEF-0909585F6886}" dt="2021-03-10T20:53:05.175" v="355" actId="1076"/>
          <ac:cxnSpMkLst>
            <pc:docMk/>
            <pc:sldMk cId="432684937" sldId="596"/>
            <ac:cxnSpMk id="83" creationId="{3507BE37-613B-405F-8B09-061A5C2B2E47}"/>
          </ac:cxnSpMkLst>
        </pc:cxn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106375257" sldId="596"/>
        </pc:sldMkLst>
      </pc:sldChg>
      <pc:sldChg chg="addSp delSp modSp add mod modClrScheme chgLayout">
        <pc:chgData name="Cristian Chilipirea" userId="34ab170da5908fc4" providerId="LiveId" clId="{D7DA5927-D473-4AEE-8BEF-0909585F6886}" dt="2021-03-10T20:37:39.924" v="193" actId="207"/>
        <pc:sldMkLst>
          <pc:docMk/>
          <pc:sldMk cId="9955651" sldId="597"/>
        </pc:sldMkLst>
        <pc:spChg chg="mod ord">
          <ac:chgData name="Cristian Chilipirea" userId="34ab170da5908fc4" providerId="LiveId" clId="{D7DA5927-D473-4AEE-8BEF-0909585F6886}" dt="2021-03-10T20:37:39.924" v="193" actId="207"/>
          <ac:spMkLst>
            <pc:docMk/>
            <pc:sldMk cId="9955651" sldId="597"/>
            <ac:spMk id="2" creationId="{0DD502D0-A644-4744-8542-A141B632F392}"/>
          </ac:spMkLst>
        </pc:spChg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3" creationId="{5FBA71E2-645E-4E0D-8483-BF0653D4842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4" creationId="{251A89E4-B2F9-4AE1-ABDA-989C7BD80069}"/>
          </ac:spMkLst>
        </pc:spChg>
        <pc:spChg chg="del mod ord">
          <ac:chgData name="Cristian Chilipirea" userId="34ab170da5908fc4" providerId="LiveId" clId="{D7DA5927-D473-4AEE-8BEF-0909585F6886}" dt="2021-03-10T20:35:25.800" v="143" actId="700"/>
          <ac:spMkLst>
            <pc:docMk/>
            <pc:sldMk cId="9955651" sldId="597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310689941" sldId="59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11707616" sldId="598"/>
        </pc:sldMkLst>
      </pc:sldChg>
      <pc:sldChg chg="modSp add mod modClrScheme chgLayout">
        <pc:chgData name="Cristian Chilipirea" userId="34ab170da5908fc4" providerId="LiveId" clId="{D7DA5927-D473-4AEE-8BEF-0909585F6886}" dt="2021-03-10T20:37:44.972" v="194" actId="207"/>
        <pc:sldMkLst>
          <pc:docMk/>
          <pc:sldMk cId="3021993017" sldId="598"/>
        </pc:sldMkLst>
        <pc:spChg chg="mod ord">
          <ac:chgData name="Cristian Chilipirea" userId="34ab170da5908fc4" providerId="LiveId" clId="{D7DA5927-D473-4AEE-8BEF-0909585F6886}" dt="2021-03-10T20:37:44.972" v="194" actId="207"/>
          <ac:spMkLst>
            <pc:docMk/>
            <pc:sldMk cId="3021993017" sldId="598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021993017" sldId="598"/>
            <ac:spMk id="4" creationId="{251A89E4-B2F9-4AE1-ABDA-989C7BD80069}"/>
          </ac:spMkLst>
        </pc:spChg>
        <pc:picChg chg="mod ord">
          <ac:chgData name="Cristian Chilipirea" userId="34ab170da5908fc4" providerId="LiveId" clId="{D7DA5927-D473-4AEE-8BEF-0909585F6886}" dt="2021-03-10T20:35:25.800" v="143" actId="700"/>
          <ac:picMkLst>
            <pc:docMk/>
            <pc:sldMk cId="3021993017" sldId="598"/>
            <ac:picMk id="7" creationId="{3C63D915-E4AC-40A6-A29A-E1C60A9F4A40}"/>
          </ac:picMkLst>
        </pc:pic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962520965" sldId="599"/>
        </pc:sldMkLst>
      </pc:sldChg>
      <pc:sldChg chg="modSp add mod modClrScheme chgLayout">
        <pc:chgData name="Cristian Chilipirea" userId="34ab170da5908fc4" providerId="LiveId" clId="{D7DA5927-D473-4AEE-8BEF-0909585F6886}" dt="2021-03-10T20:59:18.600" v="488" actId="207"/>
        <pc:sldMkLst>
          <pc:docMk/>
          <pc:sldMk cId="1062709435" sldId="599"/>
        </pc:sldMkLst>
        <pc:spChg chg="mod ord">
          <ac:chgData name="Cristian Chilipirea" userId="34ab170da5908fc4" providerId="LiveId" clId="{D7DA5927-D473-4AEE-8BEF-0909585F6886}" dt="2021-03-10T20:59:18.600" v="488" actId="207"/>
          <ac:spMkLst>
            <pc:docMk/>
            <pc:sldMk cId="1062709435" sldId="599"/>
            <ac:spMk id="2" creationId="{D9DCAF4D-793B-41BF-B2DB-F387ACC8F9D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62709435" sldId="599"/>
            <ac:spMk id="3" creationId="{4C502F7E-2F8F-4A4C-9C39-D834D82CB5C1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062709435" sldId="599"/>
            <ac:spMk id="4" creationId="{46887D22-27AA-4C3A-BD19-CE7D75A52717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044981453" sldId="600"/>
        </pc:sldMkLst>
      </pc:sldChg>
      <pc:sldChg chg="addSp delSp modSp add mod modClrScheme chgLayout">
        <pc:chgData name="Cristian Chilipirea" userId="34ab170da5908fc4" providerId="LiveId" clId="{D7DA5927-D473-4AEE-8BEF-0909585F6886}" dt="2021-03-10T20:38:05.420" v="196" actId="478"/>
        <pc:sldMkLst>
          <pc:docMk/>
          <pc:sldMk cId="2107148739" sldId="600"/>
        </pc:sldMkLst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2107148739" sldId="600"/>
            <ac:spMk id="2" creationId="{3F6D85B7-3FE6-49D1-B0E2-B0E31CF7BB32}"/>
          </ac:spMkLst>
        </pc:spChg>
        <pc:spChg chg="add del mod ord">
          <ac:chgData name="Cristian Chilipirea" userId="34ab170da5908fc4" providerId="LiveId" clId="{D7DA5927-D473-4AEE-8BEF-0909585F6886}" dt="2021-03-10T20:38:05.420" v="196" actId="478"/>
          <ac:spMkLst>
            <pc:docMk/>
            <pc:sldMk cId="2107148739" sldId="600"/>
            <ac:spMk id="3" creationId="{C718B701-5677-4CAF-B8BB-A6EFAFE8598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107148739" sldId="600"/>
            <ac:spMk id="4" creationId="{F170D5A4-ABDB-40AB-AF8C-FE745F9ACF41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58.804" v="195" actId="207"/>
        <pc:sldMkLst>
          <pc:docMk/>
          <pc:sldMk cId="586504043" sldId="601"/>
        </pc:sldMkLst>
        <pc:spChg chg="mod ord">
          <ac:chgData name="Cristian Chilipirea" userId="34ab170da5908fc4" providerId="LiveId" clId="{D7DA5927-D473-4AEE-8BEF-0909585F6886}" dt="2021-03-10T20:37:58.804" v="195" actId="207"/>
          <ac:spMkLst>
            <pc:docMk/>
            <pc:sldMk cId="586504043" sldId="601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86504043" sldId="601"/>
            <ac:spMk id="4" creationId="{251A89E4-B2F9-4AE1-ABDA-989C7BD8006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86504043" sldId="601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48613112" sldId="60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85695320" sldId="602"/>
        </pc:sldMkLst>
      </pc:sldChg>
      <pc:sldChg chg="modSp add mod modClrScheme chgLayout">
        <pc:chgData name="Cristian Chilipirea" userId="34ab170da5908fc4" providerId="LiveId" clId="{D7DA5927-D473-4AEE-8BEF-0909585F6886}" dt="2021-03-10T20:38:24.859" v="199" actId="207"/>
        <pc:sldMkLst>
          <pc:docMk/>
          <pc:sldMk cId="2661395145" sldId="602"/>
        </pc:sldMkLst>
        <pc:spChg chg="mod ord">
          <ac:chgData name="Cristian Chilipirea" userId="34ab170da5908fc4" providerId="LiveId" clId="{D7DA5927-D473-4AEE-8BEF-0909585F6886}" dt="2021-03-10T20:38:24.859" v="199" actId="207"/>
          <ac:spMkLst>
            <pc:docMk/>
            <pc:sldMk cId="2661395145" sldId="602"/>
            <ac:spMk id="2" creationId="{53B46A7B-BFB5-4F91-81B7-26E266353A6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61395145" sldId="602"/>
            <ac:spMk id="4" creationId="{52268F29-5BD0-48FF-8948-027D928D2423}"/>
          </ac:spMkLst>
        </pc:spChg>
        <pc:spChg chg="mod ord">
          <ac:chgData name="Cristian Chilipirea" userId="34ab170da5908fc4" providerId="LiveId" clId="{D7DA5927-D473-4AEE-8BEF-0909585F6886}" dt="2021-03-10T20:35:26.122" v="147" actId="27636"/>
          <ac:spMkLst>
            <pc:docMk/>
            <pc:sldMk cId="2661395145" sldId="602"/>
            <ac:spMk id="5" creationId="{F9F160A1-1679-4C50-9580-29F5479B73E4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38:20.164" v="198" actId="478"/>
        <pc:sldMkLst>
          <pc:docMk/>
          <pc:sldMk cId="3601361384" sldId="603"/>
        </pc:sldMkLst>
        <pc:spChg chg="mod ord">
          <ac:chgData name="Cristian Chilipirea" userId="34ab170da5908fc4" providerId="LiveId" clId="{D7DA5927-D473-4AEE-8BEF-0909585F6886}" dt="2021-03-10T20:38:17.290" v="197" actId="207"/>
          <ac:spMkLst>
            <pc:docMk/>
            <pc:sldMk cId="3601361384" sldId="603"/>
            <ac:spMk id="2" creationId="{53B46A7B-BFB5-4F91-81B7-26E266353A60}"/>
          </ac:spMkLst>
        </pc:spChg>
        <pc:spChg chg="add del mod ord">
          <ac:chgData name="Cristian Chilipirea" userId="34ab170da5908fc4" providerId="LiveId" clId="{D7DA5927-D473-4AEE-8BEF-0909585F6886}" dt="2021-03-10T20:38:20.164" v="198" actId="478"/>
          <ac:spMkLst>
            <pc:docMk/>
            <pc:sldMk cId="3601361384" sldId="603"/>
            <ac:spMk id="3" creationId="{7049D88F-D036-489C-A1C0-D5781CB6F01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01361384" sldId="603"/>
            <ac:spMk id="4" creationId="{52268F29-5BD0-48FF-8948-027D928D2423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984853342" sldId="603"/>
        </pc:sldMkLst>
      </pc:sldChg>
      <pc:sldChg chg="modSp add mod modClrScheme chgLayout">
        <pc:chgData name="Cristian Chilipirea" userId="34ab170da5908fc4" providerId="LiveId" clId="{D7DA5927-D473-4AEE-8BEF-0909585F6886}" dt="2021-03-10T20:38:37.311" v="202" actId="207"/>
        <pc:sldMkLst>
          <pc:docMk/>
          <pc:sldMk cId="3653230811" sldId="604"/>
        </pc:sldMkLst>
        <pc:spChg chg="mod ord">
          <ac:chgData name="Cristian Chilipirea" userId="34ab170da5908fc4" providerId="LiveId" clId="{D7DA5927-D473-4AEE-8BEF-0909585F6886}" dt="2021-03-10T20:38:37.311" v="202" actId="207"/>
          <ac:spMkLst>
            <pc:docMk/>
            <pc:sldMk cId="3653230811" sldId="604"/>
            <ac:spMk id="2" creationId="{0DD502D0-A644-4744-8542-A141B632F39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3230811" sldId="604"/>
            <ac:spMk id="4" creationId="{251A89E4-B2F9-4AE1-ABDA-989C7BD8006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3230811" sldId="604"/>
            <ac:spMk id="11" creationId="{40C90D46-42A3-4C4A-912A-C86F7E860488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884066094" sldId="60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319897751" sldId="605"/>
        </pc:sldMkLst>
      </pc:sldChg>
      <pc:sldChg chg="modSp add mod modClrScheme chgLayout">
        <pc:chgData name="Cristian Chilipirea" userId="34ab170da5908fc4" providerId="LiveId" clId="{D7DA5927-D473-4AEE-8BEF-0909585F6886}" dt="2021-03-10T20:58:53.911" v="482" actId="790"/>
        <pc:sldMkLst>
          <pc:docMk/>
          <pc:sldMk cId="3022098502" sldId="605"/>
        </pc:sldMkLst>
        <pc:spChg chg="mod ord">
          <ac:chgData name="Cristian Chilipirea" userId="34ab170da5908fc4" providerId="LiveId" clId="{D7DA5927-D473-4AEE-8BEF-0909585F6886}" dt="2021-03-10T20:58:46.155" v="481" actId="207"/>
          <ac:spMkLst>
            <pc:docMk/>
            <pc:sldMk cId="3022098502" sldId="605"/>
            <ac:spMk id="2" creationId="{EF0B8574-B95E-4BBF-8713-6CFFD965A24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022098502" sldId="605"/>
            <ac:spMk id="4" creationId="{E9A40D92-18D7-4503-85E4-4A6EE3ED5F64}"/>
          </ac:spMkLst>
        </pc:spChg>
        <pc:spChg chg="mod ord">
          <ac:chgData name="Cristian Chilipirea" userId="34ab170da5908fc4" providerId="LiveId" clId="{D7DA5927-D473-4AEE-8BEF-0909585F6886}" dt="2021-03-10T20:58:53.911" v="482" actId="790"/>
          <ac:spMkLst>
            <pc:docMk/>
            <pc:sldMk cId="3022098502" sldId="605"/>
            <ac:spMk id="11" creationId="{5C7EBEF0-3555-4A06-A57D-97B0BF9F9E5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329601204" sldId="606"/>
        </pc:sldMkLst>
      </pc:sldChg>
      <pc:sldChg chg="addSp delSp modSp add mod modClrScheme chgLayout">
        <pc:chgData name="Cristian Chilipirea" userId="34ab170da5908fc4" providerId="LiveId" clId="{D7DA5927-D473-4AEE-8BEF-0909585F6886}" dt="2021-03-10T20:59:05.165" v="484" actId="478"/>
        <pc:sldMkLst>
          <pc:docMk/>
          <pc:sldMk cId="2472077983" sldId="606"/>
        </pc:sldMkLst>
        <pc:spChg chg="mod ord">
          <ac:chgData name="Cristian Chilipirea" userId="34ab170da5908fc4" providerId="LiveId" clId="{D7DA5927-D473-4AEE-8BEF-0909585F6886}" dt="2021-03-10T20:59:02.528" v="483" actId="207"/>
          <ac:spMkLst>
            <pc:docMk/>
            <pc:sldMk cId="2472077983" sldId="606"/>
            <ac:spMk id="2" creationId="{CE66E1E2-7342-40BA-9872-BC1474DA4D23}"/>
          </ac:spMkLst>
        </pc:spChg>
        <pc:spChg chg="add del mod ord">
          <ac:chgData name="Cristian Chilipirea" userId="34ab170da5908fc4" providerId="LiveId" clId="{D7DA5927-D473-4AEE-8BEF-0909585F6886}" dt="2021-03-10T20:59:05.165" v="484" actId="478"/>
          <ac:spMkLst>
            <pc:docMk/>
            <pc:sldMk cId="2472077983" sldId="606"/>
            <ac:spMk id="3" creationId="{A2108FEE-969B-46B6-9A06-3D749CE707D6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72077983" sldId="606"/>
            <ac:spMk id="4" creationId="{406A7533-A0F3-4784-B6AB-258EA50A154A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9:15.267" v="487" actId="207"/>
        <pc:sldMkLst>
          <pc:docMk/>
          <pc:sldMk cId="365110367" sldId="607"/>
        </pc:sldMkLst>
        <pc:spChg chg="mod ord">
          <ac:chgData name="Cristian Chilipirea" userId="34ab170da5908fc4" providerId="LiveId" clId="{D7DA5927-D473-4AEE-8BEF-0909585F6886}" dt="2021-03-10T20:59:15.267" v="487" actId="207"/>
          <ac:spMkLst>
            <pc:docMk/>
            <pc:sldMk cId="365110367" sldId="607"/>
            <ac:spMk id="2" creationId="{B11F087D-8CAD-4519-AF78-A16729CD204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110367" sldId="607"/>
            <ac:spMk id="4" creationId="{E12CA148-0B6E-4BD4-BF1B-B724137ABA5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5110367" sldId="607"/>
            <ac:spMk id="5" creationId="{2A64BFF1-78FF-4D0D-AA69-9887B14DCF2C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748028044" sldId="607"/>
        </pc:sldMkLst>
      </pc:sldChg>
      <pc:sldChg chg="addSp delSp modSp add mod modClrScheme chgLayout">
        <pc:chgData name="Cristian Chilipirea" userId="34ab170da5908fc4" providerId="LiveId" clId="{D7DA5927-D473-4AEE-8BEF-0909585F6886}" dt="2021-03-10T20:59:11.542" v="486" actId="478"/>
        <pc:sldMkLst>
          <pc:docMk/>
          <pc:sldMk cId="552847108" sldId="608"/>
        </pc:sldMkLst>
        <pc:spChg chg="mod ord">
          <ac:chgData name="Cristian Chilipirea" userId="34ab170da5908fc4" providerId="LiveId" clId="{D7DA5927-D473-4AEE-8BEF-0909585F6886}" dt="2021-03-10T20:59:09.208" v="485" actId="207"/>
          <ac:spMkLst>
            <pc:docMk/>
            <pc:sldMk cId="552847108" sldId="608"/>
            <ac:spMk id="2" creationId="{B11F087D-8CAD-4519-AF78-A16729CD204F}"/>
          </ac:spMkLst>
        </pc:spChg>
        <pc:spChg chg="add del mod ord">
          <ac:chgData name="Cristian Chilipirea" userId="34ab170da5908fc4" providerId="LiveId" clId="{D7DA5927-D473-4AEE-8BEF-0909585F6886}" dt="2021-03-10T20:59:11.542" v="486" actId="478"/>
          <ac:spMkLst>
            <pc:docMk/>
            <pc:sldMk cId="552847108" sldId="608"/>
            <ac:spMk id="3" creationId="{3EAB45E0-7943-4F82-B465-16EF44AD3B7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552847108" sldId="608"/>
            <ac:spMk id="4" creationId="{E12CA148-0B6E-4BD4-BF1B-B724137ABA5B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29723783" sldId="60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444809045" sldId="609"/>
        </pc:sldMkLst>
      </pc:sldChg>
      <pc:sldChg chg="addSp delSp modSp add mod modClrScheme chgLayout">
        <pc:chgData name="Cristian Chilipirea" userId="34ab170da5908fc4" providerId="LiveId" clId="{D7DA5927-D473-4AEE-8BEF-0909585F6886}" dt="2021-03-10T20:59:33.801" v="492" actId="478"/>
        <pc:sldMkLst>
          <pc:docMk/>
          <pc:sldMk cId="3467661663" sldId="609"/>
        </pc:sldMkLst>
        <pc:spChg chg="mod ord">
          <ac:chgData name="Cristian Chilipirea" userId="34ab170da5908fc4" providerId="LiveId" clId="{D7DA5927-D473-4AEE-8BEF-0909585F6886}" dt="2021-03-10T20:59:30.976" v="491" actId="207"/>
          <ac:spMkLst>
            <pc:docMk/>
            <pc:sldMk cId="3467661663" sldId="609"/>
            <ac:spMk id="2" creationId="{9BE1DBEC-8E9F-48CA-8660-BC3320E04692}"/>
          </ac:spMkLst>
        </pc:spChg>
        <pc:spChg chg="add del mod ord">
          <ac:chgData name="Cristian Chilipirea" userId="34ab170da5908fc4" providerId="LiveId" clId="{D7DA5927-D473-4AEE-8BEF-0909585F6886}" dt="2021-03-10T20:59:33.801" v="492" actId="478"/>
          <ac:spMkLst>
            <pc:docMk/>
            <pc:sldMk cId="3467661663" sldId="609"/>
            <ac:spMk id="3" creationId="{0377F04D-EB76-4978-87A3-0B2CD2672B43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467661663" sldId="609"/>
            <ac:spMk id="4" creationId="{D3E8B391-0EA0-4722-A82E-23FD91F6C8B3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56891915" sldId="610"/>
        </pc:sldMkLst>
      </pc:sldChg>
      <pc:sldChg chg="addSp delSp modSp add mod modClrScheme chgLayout">
        <pc:chgData name="Cristian Chilipirea" userId="34ab170da5908fc4" providerId="LiveId" clId="{D7DA5927-D473-4AEE-8BEF-0909585F6886}" dt="2021-03-10T20:59:27.378" v="490" actId="478"/>
        <pc:sldMkLst>
          <pc:docMk/>
          <pc:sldMk cId="837216158" sldId="612"/>
        </pc:sldMkLst>
        <pc:spChg chg="add del mod ord">
          <ac:chgData name="Cristian Chilipirea" userId="34ab170da5908fc4" providerId="LiveId" clId="{D7DA5927-D473-4AEE-8BEF-0909585F6886}" dt="2021-03-10T20:59:23.834" v="489" actId="478"/>
          <ac:spMkLst>
            <pc:docMk/>
            <pc:sldMk cId="837216158" sldId="612"/>
            <ac:spMk id="2" creationId="{6BDE2B93-4947-4826-9B3A-E09588552A20}"/>
          </ac:spMkLst>
        </pc:spChg>
        <pc:spChg chg="add del mod ord">
          <ac:chgData name="Cristian Chilipirea" userId="34ab170da5908fc4" providerId="LiveId" clId="{D7DA5927-D473-4AEE-8BEF-0909585F6886}" dt="2021-03-10T20:59:27.378" v="490" actId="478"/>
          <ac:spMkLst>
            <pc:docMk/>
            <pc:sldMk cId="837216158" sldId="612"/>
            <ac:spMk id="3" creationId="{378BB3CF-463D-4D50-8ED6-D43CB39DEB0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37216158" sldId="612"/>
            <ac:spMk id="4" creationId="{46887D22-27AA-4C3A-BD19-CE7D75A52717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269401478" sldId="612"/>
        </pc:sldMkLst>
      </pc:sldChg>
      <pc:sldChg chg="modSp add mod modClrScheme chgLayout">
        <pc:chgData name="Cristian Chilipirea" userId="34ab170da5908fc4" providerId="LiveId" clId="{D7DA5927-D473-4AEE-8BEF-0909585F6886}" dt="2021-03-10T20:38:49.855" v="205" actId="207"/>
        <pc:sldMkLst>
          <pc:docMk/>
          <pc:sldMk cId="1883209142" sldId="613"/>
        </pc:sldMkLst>
        <pc:spChg chg="mod ord">
          <ac:chgData name="Cristian Chilipirea" userId="34ab170da5908fc4" providerId="LiveId" clId="{D7DA5927-D473-4AEE-8BEF-0909585F6886}" dt="2021-03-10T20:38:49.855" v="205" actId="207"/>
          <ac:spMkLst>
            <pc:docMk/>
            <pc:sldMk cId="1883209142" sldId="613"/>
            <ac:spMk id="2" creationId="{C84389ED-E565-47B9-BCEF-EAFC4BFCEEA8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83209142" sldId="613"/>
            <ac:spMk id="3" creationId="{0B42600C-888D-496B-A968-09FAE06080A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83209142" sldId="613"/>
            <ac:spMk id="4" creationId="{21CD6739-332E-4C9D-9FBA-0D9179B67D63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04.925" v="208" actId="207"/>
        <pc:sldMkLst>
          <pc:docMk/>
          <pc:sldMk cId="3348847876" sldId="616"/>
        </pc:sldMkLst>
        <pc:spChg chg="mod ord">
          <ac:chgData name="Cristian Chilipirea" userId="34ab170da5908fc4" providerId="LiveId" clId="{D7DA5927-D473-4AEE-8BEF-0909585F6886}" dt="2021-03-10T20:39:04.925" v="208" actId="207"/>
          <ac:spMkLst>
            <pc:docMk/>
            <pc:sldMk cId="3348847876" sldId="616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48847876" sldId="616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348847876" sldId="616"/>
            <ac:spMk id="5" creationId="{368B28F4-F8CC-44C9-8414-8C2C4F28F51F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04.076" v="186" actId="1076"/>
        <pc:sldMkLst>
          <pc:docMk/>
          <pc:sldMk cId="3155245931" sldId="620"/>
        </pc:sldMkLst>
        <pc:spChg chg="mod ord">
          <ac:chgData name="Cristian Chilipirea" userId="34ab170da5908fc4" providerId="LiveId" clId="{D7DA5927-D473-4AEE-8BEF-0909585F6886}" dt="2021-03-10T20:37:01.462" v="185" actId="207"/>
          <ac:spMkLst>
            <pc:docMk/>
            <pc:sldMk cId="3155245931" sldId="620"/>
            <ac:spMk id="2" creationId="{D4CA21F5-30B8-4F5F-AB8E-3009F2460E7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55245931" sldId="620"/>
            <ac:spMk id="4" creationId="{040C28B4-DE7E-4E20-9E51-E9D7B0E5E3A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55245931" sldId="620"/>
            <ac:spMk id="5" creationId="{A6519B45-721E-4B7F-A6EA-0E8006441709}"/>
          </ac:spMkLst>
        </pc:spChg>
        <pc:picChg chg="mod">
          <ac:chgData name="Cristian Chilipirea" userId="34ab170da5908fc4" providerId="LiveId" clId="{D7DA5927-D473-4AEE-8BEF-0909585F6886}" dt="2021-03-10T20:37:04.076" v="186" actId="1076"/>
          <ac:picMkLst>
            <pc:docMk/>
            <pc:sldMk cId="3155245931" sldId="620"/>
            <ac:picMk id="7" creationId="{D454A86C-86A7-4DB3-A9E2-0F7FAC15A061}"/>
          </ac:picMkLst>
        </pc:picChg>
      </pc:sldChg>
      <pc:sldChg chg="modSp add mod modClrScheme chgLayout">
        <pc:chgData name="Cristian Chilipirea" userId="34ab170da5908fc4" providerId="LiveId" clId="{D7DA5927-D473-4AEE-8BEF-0909585F6886}" dt="2021-03-10T20:37:33.963" v="192" actId="207"/>
        <pc:sldMkLst>
          <pc:docMk/>
          <pc:sldMk cId="278621425" sldId="621"/>
        </pc:sldMkLst>
        <pc:spChg chg="mod ord">
          <ac:chgData name="Cristian Chilipirea" userId="34ab170da5908fc4" providerId="LiveId" clId="{D7DA5927-D473-4AEE-8BEF-0909585F6886}" dt="2021-03-10T20:37:33.963" v="192" actId="207"/>
          <ac:spMkLst>
            <pc:docMk/>
            <pc:sldMk cId="278621425" sldId="621"/>
            <ac:spMk id="2" creationId="{D19CA5BE-A9EE-4840-B00F-C088514730D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8621425" sldId="621"/>
            <ac:spMk id="3" creationId="{FC425E9E-2D43-439E-BFD6-96A9D86074E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8621425" sldId="621"/>
            <ac:spMk id="4" creationId="{11D37E42-2D6B-4323-BD7B-B8F314BA4BC5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7:28.626" v="191" actId="207"/>
        <pc:sldMkLst>
          <pc:docMk/>
          <pc:sldMk cId="414989700" sldId="622"/>
        </pc:sldMkLst>
        <pc:spChg chg="mod ord">
          <ac:chgData name="Cristian Chilipirea" userId="34ab170da5908fc4" providerId="LiveId" clId="{D7DA5927-D473-4AEE-8BEF-0909585F6886}" dt="2021-03-10T20:37:28.626" v="191" actId="207"/>
          <ac:spMkLst>
            <pc:docMk/>
            <pc:sldMk cId="414989700" sldId="622"/>
            <ac:spMk id="2" creationId="{C3038122-F728-4752-834A-2443751B8CC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989700" sldId="622"/>
            <ac:spMk id="3" creationId="{A80AC0A7-4604-4DC7-B907-2232AF37BDF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989700" sldId="622"/>
            <ac:spMk id="4" creationId="{829EB688-104C-448A-9582-930FF91419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8:33.471" v="201" actId="14100"/>
        <pc:sldMkLst>
          <pc:docMk/>
          <pc:sldMk cId="4096181791" sldId="623"/>
        </pc:sldMkLst>
        <pc:spChg chg="mod ord">
          <ac:chgData name="Cristian Chilipirea" userId="34ab170da5908fc4" providerId="LiveId" clId="{D7DA5927-D473-4AEE-8BEF-0909585F6886}" dt="2021-03-10T20:38:28.923" v="200" actId="207"/>
          <ac:spMkLst>
            <pc:docMk/>
            <pc:sldMk cId="4096181791" sldId="623"/>
            <ac:spMk id="2" creationId="{1DDF87F0-360C-4D90-957B-1612FDBEE249}"/>
          </ac:spMkLst>
        </pc:spChg>
        <pc:spChg chg="mod ord">
          <ac:chgData name="Cristian Chilipirea" userId="34ab170da5908fc4" providerId="LiveId" clId="{D7DA5927-D473-4AEE-8BEF-0909585F6886}" dt="2021-03-10T20:38:33.471" v="201" actId="14100"/>
          <ac:spMkLst>
            <pc:docMk/>
            <pc:sldMk cId="4096181791" sldId="623"/>
            <ac:spMk id="3" creationId="{30F10FE3-9683-49FB-BEA1-0F067B2456E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096181791" sldId="623"/>
            <ac:spMk id="4" creationId="{AF34273C-4347-41F8-881D-5F8467005AA3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13.074" v="210" actId="14100"/>
        <pc:sldMkLst>
          <pc:docMk/>
          <pc:sldMk cId="36634983" sldId="624"/>
        </pc:sldMkLst>
        <pc:spChg chg="mod ord">
          <ac:chgData name="Cristian Chilipirea" userId="34ab170da5908fc4" providerId="LiveId" clId="{D7DA5927-D473-4AEE-8BEF-0909585F6886}" dt="2021-03-10T20:39:09.172" v="209" actId="207"/>
          <ac:spMkLst>
            <pc:docMk/>
            <pc:sldMk cId="36634983" sldId="624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634983" sldId="624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9:13.074" v="210" actId="14100"/>
          <ac:spMkLst>
            <pc:docMk/>
            <pc:sldMk cId="36634983" sldId="624"/>
            <ac:spMk id="5" creationId="{368B28F4-F8CC-44C9-8414-8C2C4F28F51F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39:16.680" v="211" actId="207"/>
        <pc:sldMkLst>
          <pc:docMk/>
          <pc:sldMk cId="3518888551" sldId="625"/>
        </pc:sldMkLst>
        <pc:spChg chg="mod ord">
          <ac:chgData name="Cristian Chilipirea" userId="34ab170da5908fc4" providerId="LiveId" clId="{D7DA5927-D473-4AEE-8BEF-0909585F6886}" dt="2021-03-10T20:39:16.680" v="211" actId="207"/>
          <ac:spMkLst>
            <pc:docMk/>
            <pc:sldMk cId="3518888551" sldId="625"/>
            <ac:spMk id="2" creationId="{C9267D09-2B29-4C21-9671-EC2A1EC3CDA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18888551" sldId="625"/>
            <ac:spMk id="4" creationId="{7F76DE48-21A1-424F-A1DA-0B251222F8E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518888551" sldId="625"/>
            <ac:spMk id="5" creationId="{368B28F4-F8CC-44C9-8414-8C2C4F28F51F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41.538" v="469" actId="478"/>
        <pc:sldMkLst>
          <pc:docMk/>
          <pc:sldMk cId="1897459120" sldId="626"/>
        </pc:sldMkLst>
        <pc:spChg chg="add mod ord">
          <ac:chgData name="Cristian Chilipirea" userId="34ab170da5908fc4" providerId="LiveId" clId="{D7DA5927-D473-4AEE-8BEF-0909585F6886}" dt="2021-03-10T20:35:25.800" v="143" actId="700"/>
          <ac:spMkLst>
            <pc:docMk/>
            <pc:sldMk cId="1897459120" sldId="626"/>
            <ac:spMk id="2" creationId="{43F5FBFE-BD5E-4037-9C8E-3FB900EA95A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97459120" sldId="626"/>
            <ac:spMk id="4" creationId="{C7DE4BF6-7E89-4206-B154-C6CE2F1E1414}"/>
          </ac:spMkLst>
        </pc:spChg>
        <pc:spChg chg="add del mod ord">
          <ac:chgData name="Cristian Chilipirea" userId="34ab170da5908fc4" providerId="LiveId" clId="{D7DA5927-D473-4AEE-8BEF-0909585F6886}" dt="2021-03-10T20:57:41.538" v="469" actId="478"/>
          <ac:spMkLst>
            <pc:docMk/>
            <pc:sldMk cId="1897459120" sldId="626"/>
            <ac:spMk id="5" creationId="{358950AB-513C-4B98-98AD-151EB0D763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55.701" v="471" actId="207"/>
        <pc:sldMkLst>
          <pc:docMk/>
          <pc:sldMk cId="883812" sldId="627"/>
        </pc:sldMkLst>
        <pc:spChg chg="mod ord">
          <ac:chgData name="Cristian Chilipirea" userId="34ab170da5908fc4" providerId="LiveId" clId="{D7DA5927-D473-4AEE-8BEF-0909585F6886}" dt="2021-03-10T20:57:55.701" v="471" actId="207"/>
          <ac:spMkLst>
            <pc:docMk/>
            <pc:sldMk cId="883812" sldId="627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83812" sldId="627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883812" sldId="627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02.631" v="472" actId="207"/>
        <pc:sldMkLst>
          <pc:docMk/>
          <pc:sldMk cId="3199807861" sldId="628"/>
        </pc:sldMkLst>
        <pc:spChg chg="mod ord">
          <ac:chgData name="Cristian Chilipirea" userId="34ab170da5908fc4" providerId="LiveId" clId="{D7DA5927-D473-4AEE-8BEF-0909585F6886}" dt="2021-03-10T20:58:02.631" v="472" actId="207"/>
          <ac:spMkLst>
            <pc:docMk/>
            <pc:sldMk cId="3199807861" sldId="628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99807861" sldId="628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199807861" sldId="628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10.845" v="474" actId="14100"/>
        <pc:sldMkLst>
          <pc:docMk/>
          <pc:sldMk cId="2872142653" sldId="630"/>
        </pc:sldMkLst>
        <pc:spChg chg="mod ord">
          <ac:chgData name="Cristian Chilipirea" userId="34ab170da5908fc4" providerId="LiveId" clId="{D7DA5927-D473-4AEE-8BEF-0909585F6886}" dt="2021-03-10T20:58:10.845" v="474" actId="14100"/>
          <ac:spMkLst>
            <pc:docMk/>
            <pc:sldMk cId="2872142653" sldId="630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72142653" sldId="630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872142653" sldId="630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15.656" v="475" actId="207"/>
        <pc:sldMkLst>
          <pc:docMk/>
          <pc:sldMk cId="4141000406" sldId="631"/>
        </pc:sldMkLst>
        <pc:spChg chg="mod ord">
          <ac:chgData name="Cristian Chilipirea" userId="34ab170da5908fc4" providerId="LiveId" clId="{D7DA5927-D473-4AEE-8BEF-0909585F6886}" dt="2021-03-10T20:58:15.656" v="475" actId="207"/>
          <ac:spMkLst>
            <pc:docMk/>
            <pc:sldMk cId="4141000406" sldId="631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1000406" sldId="631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4141000406" sldId="631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28.231" v="478" actId="14100"/>
        <pc:sldMkLst>
          <pc:docMk/>
          <pc:sldMk cId="2427518392" sldId="632"/>
        </pc:sldMkLst>
        <pc:spChg chg="mod ord">
          <ac:chgData name="Cristian Chilipirea" userId="34ab170da5908fc4" providerId="LiveId" clId="{D7DA5927-D473-4AEE-8BEF-0909585F6886}" dt="2021-03-10T20:58:28.231" v="478" actId="14100"/>
          <ac:spMkLst>
            <pc:docMk/>
            <pc:sldMk cId="2427518392" sldId="632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27518392" sldId="632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427518392" sldId="632"/>
            <ac:spMk id="4" creationId="{53C6F2BB-03F6-4673-B5BB-1D6EFDDB8AC9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8:38.190" v="480" actId="14100"/>
        <pc:sldMkLst>
          <pc:docMk/>
          <pc:sldMk cId="2681444780" sldId="633"/>
        </pc:sldMkLst>
        <pc:spChg chg="mod ord">
          <ac:chgData name="Cristian Chilipirea" userId="34ab170da5908fc4" providerId="LiveId" clId="{D7DA5927-D473-4AEE-8BEF-0909585F6886}" dt="2021-03-10T20:58:38.190" v="480" actId="14100"/>
          <ac:spMkLst>
            <pc:docMk/>
            <pc:sldMk cId="2681444780" sldId="633"/>
            <ac:spMk id="2" creationId="{DB78440F-FC0D-4674-BFC8-84CE409A996C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81444780" sldId="633"/>
            <ac:spMk id="3" creationId="{78069285-D2EC-46A1-827E-F060A15B9E8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681444780" sldId="633"/>
            <ac:spMk id="4" creationId="{53C6F2BB-03F6-4673-B5BB-1D6EFDDB8AC9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09.475" v="418" actId="478"/>
        <pc:sldMkLst>
          <pc:docMk/>
          <pc:sldMk cId="223322367" sldId="635"/>
        </pc:sldMkLst>
        <pc:spChg chg="add del mod ord">
          <ac:chgData name="Cristian Chilipirea" userId="34ab170da5908fc4" providerId="LiveId" clId="{D7DA5927-D473-4AEE-8BEF-0909585F6886}" dt="2021-03-10T20:55:09.475" v="418" actId="478"/>
          <ac:spMkLst>
            <pc:docMk/>
            <pc:sldMk cId="223322367" sldId="635"/>
            <ac:spMk id="2" creationId="{4DF4AA3F-F6C4-4FC8-BFA0-046EB3C9E1EB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23322367" sldId="635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06.358" v="417" actId="20577"/>
          <ac:spMkLst>
            <pc:docMk/>
            <pc:sldMk cId="223322367" sldId="63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29.249" v="424" actId="478"/>
        <pc:sldMkLst>
          <pc:docMk/>
          <pc:sldMk cId="2791028989" sldId="636"/>
        </pc:sldMkLst>
        <pc:spChg chg="add del mod ord">
          <ac:chgData name="Cristian Chilipirea" userId="34ab170da5908fc4" providerId="LiveId" clId="{D7DA5927-D473-4AEE-8BEF-0909585F6886}" dt="2021-03-10T20:55:29.249" v="424" actId="478"/>
          <ac:spMkLst>
            <pc:docMk/>
            <pc:sldMk cId="2791028989" sldId="636"/>
            <ac:spMk id="2" creationId="{9A284C6C-1840-48B9-9907-CBFB1050DF2F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91028989" sldId="636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26.286" v="423" actId="14100"/>
          <ac:spMkLst>
            <pc:docMk/>
            <pc:sldMk cId="2791028989" sldId="636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5:45.493" v="430" actId="478"/>
        <pc:sldMkLst>
          <pc:docMk/>
          <pc:sldMk cId="3626788139" sldId="637"/>
        </pc:sldMkLst>
        <pc:spChg chg="add del mod ord">
          <ac:chgData name="Cristian Chilipirea" userId="34ab170da5908fc4" providerId="LiveId" clId="{D7DA5927-D473-4AEE-8BEF-0909585F6886}" dt="2021-03-10T20:55:45.493" v="430" actId="478"/>
          <ac:spMkLst>
            <pc:docMk/>
            <pc:sldMk cId="3626788139" sldId="637"/>
            <ac:spMk id="3" creationId="{07D18723-4D71-44CA-9E26-CFCE59CA7A7A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3626788139" sldId="637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42.510" v="429" actId="14100"/>
          <ac:spMkLst>
            <pc:docMk/>
            <pc:sldMk cId="3626788139" sldId="63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03.525" v="435" actId="478"/>
        <pc:sldMkLst>
          <pc:docMk/>
          <pc:sldMk cId="621829694" sldId="638"/>
        </pc:sldMkLst>
        <pc:spChg chg="add del mod ord">
          <ac:chgData name="Cristian Chilipirea" userId="34ab170da5908fc4" providerId="LiveId" clId="{D7DA5927-D473-4AEE-8BEF-0909585F6886}" dt="2021-03-10T20:56:03.525" v="435" actId="478"/>
          <ac:spMkLst>
            <pc:docMk/>
            <pc:sldMk cId="621829694" sldId="638"/>
            <ac:spMk id="2" creationId="{73F8B6EC-64F9-4882-9377-34145A7512A7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621829694" sldId="638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5:59.462" v="434" actId="20577"/>
          <ac:spMkLst>
            <pc:docMk/>
            <pc:sldMk cId="621829694" sldId="638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15.129" v="440" actId="478"/>
        <pc:sldMkLst>
          <pc:docMk/>
          <pc:sldMk cId="1811602423" sldId="639"/>
        </pc:sldMkLst>
        <pc:spChg chg="add del mod ord">
          <ac:chgData name="Cristian Chilipirea" userId="34ab170da5908fc4" providerId="LiveId" clId="{D7DA5927-D473-4AEE-8BEF-0909585F6886}" dt="2021-03-10T20:56:15.129" v="440" actId="478"/>
          <ac:spMkLst>
            <pc:docMk/>
            <pc:sldMk cId="1811602423" sldId="639"/>
            <ac:spMk id="2" creationId="{457F59A0-5009-4387-BFE1-91E96C6D3A0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11602423" sldId="639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12.116" v="439" actId="207"/>
          <ac:spMkLst>
            <pc:docMk/>
            <pc:sldMk cId="1811602423" sldId="63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28.778" v="445" actId="478"/>
        <pc:sldMkLst>
          <pc:docMk/>
          <pc:sldMk cId="75127372" sldId="640"/>
        </pc:sldMkLst>
        <pc:spChg chg="add del mod ord">
          <ac:chgData name="Cristian Chilipirea" userId="34ab170da5908fc4" providerId="LiveId" clId="{D7DA5927-D473-4AEE-8BEF-0909585F6886}" dt="2021-03-10T20:56:28.778" v="445" actId="478"/>
          <ac:spMkLst>
            <pc:docMk/>
            <pc:sldMk cId="75127372" sldId="640"/>
            <ac:spMk id="2" creationId="{4660BF09-07BC-4929-B212-7127BC739C30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75127372" sldId="640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24.650" v="444" actId="20577"/>
          <ac:spMkLst>
            <pc:docMk/>
            <pc:sldMk cId="75127372" sldId="64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6:43.229" v="450" actId="478"/>
        <pc:sldMkLst>
          <pc:docMk/>
          <pc:sldMk cId="2732351751" sldId="641"/>
        </pc:sldMkLst>
        <pc:spChg chg="add del mod ord">
          <ac:chgData name="Cristian Chilipirea" userId="34ab170da5908fc4" providerId="LiveId" clId="{D7DA5927-D473-4AEE-8BEF-0909585F6886}" dt="2021-03-10T20:56:43.229" v="450" actId="478"/>
          <ac:spMkLst>
            <pc:docMk/>
            <pc:sldMk cId="2732351751" sldId="641"/>
            <ac:spMk id="2" creationId="{BCB0B465-64F7-45DF-9D08-50B3419B41F6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732351751" sldId="641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39.874" v="449" actId="20577"/>
          <ac:spMkLst>
            <pc:docMk/>
            <pc:sldMk cId="2732351751" sldId="64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00.701" v="455" actId="478"/>
        <pc:sldMkLst>
          <pc:docMk/>
          <pc:sldMk cId="1925082225" sldId="642"/>
        </pc:sldMkLst>
        <pc:spChg chg="add del mod ord">
          <ac:chgData name="Cristian Chilipirea" userId="34ab170da5908fc4" providerId="LiveId" clId="{D7DA5927-D473-4AEE-8BEF-0909585F6886}" dt="2021-03-10T20:57:00.701" v="455" actId="478"/>
          <ac:spMkLst>
            <pc:docMk/>
            <pc:sldMk cId="1925082225" sldId="642"/>
            <ac:spMk id="2" creationId="{04EFACC9-280A-4D1F-9FF2-4CA84D67E76D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25082225" sldId="642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6:56.814" v="454" actId="20577"/>
          <ac:spMkLst>
            <pc:docMk/>
            <pc:sldMk cId="1925082225" sldId="64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10.085" v="460" actId="20577"/>
        <pc:sldMkLst>
          <pc:docMk/>
          <pc:sldMk cId="2978945643" sldId="643"/>
        </pc:sldMkLst>
        <pc:spChg chg="add del mod ord">
          <ac:chgData name="Cristian Chilipirea" userId="34ab170da5908fc4" providerId="LiveId" clId="{D7DA5927-D473-4AEE-8BEF-0909585F6886}" dt="2021-03-10T20:57:05.269" v="456" actId="478"/>
          <ac:spMkLst>
            <pc:docMk/>
            <pc:sldMk cId="2978945643" sldId="643"/>
            <ac:spMk id="2" creationId="{DCCF600C-60EB-46F7-BCCF-C039860286B5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978945643" sldId="643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7:10.085" v="460" actId="20577"/>
          <ac:spMkLst>
            <pc:docMk/>
            <pc:sldMk cId="2978945643" sldId="64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D7DA5927-D473-4AEE-8BEF-0909585F6886}" dt="2021-03-10T20:57:22.921" v="465" actId="478"/>
        <pc:sldMkLst>
          <pc:docMk/>
          <pc:sldMk cId="121855409" sldId="644"/>
        </pc:sldMkLst>
        <pc:spChg chg="add del mod ord">
          <ac:chgData name="Cristian Chilipirea" userId="34ab170da5908fc4" providerId="LiveId" clId="{D7DA5927-D473-4AEE-8BEF-0909585F6886}" dt="2021-03-10T20:57:22.921" v="465" actId="478"/>
          <ac:spMkLst>
            <pc:docMk/>
            <pc:sldMk cId="121855409" sldId="644"/>
            <ac:spMk id="2" creationId="{2DA1ADD9-3814-42D3-B33E-370D92CD41DE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21855409" sldId="644"/>
            <ac:spMk id="4" creationId="{C7DE4BF6-7E89-4206-B154-C6CE2F1E1414}"/>
          </ac:spMkLst>
        </pc:spChg>
        <pc:spChg chg="mod ord">
          <ac:chgData name="Cristian Chilipirea" userId="34ab170da5908fc4" providerId="LiveId" clId="{D7DA5927-D473-4AEE-8BEF-0909585F6886}" dt="2021-03-10T20:57:19.386" v="464" actId="20577"/>
          <ac:spMkLst>
            <pc:docMk/>
            <pc:sldMk cId="121855409" sldId="644"/>
            <ac:spMk id="7" creationId="{6F422BB9-6A7F-4BD2-9676-A6410BB10371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30.603" v="467" actId="207"/>
        <pc:sldMkLst>
          <pc:docMk/>
          <pc:sldMk cId="1863287891" sldId="645"/>
        </pc:sldMkLst>
        <pc:spChg chg="mod ord">
          <ac:chgData name="Cristian Chilipirea" userId="34ab170da5908fc4" providerId="LiveId" clId="{D7DA5927-D473-4AEE-8BEF-0909585F6886}" dt="2021-03-10T20:57:30.603" v="467" actId="207"/>
          <ac:spMkLst>
            <pc:docMk/>
            <pc:sldMk cId="1863287891" sldId="645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63287891" sldId="645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863287891" sldId="645"/>
            <ac:spMk id="4" creationId="{985B36E1-6EC3-4B9E-9B6C-3CA312E26862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35.092" v="468" actId="207"/>
        <pc:sldMkLst>
          <pc:docMk/>
          <pc:sldMk cId="1943629112" sldId="646"/>
        </pc:sldMkLst>
        <pc:spChg chg="mod ord">
          <ac:chgData name="Cristian Chilipirea" userId="34ab170da5908fc4" providerId="LiveId" clId="{D7DA5927-D473-4AEE-8BEF-0909585F6886}" dt="2021-03-10T20:57:35.092" v="468" actId="207"/>
          <ac:spMkLst>
            <pc:docMk/>
            <pc:sldMk cId="1943629112" sldId="646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43629112" sldId="646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1943629112" sldId="646"/>
            <ac:spMk id="4" creationId="{985B36E1-6EC3-4B9E-9B6C-3CA312E26862}"/>
          </ac:spMkLst>
        </pc:spChg>
      </pc:sldChg>
      <pc:sldChg chg="modSp add mod modClrScheme chgLayout">
        <pc:chgData name="Cristian Chilipirea" userId="34ab170da5908fc4" providerId="LiveId" clId="{D7DA5927-D473-4AEE-8BEF-0909585F6886}" dt="2021-03-10T20:57:26.746" v="466" actId="207"/>
        <pc:sldMkLst>
          <pc:docMk/>
          <pc:sldMk cId="2521925495" sldId="647"/>
        </pc:sldMkLst>
        <pc:spChg chg="mod ord">
          <ac:chgData name="Cristian Chilipirea" userId="34ab170da5908fc4" providerId="LiveId" clId="{D7DA5927-D473-4AEE-8BEF-0909585F6886}" dt="2021-03-10T20:57:26.746" v="466" actId="207"/>
          <ac:spMkLst>
            <pc:docMk/>
            <pc:sldMk cId="2521925495" sldId="647"/>
            <ac:spMk id="2" creationId="{2565CD28-4340-4B33-A369-BAE1E5FFEB42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521925495" sldId="647"/>
            <ac:spMk id="3" creationId="{F9963B26-46E8-4E69-8B31-279971287BE9}"/>
          </ac:spMkLst>
        </pc:spChg>
        <pc:spChg chg="mod ord">
          <ac:chgData name="Cristian Chilipirea" userId="34ab170da5908fc4" providerId="LiveId" clId="{D7DA5927-D473-4AEE-8BEF-0909585F6886}" dt="2021-03-10T20:35:25.800" v="143" actId="700"/>
          <ac:spMkLst>
            <pc:docMk/>
            <pc:sldMk cId="2521925495" sldId="647"/>
            <ac:spMk id="4" creationId="{985B36E1-6EC3-4B9E-9B6C-3CA312E26862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79728188" sldId="677"/>
        </pc:sldMkLst>
      </pc:sldChg>
      <pc:sldChg chg="addSp delSp modSp">
        <pc:chgData name="Cristian Chilipirea" userId="34ab170da5908fc4" providerId="LiveId" clId="{D7DA5927-D473-4AEE-8BEF-0909585F6886}" dt="2021-03-10T20:22:55.025" v="47"/>
        <pc:sldMkLst>
          <pc:docMk/>
          <pc:sldMk cId="1691017973" sldId="678"/>
        </pc:sldMkLst>
        <pc:spChg chg="add del mod">
          <ac:chgData name="Cristian Chilipirea" userId="34ab170da5908fc4" providerId="LiveId" clId="{D7DA5927-D473-4AEE-8BEF-0909585F6886}" dt="2021-03-10T20:22:49.529" v="45"/>
          <ac:spMkLst>
            <pc:docMk/>
            <pc:sldMk cId="1691017973" sldId="678"/>
            <ac:spMk id="5" creationId="{00E4274D-E932-4819-B6D8-7BCAB020791A}"/>
          </ac:spMkLst>
        </pc:spChg>
        <pc:spChg chg="add del mod">
          <ac:chgData name="Cristian Chilipirea" userId="34ab170da5908fc4" providerId="LiveId" clId="{D7DA5927-D473-4AEE-8BEF-0909585F6886}" dt="2021-03-10T20:22:55.025" v="47"/>
          <ac:spMkLst>
            <pc:docMk/>
            <pc:sldMk cId="1691017973" sldId="678"/>
            <ac:spMk id="7" creationId="{6B4E91C6-CC52-49E9-A169-ADDCF0A3BF4A}"/>
          </ac:spMkLst>
        </pc:spChg>
      </pc:sldChg>
      <pc:sldChg chg="addSp delSp modSp del mod chgLayout">
        <pc:chgData name="Cristian Chilipirea" userId="34ab170da5908fc4" providerId="LiveId" clId="{D7DA5927-D473-4AEE-8BEF-0909585F6886}" dt="2021-03-10T20:33:32.144" v="78"/>
        <pc:sldMkLst>
          <pc:docMk/>
          <pc:sldMk cId="45726390" sldId="679"/>
        </pc:sldMkLst>
        <pc:spChg chg="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3" creationId="{5CA425B1-501C-45B9-9FD8-DE37B9053755}"/>
          </ac:spMkLst>
        </pc:spChg>
        <pc:spChg chg="mod ord">
          <ac:chgData name="Cristian Chilipirea" userId="34ab170da5908fc4" providerId="LiveId" clId="{D7DA5927-D473-4AEE-8BEF-0909585F6886}" dt="2021-03-10T20:33:31.248" v="75" actId="700"/>
          <ac:spMkLst>
            <pc:docMk/>
            <pc:sldMk cId="45726390" sldId="679"/>
            <ac:spMk id="4" creationId="{981733A2-F960-4674-96C7-2A65DD543161}"/>
          </ac:spMkLst>
        </pc:spChg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93595547" sldId="679"/>
        </pc:sldMkLst>
      </pc:sldChg>
      <pc:sldChg chg="addSp delSp modSp del mod modClrScheme chgLayout">
        <pc:chgData name="Cristian Chilipirea" userId="34ab170da5908fc4" providerId="LiveId" clId="{D7DA5927-D473-4AEE-8BEF-0909585F6886}" dt="2021-03-10T20:34:48.286" v="89"/>
        <pc:sldMkLst>
          <pc:docMk/>
          <pc:sldMk cId="3038887159" sldId="679"/>
        </pc:sldMkLst>
        <pc:spChg chg="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2" creationId="{2CA6F32D-1218-41B2-B19D-C4564AEA458D}"/>
          </ac:spMkLst>
        </pc:spChg>
        <pc:spChg chg="add del 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3" creationId="{0005F1EB-A482-4553-924A-4F27E0A86862}"/>
          </ac:spMkLst>
        </pc:spChg>
        <pc:spChg chg="mod ord">
          <ac:chgData name="Cristian Chilipirea" userId="34ab170da5908fc4" providerId="LiveId" clId="{D7DA5927-D473-4AEE-8BEF-0909585F6886}" dt="2021-03-10T20:34:47.968" v="88" actId="700"/>
          <ac:spMkLst>
            <pc:docMk/>
            <pc:sldMk cId="3038887159" sldId="679"/>
            <ac:spMk id="4" creationId="{981733A2-F960-4674-96C7-2A65DD543161}"/>
          </ac:spMkLst>
        </pc:spChg>
        <pc:spChg chg="add del mod ord">
          <ac:chgData name="Cristian Chilipirea" userId="34ab170da5908fc4" providerId="LiveId" clId="{D7DA5927-D473-4AEE-8BEF-0909585F6886}" dt="2021-03-10T20:34:47.547" v="87" actId="700"/>
          <ac:spMkLst>
            <pc:docMk/>
            <pc:sldMk cId="3038887159" sldId="679"/>
            <ac:spMk id="21" creationId="{2956C4E6-0EEB-4C83-9C66-C72DE2DAF01C}"/>
          </ac:spMkLst>
        </pc:spChg>
      </pc:sldChg>
      <pc:sldChg chg="del">
        <pc:chgData name="Cristian Chilipirea" userId="34ab170da5908fc4" providerId="LiveId" clId="{D7DA5927-D473-4AEE-8BEF-0909585F6886}" dt="2021-03-10T20:33:31.679" v="77"/>
        <pc:sldMkLst>
          <pc:docMk/>
          <pc:sldMk cId="1354323637" sldId="68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440861646" sldId="68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350614339" sldId="68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947703394" sldId="68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07382702" sldId="68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08681363" sldId="68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58418054" sldId="68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57339212" sldId="68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18699342" sldId="68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075809267" sldId="68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648758286" sldId="68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579555077" sldId="69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65175015" sldId="69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89610395" sldId="69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99576974" sldId="69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67053831" sldId="69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75434959" sldId="69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149427460" sldId="69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21059359" sldId="69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449918423" sldId="69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035309953" sldId="69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1502304" sldId="70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00095267" sldId="70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53163693" sldId="70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40607238" sldId="70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85892183" sldId="704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829696311" sldId="70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087043223" sldId="70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910641494" sldId="70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260203964" sldId="70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012895254" sldId="70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857159270" sldId="71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67533109" sldId="71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710067489" sldId="712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95372689" sldId="713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548314742" sldId="715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7611562" sldId="716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1265911002" sldId="717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826152594" sldId="718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783024352" sldId="719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4155747342" sldId="720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2842942952" sldId="721"/>
        </pc:sldMkLst>
      </pc:sldChg>
      <pc:sldChg chg="add del">
        <pc:chgData name="Cristian Chilipirea" userId="34ab170da5908fc4" providerId="LiveId" clId="{D7DA5927-D473-4AEE-8BEF-0909585F6886}" dt="2021-03-10T20:34:55.008" v="96" actId="47"/>
        <pc:sldMkLst>
          <pc:docMk/>
          <pc:sldMk cId="3537929409" sldId="722"/>
        </pc:sldMkLst>
      </pc:sldChg>
      <pc:sldMasterChg chg="addSldLayout delSldLayout">
        <pc:chgData name="Cristian Chilipirea" userId="34ab170da5908fc4" providerId="LiveId" clId="{D7DA5927-D473-4AEE-8BEF-0909585F6886}" dt="2021-03-10T20:34:55.008" v="96" actId="47"/>
        <pc:sldMasterMkLst>
          <pc:docMk/>
          <pc:sldMasterMk cId="2779709577" sldId="2147483648"/>
        </pc:sldMasterMkLst>
        <pc:sldLayoutChg chg="add del">
          <pc:chgData name="Cristian Chilipirea" userId="34ab170da5908fc4" providerId="LiveId" clId="{D7DA5927-D473-4AEE-8BEF-0909585F6886}" dt="2021-03-10T20:34:55.008" v="96" actId="47"/>
          <pc:sldLayoutMkLst>
            <pc:docMk/>
            <pc:sldMasterMk cId="2779709577" sldId="2147483648"/>
            <pc:sldLayoutMk cId="4193639877" sldId="2147483660"/>
          </pc:sldLayoutMkLst>
        </pc:sldLayoutChg>
        <pc:sldLayoutChg chg="add del">
          <pc:chgData name="Cristian Chilipirea" userId="34ab170da5908fc4" providerId="LiveId" clId="{D7DA5927-D473-4AEE-8BEF-0909585F6886}" dt="2021-03-10T20:34:49.763" v="92" actId="47"/>
          <pc:sldLayoutMkLst>
            <pc:docMk/>
            <pc:sldMasterMk cId="2779709577" sldId="2147483648"/>
            <pc:sldLayoutMk cId="2827114290" sldId="2147483666"/>
          </pc:sldLayoutMkLst>
        </pc:sldLayoutChg>
      </pc:sldMasterChg>
      <pc:sldMasterChg chg="add del addSldLayout delSldLayout">
        <pc:chgData name="Cristian Chilipirea" userId="34ab170da5908fc4" providerId="LiveId" clId="{D7DA5927-D473-4AEE-8BEF-0909585F6886}" dt="2021-03-10T20:34:47.547" v="87" actId="700"/>
        <pc:sldMasterMkLst>
          <pc:docMk/>
          <pc:sldMasterMk cId="1770130252" sldId="2147483667"/>
        </pc:sldMasterMkLst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3806976728" sldId="2147483668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614102630" sldId="2147483669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760766883" sldId="2147483670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952821780" sldId="2147483671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2990421496" sldId="2147483672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995995939" sldId="2147483673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244856436" sldId="2147483674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154641602" sldId="2147483675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4115553878" sldId="2147483676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4274093267" sldId="2147483677"/>
          </pc:sldLayoutMkLst>
        </pc:sldLayoutChg>
        <pc:sldLayoutChg chg="add del">
          <pc:chgData name="Cristian Chilipirea" userId="34ab170da5908fc4" providerId="LiveId" clId="{D7DA5927-D473-4AEE-8BEF-0909585F6886}" dt="2021-03-10T20:34:47.547" v="87" actId="700"/>
          <pc:sldLayoutMkLst>
            <pc:docMk/>
            <pc:sldMasterMk cId="1770130252" sldId="2147483667"/>
            <pc:sldLayoutMk cId="1083640857" sldId="2147483678"/>
          </pc:sldLayoutMkLst>
        </pc:sldLayoutChg>
      </pc:sldMasterChg>
    </pc:docChg>
  </pc:docChgLst>
  <pc:docChgLst>
    <pc:chgData name="Cristian Chilipirea" userId="34ab170da5908fc4" providerId="LiveId" clId="{8A71BE25-F5A3-4541-A3CC-740C3C3CFD60}"/>
    <pc:docChg chg="custSel modSld">
      <pc:chgData name="Cristian Chilipirea" userId="34ab170da5908fc4" providerId="LiveId" clId="{8A71BE25-F5A3-4541-A3CC-740C3C3CFD60}" dt="2022-10-30T13:28:34.173" v="20" actId="6549"/>
      <pc:docMkLst>
        <pc:docMk/>
      </pc:docMkLst>
      <pc:sldChg chg="modSp mod">
        <pc:chgData name="Cristian Chilipirea" userId="34ab170da5908fc4" providerId="LiveId" clId="{8A71BE25-F5A3-4541-A3CC-740C3C3CFD60}" dt="2022-10-30T13:28:34.173" v="20" actId="6549"/>
        <pc:sldMkLst>
          <pc:docMk/>
          <pc:sldMk cId="736295071" sldId="256"/>
        </pc:sldMkLst>
        <pc:spChg chg="mod">
          <ac:chgData name="Cristian Chilipirea" userId="34ab170da5908fc4" providerId="LiveId" clId="{8A71BE25-F5A3-4541-A3CC-740C3C3CFD60}" dt="2022-10-30T13:28:34.173" v="20" actId="6549"/>
          <ac:spMkLst>
            <pc:docMk/>
            <pc:sldMk cId="736295071" sldId="256"/>
            <ac:spMk id="3" creationId="{8E9020FF-2466-4947-8EC7-370823BEC02B}"/>
          </ac:spMkLst>
        </pc:spChg>
      </pc:sldChg>
    </pc:docChg>
  </pc:docChgLst>
  <pc:docChgLst>
    <pc:chgData name="Cristian Chilipirea" userId="34ab170da5908fc4" providerId="LiveId" clId="{C37DED80-1630-4B17-82C0-5BA509016EED}"/>
    <pc:docChg chg="undo custSel addSld delSld modSld sldOrd modMainMaster">
      <pc:chgData name="Cristian Chilipirea" userId="34ab170da5908fc4" providerId="LiveId" clId="{C37DED80-1630-4B17-82C0-5BA509016EED}" dt="2021-03-30T23:05:13.594" v="1350" actId="14100"/>
      <pc:docMkLst>
        <pc:docMk/>
      </pc:docMkLst>
      <pc:sldChg chg="modSp mod chgLayout">
        <pc:chgData name="Cristian Chilipirea" userId="34ab170da5908fc4" providerId="LiveId" clId="{C37DED80-1630-4B17-82C0-5BA509016EED}" dt="2021-03-30T21:58:22.088" v="139" actId="207"/>
        <pc:sldMkLst>
          <pc:docMk/>
          <pc:sldMk cId="736295071" sldId="256"/>
        </pc:sldMkLst>
        <pc:spChg chg="mod ord">
          <ac:chgData name="Cristian Chilipirea" userId="34ab170da5908fc4" providerId="LiveId" clId="{C37DED80-1630-4B17-82C0-5BA509016EED}" dt="2021-03-30T21:47:16.794" v="68" actId="1076"/>
          <ac:spMkLst>
            <pc:docMk/>
            <pc:sldMk cId="736295071" sldId="256"/>
            <ac:spMk id="2" creationId="{634735D9-A889-4FA8-A44B-37C1CAEF2774}"/>
          </ac:spMkLst>
        </pc:spChg>
        <pc:spChg chg="mod ord">
          <ac:chgData name="Cristian Chilipirea" userId="34ab170da5908fc4" providerId="LiveId" clId="{C37DED80-1630-4B17-82C0-5BA509016EED}" dt="2021-03-30T21:58:22.088" v="139" actId="207"/>
          <ac:spMkLst>
            <pc:docMk/>
            <pc:sldMk cId="736295071" sldId="256"/>
            <ac:spMk id="3" creationId="{8E9020FF-2466-4947-8EC7-370823BEC02B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79750555" sldId="53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10010643" sldId="53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735018823" sldId="53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166365223" sldId="53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56870437" sldId="53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623132290" sldId="53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914919820" sldId="53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95836468" sldId="54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50466692" sldId="54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57289328" sldId="54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63223704" sldId="54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11254449" sldId="54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96343554" sldId="54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554529949" sldId="54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08243299" sldId="54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89967155" sldId="54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943576871" sldId="55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50347333" sldId="55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87430075" sldId="55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46608244" sldId="55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10696708" sldId="55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97542358" sldId="55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27558093" sldId="55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45124036" sldId="55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69390014" sldId="55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40409155" sldId="56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1003779" sldId="56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699872682" sldId="56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308862843" sldId="56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972570163" sldId="56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4335986" sldId="56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038516819" sldId="566"/>
        </pc:sldMkLst>
      </pc:sldChg>
      <pc:sldChg chg="addSp modSp del mod chgLayout">
        <pc:chgData name="Cristian Chilipirea" userId="34ab170da5908fc4" providerId="LiveId" clId="{C37DED80-1630-4B17-82C0-5BA509016EED}" dt="2021-03-30T21:45:48.951" v="53" actId="47"/>
        <pc:sldMkLst>
          <pc:docMk/>
          <pc:sldMk cId="697313882" sldId="567"/>
        </pc:sldMkLst>
        <pc:spChg chg="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2" creationId="{810015D7-6003-4BFA-B610-DD68734806CE}"/>
          </ac:spMkLst>
        </pc:spChg>
        <pc:spChg chg="add 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3" creationId="{5FE4E8A4-5706-4900-9E1F-4D6CF8AF1B0E}"/>
          </ac:spMkLst>
        </pc:spChg>
        <pc:spChg chg="mod ord">
          <ac:chgData name="Cristian Chilipirea" userId="34ab170da5908fc4" providerId="LiveId" clId="{C37DED80-1630-4B17-82C0-5BA509016EED}" dt="2021-03-30T21:42:47.884" v="31" actId="700"/>
          <ac:spMkLst>
            <pc:docMk/>
            <pc:sldMk cId="697313882" sldId="567"/>
            <ac:spMk id="6" creationId="{54035D15-93D0-4051-8589-8E2339553774}"/>
          </ac:spMkLst>
        </pc:spChg>
      </pc:sldChg>
      <pc:sldChg chg="new del ord">
        <pc:chgData name="Cristian Chilipirea" userId="34ab170da5908fc4" providerId="LiveId" clId="{C37DED80-1630-4B17-82C0-5BA509016EED}" dt="2021-03-30T21:45:49.422" v="54" actId="47"/>
        <pc:sldMkLst>
          <pc:docMk/>
          <pc:sldMk cId="1914069363" sldId="56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91211656" sldId="56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3445268" sldId="569"/>
        </pc:sldMkLst>
      </pc:sldChg>
      <pc:sldChg chg="new del">
        <pc:chgData name="Cristian Chilipirea" userId="34ab170da5908fc4" providerId="LiveId" clId="{C37DED80-1630-4B17-82C0-5BA509016EED}" dt="2021-03-30T21:42:44.298" v="30" actId="47"/>
        <pc:sldMkLst>
          <pc:docMk/>
          <pc:sldMk cId="533329366" sldId="569"/>
        </pc:sldMkLst>
      </pc:sldChg>
      <pc:sldChg chg="new del">
        <pc:chgData name="Cristian Chilipirea" userId="34ab170da5908fc4" providerId="LiveId" clId="{C37DED80-1630-4B17-82C0-5BA509016EED}" dt="2021-03-30T21:42:55.151" v="33" actId="47"/>
        <pc:sldMkLst>
          <pc:docMk/>
          <pc:sldMk cId="1201056562" sldId="569"/>
        </pc:sldMkLst>
      </pc:sldChg>
      <pc:sldChg chg="new del">
        <pc:chgData name="Cristian Chilipirea" userId="34ab170da5908fc4" providerId="LiveId" clId="{C37DED80-1630-4B17-82C0-5BA509016EED}" dt="2021-03-30T21:45:49.886" v="55" actId="47"/>
        <pc:sldMkLst>
          <pc:docMk/>
          <pc:sldMk cId="3548109103" sldId="569"/>
        </pc:sldMkLst>
      </pc:sldChg>
      <pc:sldChg chg="modSp new del mod">
        <pc:chgData name="Cristian Chilipirea" userId="34ab170da5908fc4" providerId="LiveId" clId="{C37DED80-1630-4B17-82C0-5BA509016EED}" dt="2021-03-30T21:45:50.394" v="56" actId="47"/>
        <pc:sldMkLst>
          <pc:docMk/>
          <pc:sldMk cId="1944171824" sldId="570"/>
        </pc:sldMkLst>
        <pc:spChg chg="mod">
          <ac:chgData name="Cristian Chilipirea" userId="34ab170da5908fc4" providerId="LiveId" clId="{C37DED80-1630-4B17-82C0-5BA509016EED}" dt="2021-03-30T21:43:41.214" v="50" actId="20577"/>
          <ac:spMkLst>
            <pc:docMk/>
            <pc:sldMk cId="1944171824" sldId="570"/>
            <ac:spMk id="3" creationId="{F1612B2D-AD48-42C4-9254-DDEE98CDFB67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940116152" sldId="57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6639129" sldId="571"/>
        </pc:sldMkLst>
      </pc:sldChg>
      <pc:sldChg chg="new">
        <pc:chgData name="Cristian Chilipirea" userId="34ab170da5908fc4" providerId="LiveId" clId="{C37DED80-1630-4B17-82C0-5BA509016EED}" dt="2021-03-30T21:45:40.228" v="52" actId="680"/>
        <pc:sldMkLst>
          <pc:docMk/>
          <pc:sldMk cId="3048835138" sldId="571"/>
        </pc:sldMkLst>
      </pc:sldChg>
      <pc:sldChg chg="addSp delSp modSp new mod">
        <pc:chgData name="Cristian Chilipirea" userId="34ab170da5908fc4" providerId="LiveId" clId="{C37DED80-1630-4B17-82C0-5BA509016EED}" dt="2021-03-30T22:03:26.377" v="186" actId="1076"/>
        <pc:sldMkLst>
          <pc:docMk/>
          <pc:sldMk cId="916678409" sldId="572"/>
        </pc:sldMkLst>
        <pc:spChg chg="mod">
          <ac:chgData name="Cristian Chilipirea" userId="34ab170da5908fc4" providerId="LiveId" clId="{C37DED80-1630-4B17-82C0-5BA509016EED}" dt="2021-03-30T22:00:57.882" v="155" actId="207"/>
          <ac:spMkLst>
            <pc:docMk/>
            <pc:sldMk cId="916678409" sldId="572"/>
            <ac:spMk id="3" creationId="{C48BD20F-B066-41EA-8F56-5C88C2F4C2CB}"/>
          </ac:spMkLst>
        </pc:spChg>
        <pc:spChg chg="add del mod">
          <ac:chgData name="Cristian Chilipirea" userId="34ab170da5908fc4" providerId="LiveId" clId="{C37DED80-1630-4B17-82C0-5BA509016EED}" dt="2021-03-30T22:02:48.578" v="175" actId="478"/>
          <ac:spMkLst>
            <pc:docMk/>
            <pc:sldMk cId="916678409" sldId="572"/>
            <ac:spMk id="4" creationId="{E770C2C6-55C5-4C7B-AC54-F437FA05EC60}"/>
          </ac:spMkLst>
        </pc:spChg>
        <pc:spChg chg="add mod">
          <ac:chgData name="Cristian Chilipirea" userId="34ab170da5908fc4" providerId="LiveId" clId="{C37DED80-1630-4B17-82C0-5BA509016EED}" dt="2021-03-30T22:01:21.582" v="174" actId="1076"/>
          <ac:spMkLst>
            <pc:docMk/>
            <pc:sldMk cId="916678409" sldId="572"/>
            <ac:spMk id="11" creationId="{123CB2D4-6CF4-42FC-9119-513AB611701D}"/>
          </ac:spMkLst>
        </pc:spChg>
        <pc:spChg chg="add del mod">
          <ac:chgData name="Cristian Chilipirea" userId="34ab170da5908fc4" providerId="LiveId" clId="{C37DED80-1630-4B17-82C0-5BA509016EED}" dt="2021-03-30T22:03:01.827" v="177" actId="478"/>
          <ac:spMkLst>
            <pc:docMk/>
            <pc:sldMk cId="916678409" sldId="572"/>
            <ac:spMk id="13" creationId="{F2B5659D-BA4B-4602-98FA-909F4E995E1A}"/>
          </ac:spMkLst>
        </pc:spChg>
        <pc:picChg chg="add del mod">
          <ac:chgData name="Cristian Chilipirea" userId="34ab170da5908fc4" providerId="LiveId" clId="{C37DED80-1630-4B17-82C0-5BA509016EED}" dt="2021-03-30T21:51:48.839" v="97"/>
          <ac:picMkLst>
            <pc:docMk/>
            <pc:sldMk cId="916678409" sldId="572"/>
            <ac:picMk id="6" creationId="{331A93FB-5890-44F3-8E88-70D286592D78}"/>
          </ac:picMkLst>
        </pc:picChg>
        <pc:picChg chg="add del mod">
          <ac:chgData name="Cristian Chilipirea" userId="34ab170da5908fc4" providerId="LiveId" clId="{C37DED80-1630-4B17-82C0-5BA509016EED}" dt="2021-03-30T21:51:51.137" v="99"/>
          <ac:picMkLst>
            <pc:docMk/>
            <pc:sldMk cId="916678409" sldId="572"/>
            <ac:picMk id="8" creationId="{81F91055-BF5F-4EFA-8F98-4884020747F5}"/>
          </ac:picMkLst>
        </pc:picChg>
        <pc:picChg chg="add mod">
          <ac:chgData name="Cristian Chilipirea" userId="34ab170da5908fc4" providerId="LiveId" clId="{C37DED80-1630-4B17-82C0-5BA509016EED}" dt="2021-03-30T21:52:07.022" v="106" actId="1076"/>
          <ac:picMkLst>
            <pc:docMk/>
            <pc:sldMk cId="916678409" sldId="572"/>
            <ac:picMk id="10" creationId="{56D4E021-DD48-43DD-9230-2130E9815941}"/>
          </ac:picMkLst>
        </pc:picChg>
        <pc:picChg chg="add mod ord">
          <ac:chgData name="Cristian Chilipirea" userId="34ab170da5908fc4" providerId="LiveId" clId="{C37DED80-1630-4B17-82C0-5BA509016EED}" dt="2021-03-30T22:03:26.377" v="186" actId="1076"/>
          <ac:picMkLst>
            <pc:docMk/>
            <pc:sldMk cId="916678409" sldId="572"/>
            <ac:picMk id="15" creationId="{AE6C94D2-07A9-4A48-8BCB-A8F929145232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49573075" sldId="572"/>
        </pc:sldMkLst>
      </pc:sldChg>
      <pc:sldChg chg="new del">
        <pc:chgData name="Cristian Chilipirea" userId="34ab170da5908fc4" providerId="LiveId" clId="{C37DED80-1630-4B17-82C0-5BA509016EED}" dt="2021-03-30T21:46:40.295" v="59" actId="47"/>
        <pc:sldMkLst>
          <pc:docMk/>
          <pc:sldMk cId="4180587977" sldId="57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214710388" sldId="573"/>
        </pc:sldMkLst>
      </pc:sldChg>
      <pc:sldChg chg="addSp delSp modSp new mod">
        <pc:chgData name="Cristian Chilipirea" userId="34ab170da5908fc4" providerId="LiveId" clId="{C37DED80-1630-4B17-82C0-5BA509016EED}" dt="2021-03-30T22:14:00.740" v="381" actId="1076"/>
        <pc:sldMkLst>
          <pc:docMk/>
          <pc:sldMk cId="1324537194" sldId="573"/>
        </pc:sldMkLst>
        <pc:spChg chg="mod">
          <ac:chgData name="Cristian Chilipirea" userId="34ab170da5908fc4" providerId="LiveId" clId="{C37DED80-1630-4B17-82C0-5BA509016EED}" dt="2021-03-30T22:03:42.672" v="209" actId="20577"/>
          <ac:spMkLst>
            <pc:docMk/>
            <pc:sldMk cId="1324537194" sldId="573"/>
            <ac:spMk id="3" creationId="{9216455B-F333-4423-AE71-C99C361E510E}"/>
          </ac:spMkLst>
        </pc:spChg>
        <pc:spChg chg="del">
          <ac:chgData name="Cristian Chilipirea" userId="34ab170da5908fc4" providerId="LiveId" clId="{C37DED80-1630-4B17-82C0-5BA509016EED}" dt="2021-03-30T22:08:14.782" v="315"/>
          <ac:spMkLst>
            <pc:docMk/>
            <pc:sldMk cId="1324537194" sldId="573"/>
            <ac:spMk id="4" creationId="{26B2CF23-8FA0-468B-AE4D-6ADF20CE55A8}"/>
          </ac:spMkLst>
        </pc:spChg>
        <pc:spChg chg="add mod">
          <ac:chgData name="Cristian Chilipirea" userId="34ab170da5908fc4" providerId="LiveId" clId="{C37DED80-1630-4B17-82C0-5BA509016EED}" dt="2021-03-30T22:01:11.477" v="171" actId="20577"/>
          <ac:spMkLst>
            <pc:docMk/>
            <pc:sldMk cId="1324537194" sldId="573"/>
            <ac:spMk id="5" creationId="{16F2A0D1-831C-4A06-AC7A-3F668DF4D4A6}"/>
          </ac:spMkLst>
        </pc:spChg>
        <pc:spChg chg="add mod">
          <ac:chgData name="Cristian Chilipirea" userId="34ab170da5908fc4" providerId="LiveId" clId="{C37DED80-1630-4B17-82C0-5BA509016EED}" dt="2021-03-30T22:11:10.184" v="367" actId="1076"/>
          <ac:spMkLst>
            <pc:docMk/>
            <pc:sldMk cId="1324537194" sldId="573"/>
            <ac:spMk id="16" creationId="{044AF805-8D1E-4E68-9B50-957B4E3F80E6}"/>
          </ac:spMkLst>
        </pc:spChg>
        <pc:spChg chg="add mod">
          <ac:chgData name="Cristian Chilipirea" userId="34ab170da5908fc4" providerId="LiveId" clId="{C37DED80-1630-4B17-82C0-5BA509016EED}" dt="2021-03-30T22:11:10.184" v="367" actId="1076"/>
          <ac:spMkLst>
            <pc:docMk/>
            <pc:sldMk cId="1324537194" sldId="573"/>
            <ac:spMk id="17" creationId="{33B97492-2F4E-421F-99BD-6ED9A5B5FF6C}"/>
          </ac:spMkLst>
        </pc:spChg>
        <pc:picChg chg="add mod">
          <ac:chgData name="Cristian Chilipirea" userId="34ab170da5908fc4" providerId="LiveId" clId="{C37DED80-1630-4B17-82C0-5BA509016EED}" dt="2021-03-30T22:13:02.685" v="375" actId="1076"/>
          <ac:picMkLst>
            <pc:docMk/>
            <pc:sldMk cId="1324537194" sldId="573"/>
            <ac:picMk id="7" creationId="{B2072F24-C53E-4406-9475-1243D4D1CF46}"/>
          </ac:picMkLst>
        </pc:picChg>
        <pc:picChg chg="add mod">
          <ac:chgData name="Cristian Chilipirea" userId="34ab170da5908fc4" providerId="LiveId" clId="{C37DED80-1630-4B17-82C0-5BA509016EED}" dt="2021-03-30T22:09:45.675" v="327" actId="1076"/>
          <ac:picMkLst>
            <pc:docMk/>
            <pc:sldMk cId="1324537194" sldId="573"/>
            <ac:picMk id="9" creationId="{89A5CE89-FD15-4F75-9631-16DB4E81A998}"/>
          </ac:picMkLst>
        </pc:picChg>
        <pc:picChg chg="add mod">
          <ac:chgData name="Cristian Chilipirea" userId="34ab170da5908fc4" providerId="LiveId" clId="{C37DED80-1630-4B17-82C0-5BA509016EED}" dt="2021-03-30T22:13:04.258" v="376" actId="1076"/>
          <ac:picMkLst>
            <pc:docMk/>
            <pc:sldMk cId="1324537194" sldId="573"/>
            <ac:picMk id="19" creationId="{E59C3165-4CAF-4C00-95CE-6B585F95F12E}"/>
          </ac:picMkLst>
        </pc:picChg>
        <pc:picChg chg="add mod">
          <ac:chgData name="Cristian Chilipirea" userId="34ab170da5908fc4" providerId="LiveId" clId="{C37DED80-1630-4B17-82C0-5BA509016EED}" dt="2021-03-30T22:14:00.740" v="381" actId="1076"/>
          <ac:picMkLst>
            <pc:docMk/>
            <pc:sldMk cId="1324537194" sldId="573"/>
            <ac:picMk id="21" creationId="{3D84FC66-5704-4EB8-BBE9-E4F12D85F631}"/>
          </ac:picMkLst>
        </pc:picChg>
        <pc:cxnChg chg="add mod">
          <ac:chgData name="Cristian Chilipirea" userId="34ab170da5908fc4" providerId="LiveId" clId="{C37DED80-1630-4B17-82C0-5BA509016EED}" dt="2021-03-30T22:10:36.393" v="340" actId="692"/>
          <ac:cxnSpMkLst>
            <pc:docMk/>
            <pc:sldMk cId="1324537194" sldId="573"/>
            <ac:cxnSpMk id="11" creationId="{C5506DBF-8D88-40F6-AF27-AFCBFB50C46B}"/>
          </ac:cxnSpMkLst>
        </pc:cxnChg>
        <pc:cxnChg chg="add mod">
          <ac:chgData name="Cristian Chilipirea" userId="34ab170da5908fc4" providerId="LiveId" clId="{C37DED80-1630-4B17-82C0-5BA509016EED}" dt="2021-03-30T22:10:32.728" v="339" actId="692"/>
          <ac:cxnSpMkLst>
            <pc:docMk/>
            <pc:sldMk cId="1324537194" sldId="573"/>
            <ac:cxnSpMk id="13" creationId="{CA915ADB-68B6-4E2E-A9FD-37B860C57DD9}"/>
          </ac:cxnSpMkLst>
        </pc:cxnChg>
      </pc:sldChg>
      <pc:sldChg chg="new del">
        <pc:chgData name="Cristian Chilipirea" userId="34ab170da5908fc4" providerId="LiveId" clId="{C37DED80-1630-4B17-82C0-5BA509016EED}" dt="2021-03-30T22:00:44.623" v="150" actId="47"/>
        <pc:sldMkLst>
          <pc:docMk/>
          <pc:sldMk cId="1379132191" sldId="57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88260150" sldId="574"/>
        </pc:sldMkLst>
      </pc:sldChg>
      <pc:sldChg chg="addSp delSp modSp new mod">
        <pc:chgData name="Cristian Chilipirea" userId="34ab170da5908fc4" providerId="LiveId" clId="{C37DED80-1630-4B17-82C0-5BA509016EED}" dt="2021-03-30T22:20:21.234" v="525" actId="1076"/>
        <pc:sldMkLst>
          <pc:docMk/>
          <pc:sldMk cId="892970613" sldId="574"/>
        </pc:sldMkLst>
        <pc:spChg chg="mod">
          <ac:chgData name="Cristian Chilipirea" userId="34ab170da5908fc4" providerId="LiveId" clId="{C37DED80-1630-4B17-82C0-5BA509016EED}" dt="2021-03-30T22:03:53.159" v="228" actId="20577"/>
          <ac:spMkLst>
            <pc:docMk/>
            <pc:sldMk cId="892970613" sldId="574"/>
            <ac:spMk id="3" creationId="{96F21F47-53A4-499B-A4D7-46878EAEEF35}"/>
          </ac:spMkLst>
        </pc:spChg>
        <pc:spChg chg="add del mod">
          <ac:chgData name="Cristian Chilipirea" userId="34ab170da5908fc4" providerId="LiveId" clId="{C37DED80-1630-4B17-82C0-5BA509016EED}" dt="2021-03-30T22:18:14.207" v="430" actId="26606"/>
          <ac:spMkLst>
            <pc:docMk/>
            <pc:sldMk cId="892970613" sldId="574"/>
            <ac:spMk id="4" creationId="{BEAA79D2-664E-4025-B764-4383EB24113F}"/>
          </ac:spMkLst>
        </pc:spChg>
        <pc:spChg chg="add mod">
          <ac:chgData name="Cristian Chilipirea" userId="34ab170da5908fc4" providerId="LiveId" clId="{C37DED80-1630-4B17-82C0-5BA509016EED}" dt="2021-03-30T22:19:29.478" v="463" actId="1076"/>
          <ac:spMkLst>
            <pc:docMk/>
            <pc:sldMk cId="892970613" sldId="574"/>
            <ac:spMk id="9" creationId="{027C72AB-09AE-4856-A3F3-E6EF4FDDED5B}"/>
          </ac:spMkLst>
        </pc:spChg>
        <pc:spChg chg="add mod">
          <ac:chgData name="Cristian Chilipirea" userId="34ab170da5908fc4" providerId="LiveId" clId="{C37DED80-1630-4B17-82C0-5BA509016EED}" dt="2021-03-30T22:18:52.496" v="443" actId="1076"/>
          <ac:spMkLst>
            <pc:docMk/>
            <pc:sldMk cId="892970613" sldId="574"/>
            <ac:spMk id="10" creationId="{8ADE7A07-7D53-4FA3-BA43-83D13F43EFEF}"/>
          </ac:spMkLst>
        </pc:spChg>
        <pc:spChg chg="add mod">
          <ac:chgData name="Cristian Chilipirea" userId="34ab170da5908fc4" providerId="LiveId" clId="{C37DED80-1630-4B17-82C0-5BA509016EED}" dt="2021-03-30T22:20:21.234" v="525" actId="1076"/>
          <ac:spMkLst>
            <pc:docMk/>
            <pc:sldMk cId="892970613" sldId="574"/>
            <ac:spMk id="13" creationId="{190A8FF3-7301-46FD-AA6A-BC9AC362A8BB}"/>
          </ac:spMkLst>
        </pc:spChg>
        <pc:graphicFrameChg chg="add del">
          <ac:chgData name="Cristian Chilipirea" userId="34ab170da5908fc4" providerId="LiveId" clId="{C37DED80-1630-4B17-82C0-5BA509016EED}" dt="2021-03-30T22:18:14.207" v="430" actId="26606"/>
          <ac:graphicFrameMkLst>
            <pc:docMk/>
            <pc:sldMk cId="892970613" sldId="574"/>
            <ac:graphicFrameMk id="12" creationId="{B42338B9-5888-4C60-B202-111EDB05772B}"/>
          </ac:graphicFrameMkLst>
        </pc:graphicFrameChg>
        <pc:picChg chg="add mod">
          <ac:chgData name="Cristian Chilipirea" userId="34ab170da5908fc4" providerId="LiveId" clId="{C37DED80-1630-4B17-82C0-5BA509016EED}" dt="2021-03-30T22:18:46.087" v="442" actId="1076"/>
          <ac:picMkLst>
            <pc:docMk/>
            <pc:sldMk cId="892970613" sldId="574"/>
            <ac:picMk id="5" creationId="{88CBD2C6-0BA8-4832-9433-1EE7F8037C10}"/>
          </ac:picMkLst>
        </pc:picChg>
        <pc:picChg chg="add mod">
          <ac:chgData name="Cristian Chilipirea" userId="34ab170da5908fc4" providerId="LiveId" clId="{C37DED80-1630-4B17-82C0-5BA509016EED}" dt="2021-03-30T22:18:42.034" v="441" actId="1076"/>
          <ac:picMkLst>
            <pc:docMk/>
            <pc:sldMk cId="892970613" sldId="574"/>
            <ac:picMk id="6" creationId="{9CD52F1A-8B63-40B5-B204-D7EF41A2DCA3}"/>
          </ac:picMkLst>
        </pc:picChg>
        <pc:cxnChg chg="add mod">
          <ac:chgData name="Cristian Chilipirea" userId="34ab170da5908fc4" providerId="LiveId" clId="{C37DED80-1630-4B17-82C0-5BA509016EED}" dt="2021-03-30T22:18:52.496" v="443" actId="1076"/>
          <ac:cxnSpMkLst>
            <pc:docMk/>
            <pc:sldMk cId="892970613" sldId="574"/>
            <ac:cxnSpMk id="7" creationId="{9A7AFFCA-B0CA-479B-A653-7AACE2104507}"/>
          </ac:cxnSpMkLst>
        </pc:cxnChg>
        <pc:cxnChg chg="add mod">
          <ac:chgData name="Cristian Chilipirea" userId="34ab170da5908fc4" providerId="LiveId" clId="{C37DED80-1630-4B17-82C0-5BA509016EED}" dt="2021-03-30T22:18:52.496" v="443" actId="1076"/>
          <ac:cxnSpMkLst>
            <pc:docMk/>
            <pc:sldMk cId="892970613" sldId="574"/>
            <ac:cxnSpMk id="8" creationId="{909FAEAA-7D34-4EEE-8D96-A6B3644408BD}"/>
          </ac:cxnSpMkLst>
        </pc:cxnChg>
      </pc:sldChg>
      <pc:sldChg chg="modSp new del mod">
        <pc:chgData name="Cristian Chilipirea" userId="34ab170da5908fc4" providerId="LiveId" clId="{C37DED80-1630-4B17-82C0-5BA509016EED}" dt="2021-03-30T22:00:45.379" v="151" actId="47"/>
        <pc:sldMkLst>
          <pc:docMk/>
          <pc:sldMk cId="2258484417" sldId="574"/>
        </pc:sldMkLst>
        <pc:spChg chg="mod">
          <ac:chgData name="Cristian Chilipirea" userId="34ab170da5908fc4" providerId="LiveId" clId="{C37DED80-1630-4B17-82C0-5BA509016EED}" dt="2021-03-30T22:00:01.275" v="147" actId="20577"/>
          <ac:spMkLst>
            <pc:docMk/>
            <pc:sldMk cId="2258484417" sldId="574"/>
            <ac:spMk id="3" creationId="{7D674144-5F13-49C1-9FDE-1424B505338E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3021300" sldId="575"/>
        </pc:sldMkLst>
      </pc:sldChg>
      <pc:sldChg chg="addSp delSp modSp new mod">
        <pc:chgData name="Cristian Chilipirea" userId="34ab170da5908fc4" providerId="LiveId" clId="{C37DED80-1630-4B17-82C0-5BA509016EED}" dt="2021-03-30T22:25:04.096" v="669" actId="1076"/>
        <pc:sldMkLst>
          <pc:docMk/>
          <pc:sldMk cId="2087944914" sldId="575"/>
        </pc:sldMkLst>
        <pc:spChg chg="mod">
          <ac:chgData name="Cristian Chilipirea" userId="34ab170da5908fc4" providerId="LiveId" clId="{C37DED80-1630-4B17-82C0-5BA509016EED}" dt="2021-03-30T22:04:06.279" v="242" actId="20577"/>
          <ac:spMkLst>
            <pc:docMk/>
            <pc:sldMk cId="2087944914" sldId="575"/>
            <ac:spMk id="3" creationId="{F6E613B1-79DC-42C3-B67C-A468DC6A5976}"/>
          </ac:spMkLst>
        </pc:spChg>
        <pc:spChg chg="del">
          <ac:chgData name="Cristian Chilipirea" userId="34ab170da5908fc4" providerId="LiveId" clId="{C37DED80-1630-4B17-82C0-5BA509016EED}" dt="2021-03-30T22:22:54.904" v="526" actId="478"/>
          <ac:spMkLst>
            <pc:docMk/>
            <pc:sldMk cId="2087944914" sldId="575"/>
            <ac:spMk id="4" creationId="{C01F2D98-0C76-4CEB-AD18-800338A83C77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9" creationId="{794DF5F3-0DB6-4969-AEA8-EAFCBCBD1030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0" creationId="{60E6A128-A517-49D3-8F5D-44ECA320F6C0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6" creationId="{5041F170-A127-45F3-919B-1B4DA6BD56DE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17" creationId="{398B8EAC-5BD5-4C1B-A425-F53129870516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20" creationId="{5A2B4BA1-585C-4248-913D-68D5ED79B18E}"/>
          </ac:spMkLst>
        </pc:spChg>
        <pc:spChg chg="add mod">
          <ac:chgData name="Cristian Chilipirea" userId="34ab170da5908fc4" providerId="LiveId" clId="{C37DED80-1630-4B17-82C0-5BA509016EED}" dt="2021-03-30T22:24:06.160" v="543" actId="1076"/>
          <ac:spMkLst>
            <pc:docMk/>
            <pc:sldMk cId="2087944914" sldId="575"/>
            <ac:spMk id="21" creationId="{EFB12AC0-7C9F-45FB-98E4-2F2AFC22BA62}"/>
          </ac:spMkLst>
        </pc:spChg>
        <pc:spChg chg="add mod">
          <ac:chgData name="Cristian Chilipirea" userId="34ab170da5908fc4" providerId="LiveId" clId="{C37DED80-1630-4B17-82C0-5BA509016EED}" dt="2021-03-30T22:25:04.096" v="669" actId="1076"/>
          <ac:spMkLst>
            <pc:docMk/>
            <pc:sldMk cId="2087944914" sldId="575"/>
            <ac:spMk id="22" creationId="{748FF126-15B1-4A84-84A1-D0C7F2DF30EF}"/>
          </ac:spMkLst>
        </pc:sp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5" creationId="{B87E8A09-C832-4627-ACED-3E4CF7DEDE84}"/>
          </ac:picMkLst>
        </pc:pic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6" creationId="{1E339C62-60CE-4AA8-8C8F-761E6BED87B5}"/>
          </ac:picMkLst>
        </pc:picChg>
        <pc:picChg chg="add mod">
          <ac:chgData name="Cristian Chilipirea" userId="34ab170da5908fc4" providerId="LiveId" clId="{C37DED80-1630-4B17-82C0-5BA509016EED}" dt="2021-03-30T22:24:06.160" v="543" actId="1076"/>
          <ac:picMkLst>
            <pc:docMk/>
            <pc:sldMk cId="2087944914" sldId="575"/>
            <ac:picMk id="13" creationId="{A29FB286-1A38-4BBA-B3BD-66040DE41FDB}"/>
          </ac:picMkLst>
        </pc:pic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7" creationId="{DE65BF40-5ED5-4397-9590-3A27E123717F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8" creationId="{0E4942B1-C5A1-43A8-90A4-683FE88DCC02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4" creationId="{BA4E96EB-B93F-4B59-9D95-10C4F438FB0A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5" creationId="{B7DDD97E-2A46-4703-A4EE-F6EF04BD0E36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8" creationId="{10F35052-F1BF-41CC-8166-725D11AD108A}"/>
          </ac:cxnSpMkLst>
        </pc:cxnChg>
        <pc:cxnChg chg="add mod">
          <ac:chgData name="Cristian Chilipirea" userId="34ab170da5908fc4" providerId="LiveId" clId="{C37DED80-1630-4B17-82C0-5BA509016EED}" dt="2021-03-30T22:24:06.160" v="543" actId="1076"/>
          <ac:cxnSpMkLst>
            <pc:docMk/>
            <pc:sldMk cId="2087944914" sldId="575"/>
            <ac:cxnSpMk id="19" creationId="{6AE853CC-09F4-4AD6-B7C6-2E50B9F29D5C}"/>
          </ac:cxnSpMkLst>
        </pc:cxnChg>
      </pc:sldChg>
      <pc:sldChg chg="new del">
        <pc:chgData name="Cristian Chilipirea" userId="34ab170da5908fc4" providerId="LiveId" clId="{C37DED80-1630-4B17-82C0-5BA509016EED}" dt="2021-03-30T22:00:44.479" v="149" actId="47"/>
        <pc:sldMkLst>
          <pc:docMk/>
          <pc:sldMk cId="3867435153" sldId="57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60017698" sldId="576"/>
        </pc:sldMkLst>
      </pc:sldChg>
      <pc:sldChg chg="modSp new mod">
        <pc:chgData name="Cristian Chilipirea" userId="34ab170da5908fc4" providerId="LiveId" clId="{C37DED80-1630-4B17-82C0-5BA509016EED}" dt="2021-03-30T22:36:58.105" v="897" actId="20577"/>
        <pc:sldMkLst>
          <pc:docMk/>
          <pc:sldMk cId="2847738997" sldId="576"/>
        </pc:sldMkLst>
        <pc:spChg chg="mod">
          <ac:chgData name="Cristian Chilipirea" userId="34ab170da5908fc4" providerId="LiveId" clId="{C37DED80-1630-4B17-82C0-5BA509016EED}" dt="2021-03-30T22:04:33.195" v="268" actId="20577"/>
          <ac:spMkLst>
            <pc:docMk/>
            <pc:sldMk cId="2847738997" sldId="576"/>
            <ac:spMk id="3" creationId="{329FFA66-CE6D-4F30-B679-1E09B426C724}"/>
          </ac:spMkLst>
        </pc:spChg>
        <pc:spChg chg="mod">
          <ac:chgData name="Cristian Chilipirea" userId="34ab170da5908fc4" providerId="LiveId" clId="{C37DED80-1630-4B17-82C0-5BA509016EED}" dt="2021-03-30T22:36:58.105" v="897" actId="20577"/>
          <ac:spMkLst>
            <pc:docMk/>
            <pc:sldMk cId="2847738997" sldId="576"/>
            <ac:spMk id="4" creationId="{1E4EE7F0-1E85-4964-A1C8-E7FA1EF2D162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718825322" sldId="577"/>
        </pc:sldMkLst>
      </pc:sldChg>
      <pc:sldChg chg="addSp delSp modSp new mod">
        <pc:chgData name="Cristian Chilipirea" userId="34ab170da5908fc4" providerId="LiveId" clId="{C37DED80-1630-4B17-82C0-5BA509016EED}" dt="2021-03-30T22:31:05.665" v="885" actId="20577"/>
        <pc:sldMkLst>
          <pc:docMk/>
          <pc:sldMk cId="4236207472" sldId="577"/>
        </pc:sldMkLst>
        <pc:spChg chg="mod">
          <ac:chgData name="Cristian Chilipirea" userId="34ab170da5908fc4" providerId="LiveId" clId="{C37DED80-1630-4B17-82C0-5BA509016EED}" dt="2021-03-30T22:04:46.347" v="291" actId="20577"/>
          <ac:spMkLst>
            <pc:docMk/>
            <pc:sldMk cId="4236207472" sldId="577"/>
            <ac:spMk id="3" creationId="{569D3689-4F27-40EA-BE85-17DF518FB77E}"/>
          </ac:spMkLst>
        </pc:spChg>
        <pc:spChg chg="del">
          <ac:chgData name="Cristian Chilipirea" userId="34ab170da5908fc4" providerId="LiveId" clId="{C37DED80-1630-4B17-82C0-5BA509016EED}" dt="2021-03-30T22:28:14.720" v="802" actId="478"/>
          <ac:spMkLst>
            <pc:docMk/>
            <pc:sldMk cId="4236207472" sldId="577"/>
            <ac:spMk id="4" creationId="{D2D5CC6B-E789-4515-82F3-CEB347FBD17C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9" creationId="{A4ED8282-3A17-4866-A819-4DC8A346FE92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0" creationId="{EC3AFF17-A036-409C-90BD-8A5902BD27C9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4" creationId="{9BE3E631-6188-40BB-A700-B1DD21F2BFF8}"/>
          </ac:spMkLst>
        </pc:spChg>
        <pc:spChg chg="add mod topLvl">
          <ac:chgData name="Cristian Chilipirea" userId="34ab170da5908fc4" providerId="LiveId" clId="{C37DED80-1630-4B17-82C0-5BA509016EED}" dt="2021-03-30T22:29:59.339" v="832" actId="1076"/>
          <ac:spMkLst>
            <pc:docMk/>
            <pc:sldMk cId="4236207472" sldId="577"/>
            <ac:spMk id="15" creationId="{E07BBBE7-E77E-4B98-8623-D5F8171DB3FE}"/>
          </ac:spMkLst>
        </pc:spChg>
        <pc:spChg chg="add del mod topLvl">
          <ac:chgData name="Cristian Chilipirea" userId="34ab170da5908fc4" providerId="LiveId" clId="{C37DED80-1630-4B17-82C0-5BA509016EED}" dt="2021-03-30T22:29:13.881" v="819" actId="478"/>
          <ac:spMkLst>
            <pc:docMk/>
            <pc:sldMk cId="4236207472" sldId="577"/>
            <ac:spMk id="18" creationId="{E6E50D8D-5276-4E23-9860-EE1491CC7FFC}"/>
          </ac:spMkLst>
        </pc:spChg>
        <pc:spChg chg="add del mod topLvl">
          <ac:chgData name="Cristian Chilipirea" userId="34ab170da5908fc4" providerId="LiveId" clId="{C37DED80-1630-4B17-82C0-5BA509016EED}" dt="2021-03-30T22:29:13.881" v="819" actId="478"/>
          <ac:spMkLst>
            <pc:docMk/>
            <pc:sldMk cId="4236207472" sldId="577"/>
            <ac:spMk id="19" creationId="{3B7C6A7D-980C-4B47-9A01-4982FFB7D986}"/>
          </ac:spMkLst>
        </pc:spChg>
        <pc:spChg chg="add del mod topLvl">
          <ac:chgData name="Cristian Chilipirea" userId="34ab170da5908fc4" providerId="LiveId" clId="{C37DED80-1630-4B17-82C0-5BA509016EED}" dt="2021-03-30T22:29:17.012" v="820" actId="478"/>
          <ac:spMkLst>
            <pc:docMk/>
            <pc:sldMk cId="4236207472" sldId="577"/>
            <ac:spMk id="20" creationId="{1110AC74-DC7C-41E8-A890-FEC823331E35}"/>
          </ac:spMkLst>
        </pc:spChg>
        <pc:spChg chg="add mod">
          <ac:chgData name="Cristian Chilipirea" userId="34ab170da5908fc4" providerId="LiveId" clId="{C37DED80-1630-4B17-82C0-5BA509016EED}" dt="2021-03-30T22:31:05.665" v="885" actId="20577"/>
          <ac:spMkLst>
            <pc:docMk/>
            <pc:sldMk cId="4236207472" sldId="577"/>
            <ac:spMk id="39" creationId="{7FFF516F-F39E-4C67-AFA4-5761F7797BCF}"/>
          </ac:spMkLst>
        </pc:spChg>
        <pc:grpChg chg="add del mod">
          <ac:chgData name="Cristian Chilipirea" userId="34ab170da5908fc4" providerId="LiveId" clId="{C37DED80-1630-4B17-82C0-5BA509016EED}" dt="2021-03-30T22:28:57.612" v="813" actId="165"/>
          <ac:grpSpMkLst>
            <pc:docMk/>
            <pc:sldMk cId="4236207472" sldId="577"/>
            <ac:grpSpMk id="21" creationId="{E78905E6-7589-43FF-8E1E-945BB6D15916}"/>
          </ac:grpSpMkLst>
        </pc:grp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5" creationId="{E1A2F481-C683-4C44-ADC3-6CD5E95DAF4F}"/>
          </ac:picMkLst>
        </pc:pic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6" creationId="{0BA14798-9F4B-438D-82DA-65F64186D85E}"/>
          </ac:picMkLst>
        </pc:picChg>
        <pc:picChg chg="add mod topLvl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11" creationId="{408A8BDA-6695-4260-AC3C-C25407CA0CF4}"/>
          </ac:picMkLst>
        </pc:picChg>
        <pc:picChg chg="add mod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22" creationId="{D00C320E-AED0-4C31-AA41-A08CEFD8094C}"/>
          </ac:picMkLst>
        </pc:picChg>
        <pc:picChg chg="add mod">
          <ac:chgData name="Cristian Chilipirea" userId="34ab170da5908fc4" providerId="LiveId" clId="{C37DED80-1630-4B17-82C0-5BA509016EED}" dt="2021-03-30T22:29:59.339" v="832" actId="1076"/>
          <ac:picMkLst>
            <pc:docMk/>
            <pc:sldMk cId="4236207472" sldId="577"/>
            <ac:picMk id="23" creationId="{673B8555-6073-4FC1-8389-50B0F53FCE09}"/>
          </ac:picMkLst>
        </pc:pic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7" creationId="{0EBCD1FF-A79E-4B13-A00C-8578F00D8D12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8" creationId="{3F1ECDE1-90D4-4FC0-AFDE-5B6CF45A3995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12" creationId="{5D004ADC-88C5-44DD-BC94-3B4424D01DB8}"/>
          </ac:cxnSpMkLst>
        </pc:cxnChg>
        <pc:cxnChg chg="add mod topLvl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13" creationId="{37CADA2A-7CE5-4A17-96BA-76E67249EBDD}"/>
          </ac:cxnSpMkLst>
        </pc:cxnChg>
        <pc:cxnChg chg="add del mod topLvl">
          <ac:chgData name="Cristian Chilipirea" userId="34ab170da5908fc4" providerId="LiveId" clId="{C37DED80-1630-4B17-82C0-5BA509016EED}" dt="2021-03-30T22:29:13.881" v="819" actId="478"/>
          <ac:cxnSpMkLst>
            <pc:docMk/>
            <pc:sldMk cId="4236207472" sldId="577"/>
            <ac:cxnSpMk id="16" creationId="{24761336-72B7-426A-BB03-99A9AD046BA6}"/>
          </ac:cxnSpMkLst>
        </pc:cxnChg>
        <pc:cxnChg chg="add del mod topLvl">
          <ac:chgData name="Cristian Chilipirea" userId="34ab170da5908fc4" providerId="LiveId" clId="{C37DED80-1630-4B17-82C0-5BA509016EED}" dt="2021-03-30T22:29:13.881" v="819" actId="478"/>
          <ac:cxnSpMkLst>
            <pc:docMk/>
            <pc:sldMk cId="4236207472" sldId="577"/>
            <ac:cxnSpMk id="17" creationId="{D946D32F-F39A-49A4-8328-F04A4A8A8ED7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4" creationId="{CF3AE458-D885-4DE9-B6F4-86B0EB2A676C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6" creationId="{37766348-FFF0-4C5E-8F4A-E38CAD5E5338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29" creationId="{2B1650D1-CF41-4763-9C0B-26F78332818B}"/>
          </ac:cxnSpMkLst>
        </pc:cxnChg>
        <pc:cxnChg chg="add mod">
          <ac:chgData name="Cristian Chilipirea" userId="34ab170da5908fc4" providerId="LiveId" clId="{C37DED80-1630-4B17-82C0-5BA509016EED}" dt="2021-03-30T22:29:59.339" v="832" actId="1076"/>
          <ac:cxnSpMkLst>
            <pc:docMk/>
            <pc:sldMk cId="4236207472" sldId="577"/>
            <ac:cxnSpMk id="30" creationId="{6B6A3E24-CE78-4E9F-BB85-8F154B076DCE}"/>
          </ac:cxnSpMkLst>
        </pc:cxn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600689036" sldId="578"/>
        </pc:sldMkLst>
      </pc:sldChg>
      <pc:sldChg chg="modSp new mod">
        <pc:chgData name="Cristian Chilipirea" userId="34ab170da5908fc4" providerId="LiveId" clId="{C37DED80-1630-4B17-82C0-5BA509016EED}" dt="2021-03-30T22:40:30.985" v="1109" actId="14100"/>
        <pc:sldMkLst>
          <pc:docMk/>
          <pc:sldMk cId="781201672" sldId="578"/>
        </pc:sldMkLst>
        <pc:spChg chg="mod">
          <ac:chgData name="Cristian Chilipirea" userId="34ab170da5908fc4" providerId="LiveId" clId="{C37DED80-1630-4B17-82C0-5BA509016EED}" dt="2021-03-30T22:38:54.461" v="924" actId="20577"/>
          <ac:spMkLst>
            <pc:docMk/>
            <pc:sldMk cId="781201672" sldId="578"/>
            <ac:spMk id="3" creationId="{1946038B-516D-4F34-A593-3DC2CBAD9ADB}"/>
          </ac:spMkLst>
        </pc:spChg>
        <pc:spChg chg="mod">
          <ac:chgData name="Cristian Chilipirea" userId="34ab170da5908fc4" providerId="LiveId" clId="{C37DED80-1630-4B17-82C0-5BA509016EED}" dt="2021-03-30T22:40:30.985" v="1109" actId="14100"/>
          <ac:spMkLst>
            <pc:docMk/>
            <pc:sldMk cId="781201672" sldId="578"/>
            <ac:spMk id="4" creationId="{C3A0F0F9-96BE-45C7-AA58-2FDCA4FAA3DD}"/>
          </ac:spMkLst>
        </pc:spChg>
      </pc:sldChg>
      <pc:sldChg chg="modSp new del mod">
        <pc:chgData name="Cristian Chilipirea" userId="34ab170da5908fc4" providerId="LiveId" clId="{C37DED80-1630-4B17-82C0-5BA509016EED}" dt="2021-03-30T22:37:14.049" v="898" actId="47"/>
        <pc:sldMkLst>
          <pc:docMk/>
          <pc:sldMk cId="2561163828" sldId="578"/>
        </pc:sldMkLst>
        <pc:spChg chg="mod">
          <ac:chgData name="Cristian Chilipirea" userId="34ab170da5908fc4" providerId="LiveId" clId="{C37DED80-1630-4B17-82C0-5BA509016EED}" dt="2021-03-30T22:32:24.401" v="896" actId="20577"/>
          <ac:spMkLst>
            <pc:docMk/>
            <pc:sldMk cId="2561163828" sldId="578"/>
            <ac:spMk id="3" creationId="{B5D8C88C-C248-4CC9-A00D-58C7AFB3C519}"/>
          </ac:spMkLst>
        </pc:sp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48043908" sldId="579"/>
        </pc:sldMkLst>
      </pc:sldChg>
      <pc:sldChg chg="modSp new mod">
        <pc:chgData name="Cristian Chilipirea" userId="34ab170da5908fc4" providerId="LiveId" clId="{C37DED80-1630-4B17-82C0-5BA509016EED}" dt="2021-03-30T22:42:31.796" v="1159" actId="122"/>
        <pc:sldMkLst>
          <pc:docMk/>
          <pc:sldMk cId="3219017049" sldId="579"/>
        </pc:sldMkLst>
        <pc:spChg chg="mod">
          <ac:chgData name="Cristian Chilipirea" userId="34ab170da5908fc4" providerId="LiveId" clId="{C37DED80-1630-4B17-82C0-5BA509016EED}" dt="2021-03-30T22:42:02.621" v="1123" actId="20577"/>
          <ac:spMkLst>
            <pc:docMk/>
            <pc:sldMk cId="3219017049" sldId="579"/>
            <ac:spMk id="3" creationId="{4BD204C4-B036-495E-BEA5-9FF5BA1221BE}"/>
          </ac:spMkLst>
        </pc:spChg>
        <pc:spChg chg="mod">
          <ac:chgData name="Cristian Chilipirea" userId="34ab170da5908fc4" providerId="LiveId" clId="{C37DED80-1630-4B17-82C0-5BA509016EED}" dt="2021-03-30T22:42:31.796" v="1159" actId="122"/>
          <ac:spMkLst>
            <pc:docMk/>
            <pc:sldMk cId="3219017049" sldId="579"/>
            <ac:spMk id="4" creationId="{5064AC09-E911-4892-B94D-BC1E8F51953F}"/>
          </ac:spMkLst>
        </pc:spChg>
      </pc:sldChg>
      <pc:sldChg chg="addSp delSp modSp new mod ord">
        <pc:chgData name="Cristian Chilipirea" userId="34ab170da5908fc4" providerId="LiveId" clId="{C37DED80-1630-4B17-82C0-5BA509016EED}" dt="2021-03-30T22:55:48.078" v="1227"/>
        <pc:sldMkLst>
          <pc:docMk/>
          <pc:sldMk cId="4091138876" sldId="580"/>
        </pc:sldMkLst>
        <pc:spChg chg="mod">
          <ac:chgData name="Cristian Chilipirea" userId="34ab170da5908fc4" providerId="LiveId" clId="{C37DED80-1630-4B17-82C0-5BA509016EED}" dt="2021-03-30T22:49:11.037" v="1181" actId="20577"/>
          <ac:spMkLst>
            <pc:docMk/>
            <pc:sldMk cId="4091138876" sldId="580"/>
            <ac:spMk id="3" creationId="{A9CC752D-0AAA-4671-9FC4-E38F4B2F7E95}"/>
          </ac:spMkLst>
        </pc:spChg>
        <pc:spChg chg="del">
          <ac:chgData name="Cristian Chilipirea" userId="34ab170da5908fc4" providerId="LiveId" clId="{C37DED80-1630-4B17-82C0-5BA509016EED}" dt="2021-03-30T22:49:03.750" v="1161"/>
          <ac:spMkLst>
            <pc:docMk/>
            <pc:sldMk cId="4091138876" sldId="580"/>
            <ac:spMk id="4" creationId="{4ECBF14D-C95A-47BE-960C-9C9D8173F31F}"/>
          </ac:spMkLst>
        </pc:spChg>
        <pc:picChg chg="add mod">
          <ac:chgData name="Cristian Chilipirea" userId="34ab170da5908fc4" providerId="LiveId" clId="{C37DED80-1630-4B17-82C0-5BA509016EED}" dt="2021-03-30T22:49:05.408" v="1162" actId="27614"/>
          <ac:picMkLst>
            <pc:docMk/>
            <pc:sldMk cId="4091138876" sldId="580"/>
            <ac:picMk id="6" creationId="{8DB31575-5B90-448F-B821-BC68E8C2218D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260974895" sldId="580"/>
        </pc:sldMkLst>
      </pc:sldChg>
      <pc:sldChg chg="addSp delSp modSp new mod">
        <pc:chgData name="Cristian Chilipirea" userId="34ab170da5908fc4" providerId="LiveId" clId="{C37DED80-1630-4B17-82C0-5BA509016EED}" dt="2021-03-30T23:05:13.594" v="1350" actId="14100"/>
        <pc:sldMkLst>
          <pc:docMk/>
          <pc:sldMk cId="2856614804" sldId="581"/>
        </pc:sldMkLst>
        <pc:spChg chg="mod">
          <ac:chgData name="Cristian Chilipirea" userId="34ab170da5908fc4" providerId="LiveId" clId="{C37DED80-1630-4B17-82C0-5BA509016EED}" dt="2021-03-30T22:50:45.726" v="1203" actId="20577"/>
          <ac:spMkLst>
            <pc:docMk/>
            <pc:sldMk cId="2856614804" sldId="581"/>
            <ac:spMk id="3" creationId="{1573F685-9FDA-4BD5-891A-2FA2B0B7159E}"/>
          </ac:spMkLst>
        </pc:spChg>
        <pc:spChg chg="del">
          <ac:chgData name="Cristian Chilipirea" userId="34ab170da5908fc4" providerId="LiveId" clId="{C37DED80-1630-4B17-82C0-5BA509016EED}" dt="2021-03-30T23:01:33.918" v="1242" actId="478"/>
          <ac:spMkLst>
            <pc:docMk/>
            <pc:sldMk cId="2856614804" sldId="581"/>
            <ac:spMk id="4" creationId="{78A4DD8E-51D7-457A-81C0-561FB0BA6878}"/>
          </ac:spMkLst>
        </pc:spChg>
        <pc:spChg chg="add mod">
          <ac:chgData name="Cristian Chilipirea" userId="34ab170da5908fc4" providerId="LiveId" clId="{C37DED80-1630-4B17-82C0-5BA509016EED}" dt="2021-03-30T23:03:05.626" v="1261" actId="1076"/>
          <ac:spMkLst>
            <pc:docMk/>
            <pc:sldMk cId="2856614804" sldId="581"/>
            <ac:spMk id="5" creationId="{B1B06ACD-4A0E-499B-84C5-75966B1D9802}"/>
          </ac:spMkLst>
        </pc:spChg>
        <pc:spChg chg="add mod">
          <ac:chgData name="Cristian Chilipirea" userId="34ab170da5908fc4" providerId="LiveId" clId="{C37DED80-1630-4B17-82C0-5BA509016EED}" dt="2021-03-30T23:04:01.975" v="1316" actId="207"/>
          <ac:spMkLst>
            <pc:docMk/>
            <pc:sldMk cId="2856614804" sldId="581"/>
            <ac:spMk id="6" creationId="{9CFC3B63-0C97-43ED-9B32-63CC8B6AEA48}"/>
          </ac:spMkLst>
        </pc:spChg>
        <pc:spChg chg="add mod">
          <ac:chgData name="Cristian Chilipirea" userId="34ab170da5908fc4" providerId="LiveId" clId="{C37DED80-1630-4B17-82C0-5BA509016EED}" dt="2021-03-30T23:04:38.708" v="1336" actId="1076"/>
          <ac:spMkLst>
            <pc:docMk/>
            <pc:sldMk cId="2856614804" sldId="581"/>
            <ac:spMk id="7" creationId="{3434C06A-BAC4-4007-B4AE-23D1D7D99C8B}"/>
          </ac:spMkLst>
        </pc:spChg>
        <pc:spChg chg="add mod">
          <ac:chgData name="Cristian Chilipirea" userId="34ab170da5908fc4" providerId="LiveId" clId="{C37DED80-1630-4B17-82C0-5BA509016EED}" dt="2021-03-30T23:04:35.712" v="1335" actId="1076"/>
          <ac:spMkLst>
            <pc:docMk/>
            <pc:sldMk cId="2856614804" sldId="581"/>
            <ac:spMk id="8" creationId="{5B3ACDB5-6026-4D10-B8EF-4B7D4BDBB955}"/>
          </ac:spMkLst>
        </pc:spChg>
        <pc:spChg chg="add mod">
          <ac:chgData name="Cristian Chilipirea" userId="34ab170da5908fc4" providerId="LiveId" clId="{C37DED80-1630-4B17-82C0-5BA509016EED}" dt="2021-03-30T23:04:31.290" v="1334" actId="1076"/>
          <ac:spMkLst>
            <pc:docMk/>
            <pc:sldMk cId="2856614804" sldId="581"/>
            <ac:spMk id="9" creationId="{BFDA93EA-E2ED-43BF-92E5-5E79FC249FE2}"/>
          </ac:spMkLst>
        </pc:spChg>
        <pc:cxnChg chg="add mod">
          <ac:chgData name="Cristian Chilipirea" userId="34ab170da5908fc4" providerId="LiveId" clId="{C37DED80-1630-4B17-82C0-5BA509016EED}" dt="2021-03-30T23:04:55.844" v="1341" actId="692"/>
          <ac:cxnSpMkLst>
            <pc:docMk/>
            <pc:sldMk cId="2856614804" sldId="581"/>
            <ac:cxnSpMk id="11" creationId="{6E0D91C1-BF62-4B47-A508-774B2B430DE5}"/>
          </ac:cxnSpMkLst>
        </pc:cxnChg>
        <pc:cxnChg chg="add mod">
          <ac:chgData name="Cristian Chilipirea" userId="34ab170da5908fc4" providerId="LiveId" clId="{C37DED80-1630-4B17-82C0-5BA509016EED}" dt="2021-03-30T23:05:02.362" v="1344" actId="14100"/>
          <ac:cxnSpMkLst>
            <pc:docMk/>
            <pc:sldMk cId="2856614804" sldId="581"/>
            <ac:cxnSpMk id="12" creationId="{36C099BD-2046-43A8-992D-A94C0EEB7822}"/>
          </ac:cxnSpMkLst>
        </pc:cxnChg>
        <pc:cxnChg chg="add mod">
          <ac:chgData name="Cristian Chilipirea" userId="34ab170da5908fc4" providerId="LiveId" clId="{C37DED80-1630-4B17-82C0-5BA509016EED}" dt="2021-03-30T23:05:07.221" v="1347" actId="14100"/>
          <ac:cxnSpMkLst>
            <pc:docMk/>
            <pc:sldMk cId="2856614804" sldId="581"/>
            <ac:cxnSpMk id="15" creationId="{1467AE60-AC1F-40CD-9B15-647F4779BDB1}"/>
          </ac:cxnSpMkLst>
        </pc:cxnChg>
        <pc:cxnChg chg="add mod">
          <ac:chgData name="Cristian Chilipirea" userId="34ab170da5908fc4" providerId="LiveId" clId="{C37DED80-1630-4B17-82C0-5BA509016EED}" dt="2021-03-30T23:05:13.594" v="1350" actId="14100"/>
          <ac:cxnSpMkLst>
            <pc:docMk/>
            <pc:sldMk cId="2856614804" sldId="581"/>
            <ac:cxnSpMk id="18" creationId="{0A3F0814-7F3E-449A-A8B7-78C3B5432EAD}"/>
          </ac:cxnSpMkLst>
        </pc:cxn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252557593" sldId="58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248241393" sldId="582"/>
        </pc:sldMkLst>
      </pc:sldChg>
      <pc:sldChg chg="addSp delSp modSp new mod">
        <pc:chgData name="Cristian Chilipirea" userId="34ab170da5908fc4" providerId="LiveId" clId="{C37DED80-1630-4B17-82C0-5BA509016EED}" dt="2021-03-30T22:52:28.611" v="1213" actId="1076"/>
        <pc:sldMkLst>
          <pc:docMk/>
          <pc:sldMk cId="4231693870" sldId="582"/>
        </pc:sldMkLst>
        <pc:spChg chg="mod">
          <ac:chgData name="Cristian Chilipirea" userId="34ab170da5908fc4" providerId="LiveId" clId="{C37DED80-1630-4B17-82C0-5BA509016EED}" dt="2021-03-30T22:52:22.610" v="1210" actId="20577"/>
          <ac:spMkLst>
            <pc:docMk/>
            <pc:sldMk cId="4231693870" sldId="582"/>
            <ac:spMk id="3" creationId="{A840D5E7-817A-471D-88BC-7D2BB82B5B6A}"/>
          </ac:spMkLst>
        </pc:spChg>
        <pc:spChg chg="del">
          <ac:chgData name="Cristian Chilipirea" userId="34ab170da5908fc4" providerId="LiveId" clId="{C37DED80-1630-4B17-82C0-5BA509016EED}" dt="2021-03-30T22:52:24.649" v="1211" actId="478"/>
          <ac:spMkLst>
            <pc:docMk/>
            <pc:sldMk cId="4231693870" sldId="582"/>
            <ac:spMk id="4" creationId="{31E26CE2-540D-4340-B489-91182E31DD4E}"/>
          </ac:spMkLst>
        </pc:spChg>
        <pc:picChg chg="add mod">
          <ac:chgData name="Cristian Chilipirea" userId="34ab170da5908fc4" providerId="LiveId" clId="{C37DED80-1630-4B17-82C0-5BA509016EED}" dt="2021-03-30T22:52:28.611" v="1213" actId="1076"/>
          <ac:picMkLst>
            <pc:docMk/>
            <pc:sldMk cId="4231693870" sldId="582"/>
            <ac:picMk id="6" creationId="{6D6280F1-1312-4341-ADCB-9E4A3836AB26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299193481" sldId="583"/>
        </pc:sldMkLst>
      </pc:sldChg>
      <pc:sldChg chg="addSp delSp modSp new mod modNotesTx">
        <pc:chgData name="Cristian Chilipirea" userId="34ab170da5908fc4" providerId="LiveId" clId="{C37DED80-1630-4B17-82C0-5BA509016EED}" dt="2021-03-30T22:55:34.085" v="1225"/>
        <pc:sldMkLst>
          <pc:docMk/>
          <pc:sldMk cId="3351145268" sldId="583"/>
        </pc:sldMkLst>
        <pc:spChg chg="mod">
          <ac:chgData name="Cristian Chilipirea" userId="34ab170da5908fc4" providerId="LiveId" clId="{C37DED80-1630-4B17-82C0-5BA509016EED}" dt="2021-03-30T22:52:48.202" v="1218" actId="20577"/>
          <ac:spMkLst>
            <pc:docMk/>
            <pc:sldMk cId="3351145268" sldId="583"/>
            <ac:spMk id="3" creationId="{BABB518F-69D6-422B-AFC7-A5D90ECA3F7F}"/>
          </ac:spMkLst>
        </pc:spChg>
        <pc:spChg chg="del">
          <ac:chgData name="Cristian Chilipirea" userId="34ab170da5908fc4" providerId="LiveId" clId="{C37DED80-1630-4B17-82C0-5BA509016EED}" dt="2021-03-30T22:52:50.250" v="1219" actId="478"/>
          <ac:spMkLst>
            <pc:docMk/>
            <pc:sldMk cId="3351145268" sldId="583"/>
            <ac:spMk id="4" creationId="{DEAFE54D-B3EF-4FEE-8597-4109951FA7AB}"/>
          </ac:spMkLst>
        </pc:spChg>
        <pc:picChg chg="add mod">
          <ac:chgData name="Cristian Chilipirea" userId="34ab170da5908fc4" providerId="LiveId" clId="{C37DED80-1630-4B17-82C0-5BA509016EED}" dt="2021-03-30T22:52:57.314" v="1224" actId="1076"/>
          <ac:picMkLst>
            <pc:docMk/>
            <pc:sldMk cId="3351145268" sldId="583"/>
            <ac:picMk id="6" creationId="{FB090A3E-ABF0-4A40-8614-DCBCC553E8F1}"/>
          </ac:picMkLst>
        </pc:picChg>
      </pc:sldChg>
      <pc:sldChg chg="addSp delSp modSp new mod">
        <pc:chgData name="Cristian Chilipirea" userId="34ab170da5908fc4" providerId="LiveId" clId="{C37DED80-1630-4B17-82C0-5BA509016EED}" dt="2021-03-30T22:58:08.836" v="1241" actId="1076"/>
        <pc:sldMkLst>
          <pc:docMk/>
          <pc:sldMk cId="200465049" sldId="584"/>
        </pc:sldMkLst>
        <pc:spChg chg="mod">
          <ac:chgData name="Cristian Chilipirea" userId="34ab170da5908fc4" providerId="LiveId" clId="{C37DED80-1630-4B17-82C0-5BA509016EED}" dt="2021-03-30T22:57:47.542" v="1235" actId="20577"/>
          <ac:spMkLst>
            <pc:docMk/>
            <pc:sldMk cId="200465049" sldId="584"/>
            <ac:spMk id="3" creationId="{AB8B295C-2567-46E9-B82F-B04D32A5A02A}"/>
          </ac:spMkLst>
        </pc:spChg>
        <pc:spChg chg="del">
          <ac:chgData name="Cristian Chilipirea" userId="34ab170da5908fc4" providerId="LiveId" clId="{C37DED80-1630-4B17-82C0-5BA509016EED}" dt="2021-03-30T22:57:50.742" v="1236" actId="478"/>
          <ac:spMkLst>
            <pc:docMk/>
            <pc:sldMk cId="200465049" sldId="584"/>
            <ac:spMk id="4" creationId="{37DAABAA-06DA-42F2-B94F-C07D5899DBA4}"/>
          </ac:spMkLst>
        </pc:spChg>
        <pc:picChg chg="add mod">
          <ac:chgData name="Cristian Chilipirea" userId="34ab170da5908fc4" providerId="LiveId" clId="{C37DED80-1630-4B17-82C0-5BA509016EED}" dt="2021-03-30T22:58:08.836" v="1241" actId="1076"/>
          <ac:picMkLst>
            <pc:docMk/>
            <pc:sldMk cId="200465049" sldId="584"/>
            <ac:picMk id="6" creationId="{00C06307-4ACD-4890-A6AC-1EEE9AE3CCE3}"/>
          </ac:picMkLst>
        </pc:picChg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063902004" sldId="58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32058138" sldId="58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249537155" sldId="58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701239978" sldId="58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76307886" sldId="58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929131563" sldId="58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683285954" sldId="59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446874454" sldId="59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47561736" sldId="59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58208371" sldId="59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141669378" sldId="59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432442683" sldId="59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399870870" sldId="59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161992243" sldId="59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967330756" sldId="59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373415453" sldId="59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01992725" sldId="60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942653881" sldId="60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07784042" sldId="60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774779344" sldId="60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555951008" sldId="60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8711790" sldId="60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82263671" sldId="60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744801269" sldId="60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003323650" sldId="608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36372032" sldId="609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516865313" sldId="610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1846104386" sldId="611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4197535571" sldId="612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06805126" sldId="613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790101116" sldId="614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2424992184" sldId="615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95483172" sldId="616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364705447" sldId="617"/>
        </pc:sldMkLst>
      </pc:sldChg>
      <pc:sldChg chg="del">
        <pc:chgData name="Cristian Chilipirea" userId="34ab170da5908fc4" providerId="LiveId" clId="{C37DED80-1630-4B17-82C0-5BA509016EED}" dt="2021-03-30T21:41:40.695" v="24" actId="47"/>
        <pc:sldMkLst>
          <pc:docMk/>
          <pc:sldMk cId="889266843" sldId="618"/>
        </pc:sldMkLst>
      </pc:sldChg>
      <pc:sldMasterChg chg="modSp modSldLayout">
        <pc:chgData name="Cristian Chilipirea" userId="34ab170da5908fc4" providerId="LiveId" clId="{C37DED80-1630-4B17-82C0-5BA509016EED}" dt="2021-03-30T21:59:30.713" v="142" actId="207"/>
        <pc:sldMasterMkLst>
          <pc:docMk/>
          <pc:sldMasterMk cId="2779709577" sldId="2147483648"/>
        </pc:sldMasterMkLst>
        <pc:spChg chg="mod">
          <ac:chgData name="Cristian Chilipirea" userId="34ab170da5908fc4" providerId="LiveId" clId="{C37DED80-1630-4B17-82C0-5BA509016EED}" dt="2021-03-30T21:59:30.713" v="142" actId="207"/>
          <ac:spMkLst>
            <pc:docMk/>
            <pc:sldMasterMk cId="2779709577" sldId="2147483648"/>
            <ac:spMk id="2" creationId="{8A67A26E-6A76-4F6D-BC08-B93A8DB6BC51}"/>
          </ac:spMkLst>
        </pc:spChg>
        <pc:sldLayoutChg chg="modSp">
          <pc:chgData name="Cristian Chilipirea" userId="34ab170da5908fc4" providerId="LiveId" clId="{C37DED80-1630-4B17-82C0-5BA509016EED}" dt="2021-03-30T21:58:31.699" v="140" actId="207"/>
          <pc:sldLayoutMkLst>
            <pc:docMk/>
            <pc:sldMasterMk cId="2779709577" sldId="2147483648"/>
            <pc:sldLayoutMk cId="1441797581" sldId="2147483649"/>
          </pc:sldLayoutMkLst>
          <pc:spChg chg="mod">
            <ac:chgData name="Cristian Chilipirea" userId="34ab170da5908fc4" providerId="LiveId" clId="{C37DED80-1630-4B17-82C0-5BA509016EED}" dt="2021-03-30T21:57:51.801" v="137" actId="207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C37DED80-1630-4B17-82C0-5BA509016EED}" dt="2021-03-30T21:58:31.699" v="140" actId="207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</pc:sldLayoutChg>
        <pc:sldLayoutChg chg="modSp">
          <pc:chgData name="Cristian Chilipirea" userId="34ab170da5908fc4" providerId="LiveId" clId="{C37DED80-1630-4B17-82C0-5BA509016EED}" dt="2021-03-30T21:57:20.528" v="135" actId="207"/>
          <pc:sldLayoutMkLst>
            <pc:docMk/>
            <pc:sldMasterMk cId="2779709577" sldId="2147483648"/>
            <pc:sldLayoutMk cId="1356244176" sldId="2147483650"/>
          </pc:sldLayoutMkLst>
          <pc:spChg chg="mod">
            <ac:chgData name="Cristian Chilipirea" userId="34ab170da5908fc4" providerId="LiveId" clId="{C37DED80-1630-4B17-82C0-5BA509016EED}" dt="2021-03-30T21:46:31.059" v="58" actId="207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C37DED80-1630-4B17-82C0-5BA509016EED}" dt="2021-03-30T21:57:20.528" v="135" actId="207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</pc:sldLayoutChg>
        <pc:sldLayoutChg chg="modSp">
          <pc:chgData name="Cristian Chilipirea" userId="34ab170da5908fc4" providerId="LiveId" clId="{C37DED80-1630-4B17-82C0-5BA509016EED}" dt="2021-03-30T21:58:05.043" v="138" actId="207"/>
          <pc:sldLayoutMkLst>
            <pc:docMk/>
            <pc:sldMasterMk cId="2779709577" sldId="2147483648"/>
            <pc:sldLayoutMk cId="3452985466" sldId="2147483651"/>
          </pc:sldLayoutMkLst>
          <pc:spChg chg="mod">
            <ac:chgData name="Cristian Chilipirea" userId="34ab170da5908fc4" providerId="LiveId" clId="{C37DED80-1630-4B17-82C0-5BA509016EED}" dt="2021-03-30T21:58:05.043" v="138" actId="207"/>
            <ac:spMkLst>
              <pc:docMk/>
              <pc:sldMasterMk cId="2779709577" sldId="2147483648"/>
              <pc:sldLayoutMk cId="3452985466" sldId="2147483651"/>
              <ac:spMk id="2" creationId="{CD0F0AC5-DDDC-4EDD-8B9C-D2997395F73A}"/>
            </ac:spMkLst>
          </pc:spChg>
        </pc:sldLayoutChg>
      </pc:sldMasterChg>
    </pc:docChg>
  </pc:docChgLst>
  <pc:docChgLst>
    <pc:chgData name="Cristian Chilipirea" userId="34ab170da5908fc4" providerId="LiveId" clId="{737D2F41-4F33-4F87-84DB-7833CCA55101}"/>
    <pc:docChg chg="undo custSel addSld delSld modSld">
      <pc:chgData name="Cristian Chilipirea" userId="34ab170da5908fc4" providerId="LiveId" clId="{737D2F41-4F33-4F87-84DB-7833CCA55101}" dt="2021-05-11T19:56:57.731" v="107" actId="1076"/>
      <pc:docMkLst>
        <pc:docMk/>
      </pc:docMkLst>
      <pc:sldChg chg="modSp mod">
        <pc:chgData name="Cristian Chilipirea" userId="34ab170da5908fc4" providerId="LiveId" clId="{737D2F41-4F33-4F87-84DB-7833CCA55101}" dt="2021-05-11T19:50:04.040" v="35" actId="404"/>
        <pc:sldMkLst>
          <pc:docMk/>
          <pc:sldMk cId="736295071" sldId="256"/>
        </pc:sldMkLst>
        <pc:spChg chg="mod">
          <ac:chgData name="Cristian Chilipirea" userId="34ab170da5908fc4" providerId="LiveId" clId="{737D2F41-4F33-4F87-84DB-7833CCA55101}" dt="2021-05-11T19:50:04.040" v="35" actId="404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956858955" sldId="257"/>
        </pc:sldMkLst>
      </pc:sldChg>
      <pc:sldChg chg="new">
        <pc:chgData name="Cristian Chilipirea" userId="34ab170da5908fc4" providerId="LiveId" clId="{737D2F41-4F33-4F87-84DB-7833CCA55101}" dt="2021-05-11T19:50:13.888" v="37" actId="680"/>
        <pc:sldMkLst>
          <pc:docMk/>
          <pc:sldMk cId="2384199253" sldId="257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636026675" sldId="258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898501162" sldId="260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253096943" sldId="261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088267796" sldId="262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464374054" sldId="263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011151197" sldId="264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331331222" sldId="265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730212614" sldId="266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698091448" sldId="267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072328762" sldId="268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542495490" sldId="269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165733824" sldId="271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698133036" sldId="272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028175246" sldId="273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4005162265" sldId="274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512030501" sldId="275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27531259" sldId="276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066485889" sldId="277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939895671" sldId="278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660730831" sldId="279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588051810" sldId="280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617628556" sldId="281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948137187" sldId="282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522048035" sldId="283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241919935" sldId="284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2876362613" sldId="285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1856140273" sldId="286"/>
        </pc:sldMkLst>
      </pc:sldChg>
      <pc:sldChg chg="del">
        <pc:chgData name="Cristian Chilipirea" userId="34ab170da5908fc4" providerId="LiveId" clId="{737D2F41-4F33-4F87-84DB-7833CCA55101}" dt="2021-05-11T19:50:12.233" v="36" actId="47"/>
        <pc:sldMkLst>
          <pc:docMk/>
          <pc:sldMk cId="3872301924" sldId="287"/>
        </pc:sldMkLst>
      </pc:sldChg>
      <pc:sldChg chg="modSp add mod">
        <pc:chgData name="Cristian Chilipirea" userId="34ab170da5908fc4" providerId="LiveId" clId="{737D2F41-4F33-4F87-84DB-7833CCA55101}" dt="2021-05-11T19:50:39.180" v="48" actId="14100"/>
        <pc:sldMkLst>
          <pc:docMk/>
          <pc:sldMk cId="2029859804" sldId="486"/>
        </pc:sldMkLst>
        <pc:spChg chg="mod">
          <ac:chgData name="Cristian Chilipirea" userId="34ab170da5908fc4" providerId="LiveId" clId="{737D2F41-4F33-4F87-84DB-7833CCA55101}" dt="2021-05-11T19:50:39.180" v="48" actId="14100"/>
          <ac:spMkLst>
            <pc:docMk/>
            <pc:sldMk cId="2029859804" sldId="486"/>
            <ac:spMk id="2" creationId="{C57EAE78-4034-4C55-A1BE-7CE0CFA59B36}"/>
          </ac:spMkLst>
        </pc:spChg>
      </pc:sldChg>
      <pc:sldChg chg="modSp add mod">
        <pc:chgData name="Cristian Chilipirea" userId="34ab170da5908fc4" providerId="LiveId" clId="{737D2F41-4F33-4F87-84DB-7833CCA55101}" dt="2021-05-11T19:55:09.554" v="89" actId="1076"/>
        <pc:sldMkLst>
          <pc:docMk/>
          <pc:sldMk cId="2331693985" sldId="517"/>
        </pc:sldMkLst>
        <pc:picChg chg="mod">
          <ac:chgData name="Cristian Chilipirea" userId="34ab170da5908fc4" providerId="LiveId" clId="{737D2F41-4F33-4F87-84DB-7833CCA55101}" dt="2021-05-11T19:55:09.554" v="89" actId="1076"/>
          <ac:picMkLst>
            <pc:docMk/>
            <pc:sldMk cId="2331693985" sldId="517"/>
            <ac:picMk id="8" creationId="{E9FBA484-2F28-4F58-9B57-D5B2F9866E92}"/>
          </ac:picMkLst>
        </pc:picChg>
        <pc:picChg chg="mod">
          <ac:chgData name="Cristian Chilipirea" userId="34ab170da5908fc4" providerId="LiveId" clId="{737D2F41-4F33-4F87-84DB-7833CCA55101}" dt="2021-05-11T19:55:07.934" v="88" actId="1076"/>
          <ac:picMkLst>
            <pc:docMk/>
            <pc:sldMk cId="2331693985" sldId="517"/>
            <ac:picMk id="12" creationId="{36A1C03D-797B-4CC6-B1C0-C19E3AE8B766}"/>
          </ac:picMkLst>
        </pc:picChg>
      </pc:sldChg>
      <pc:sldChg chg="modSp add mod">
        <pc:chgData name="Cristian Chilipirea" userId="34ab170da5908fc4" providerId="LiveId" clId="{737D2F41-4F33-4F87-84DB-7833CCA55101}" dt="2021-05-11T19:56:24.010" v="102" actId="1076"/>
        <pc:sldMkLst>
          <pc:docMk/>
          <pc:sldMk cId="935045768" sldId="518"/>
        </pc:sldMkLst>
        <pc:picChg chg="mod">
          <ac:chgData name="Cristian Chilipirea" userId="34ab170da5908fc4" providerId="LiveId" clId="{737D2F41-4F33-4F87-84DB-7833CCA55101}" dt="2021-05-11T19:56:24.010" v="102" actId="1076"/>
          <ac:picMkLst>
            <pc:docMk/>
            <pc:sldMk cId="935045768" sldId="518"/>
            <ac:picMk id="5" creationId="{87FE9AF6-EE67-494D-8838-0E2888D12A69}"/>
          </ac:picMkLst>
        </pc:picChg>
        <pc:picChg chg="mod">
          <ac:chgData name="Cristian Chilipirea" userId="34ab170da5908fc4" providerId="LiveId" clId="{737D2F41-4F33-4F87-84DB-7833CCA55101}" dt="2021-05-11T19:56:21.453" v="101" actId="1076"/>
          <ac:picMkLst>
            <pc:docMk/>
            <pc:sldMk cId="935045768" sldId="518"/>
            <ac:picMk id="7" creationId="{8A4615E5-4FC3-4D83-8045-34670D5B1523}"/>
          </ac:picMkLst>
        </pc:picChg>
      </pc:sldChg>
      <pc:sldChg chg="modSp add mod">
        <pc:chgData name="Cristian Chilipirea" userId="34ab170da5908fc4" providerId="LiveId" clId="{737D2F41-4F33-4F87-84DB-7833CCA55101}" dt="2021-05-11T19:56:28.939" v="104" actId="1076"/>
        <pc:sldMkLst>
          <pc:docMk/>
          <pc:sldMk cId="467374495" sldId="519"/>
        </pc:sldMkLst>
        <pc:picChg chg="mod">
          <ac:chgData name="Cristian Chilipirea" userId="34ab170da5908fc4" providerId="LiveId" clId="{737D2F41-4F33-4F87-84DB-7833CCA55101}" dt="2021-05-11T19:56:26.495" v="103" actId="1076"/>
          <ac:picMkLst>
            <pc:docMk/>
            <pc:sldMk cId="467374495" sldId="519"/>
            <ac:picMk id="6" creationId="{8FE6B508-8FF4-4091-BE44-9497D8CC69F8}"/>
          </ac:picMkLst>
        </pc:picChg>
        <pc:picChg chg="mod">
          <ac:chgData name="Cristian Chilipirea" userId="34ab170da5908fc4" providerId="LiveId" clId="{737D2F41-4F33-4F87-84DB-7833CCA55101}" dt="2021-05-11T19:56:28.939" v="104" actId="1076"/>
          <ac:picMkLst>
            <pc:docMk/>
            <pc:sldMk cId="467374495" sldId="519"/>
            <ac:picMk id="9" creationId="{886C114A-E81A-4F66-9E4A-F4A9FD4D6A53}"/>
          </ac:picMkLst>
        </pc:pic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961530426" sldId="520"/>
        </pc:sldMkLst>
      </pc:sldChg>
      <pc:sldChg chg="modSp add mod">
        <pc:chgData name="Cristian Chilipirea" userId="34ab170da5908fc4" providerId="LiveId" clId="{737D2F41-4F33-4F87-84DB-7833CCA55101}" dt="2021-05-11T19:56:38.704" v="106" actId="1076"/>
        <pc:sldMkLst>
          <pc:docMk/>
          <pc:sldMk cId="4188047853" sldId="522"/>
        </pc:sldMkLst>
        <pc:picChg chg="mod">
          <ac:chgData name="Cristian Chilipirea" userId="34ab170da5908fc4" providerId="LiveId" clId="{737D2F41-4F33-4F87-84DB-7833CCA55101}" dt="2021-05-11T19:56:36.924" v="105" actId="1076"/>
          <ac:picMkLst>
            <pc:docMk/>
            <pc:sldMk cId="4188047853" sldId="522"/>
            <ac:picMk id="6" creationId="{01BB8B34-C24B-49DF-95E0-87A55F8BDDA4}"/>
          </ac:picMkLst>
        </pc:picChg>
        <pc:picChg chg="mod">
          <ac:chgData name="Cristian Chilipirea" userId="34ab170da5908fc4" providerId="LiveId" clId="{737D2F41-4F33-4F87-84DB-7833CCA55101}" dt="2021-05-11T19:56:38.704" v="106" actId="1076"/>
          <ac:picMkLst>
            <pc:docMk/>
            <pc:sldMk cId="4188047853" sldId="522"/>
            <ac:picMk id="7" creationId="{3D9AB8AD-0084-438B-AC60-D1E5EE6E0AB9}"/>
          </ac:picMkLst>
        </pc:pic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3274895799" sldId="538"/>
        </pc:sldMkLst>
      </pc:sldChg>
      <pc:sldChg chg="modSp add mod">
        <pc:chgData name="Cristian Chilipirea" userId="34ab170da5908fc4" providerId="LiveId" clId="{737D2F41-4F33-4F87-84DB-7833CCA55101}" dt="2021-05-11T19:53:34.501" v="74" actId="14100"/>
        <pc:sldMkLst>
          <pc:docMk/>
          <pc:sldMk cId="4216735161" sldId="539"/>
        </pc:sldMkLst>
        <pc:spChg chg="mod">
          <ac:chgData name="Cristian Chilipirea" userId="34ab170da5908fc4" providerId="LiveId" clId="{737D2F41-4F33-4F87-84DB-7833CCA55101}" dt="2021-05-11T19:53:34.501" v="74" actId="14100"/>
          <ac:spMkLst>
            <pc:docMk/>
            <pc:sldMk cId="4216735161" sldId="539"/>
            <ac:spMk id="3" creationId="{9E663FF7-A1E4-49C5-9370-2D1F10110240}"/>
          </ac:spMkLst>
        </pc:sp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1150165789" sldId="540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597888722" sldId="541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732834858" sldId="542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901454113" sldId="543"/>
        </pc:sldMkLst>
      </pc:sldChg>
      <pc:sldChg chg="delSp modSp add mod">
        <pc:chgData name="Cristian Chilipirea" userId="34ab170da5908fc4" providerId="LiveId" clId="{737D2F41-4F33-4F87-84DB-7833CCA55101}" dt="2021-05-11T19:52:34.817" v="66" actId="478"/>
        <pc:sldMkLst>
          <pc:docMk/>
          <pc:sldMk cId="3665559837" sldId="544"/>
        </pc:sldMkLst>
        <pc:spChg chg="mod">
          <ac:chgData name="Cristian Chilipirea" userId="34ab170da5908fc4" providerId="LiveId" clId="{737D2F41-4F33-4F87-84DB-7833CCA55101}" dt="2021-05-11T19:50:32.220" v="44" actId="27636"/>
          <ac:spMkLst>
            <pc:docMk/>
            <pc:sldMk cId="3665559837" sldId="544"/>
            <ac:spMk id="2" creationId="{7509AA39-D24B-4863-928F-DED69B2E422F}"/>
          </ac:spMkLst>
        </pc:spChg>
        <pc:spChg chg="del">
          <ac:chgData name="Cristian Chilipirea" userId="34ab170da5908fc4" providerId="LiveId" clId="{737D2F41-4F33-4F87-84DB-7833CCA55101}" dt="2021-05-11T19:52:34.817" v="66" actId="478"/>
          <ac:spMkLst>
            <pc:docMk/>
            <pc:sldMk cId="3665559837" sldId="544"/>
            <ac:spMk id="3" creationId="{64B3293C-281A-4E03-BA73-B0A6B0D72B0E}"/>
          </ac:spMkLst>
        </pc:spChg>
      </pc:sldChg>
      <pc:sldChg chg="modSp add mod">
        <pc:chgData name="Cristian Chilipirea" userId="34ab170da5908fc4" providerId="LiveId" clId="{737D2F41-4F33-4F87-84DB-7833CCA55101}" dt="2021-05-11T19:53:27.213" v="73" actId="1076"/>
        <pc:sldMkLst>
          <pc:docMk/>
          <pc:sldMk cId="4085489161" sldId="545"/>
        </pc:sldMkLst>
        <pc:spChg chg="mod">
          <ac:chgData name="Cristian Chilipirea" userId="34ab170da5908fc4" providerId="LiveId" clId="{737D2F41-4F33-4F87-84DB-7833CCA55101}" dt="2021-05-11T19:50:32.223" v="45" actId="27636"/>
          <ac:spMkLst>
            <pc:docMk/>
            <pc:sldMk cId="4085489161" sldId="545"/>
            <ac:spMk id="2" creationId="{7509AA39-D24B-4863-928F-DED69B2E422F}"/>
          </ac:spMkLst>
        </pc:spChg>
        <pc:picChg chg="mod">
          <ac:chgData name="Cristian Chilipirea" userId="34ab170da5908fc4" providerId="LiveId" clId="{737D2F41-4F33-4F87-84DB-7833CCA55101}" dt="2021-05-11T19:53:26.287" v="72" actId="1076"/>
          <ac:picMkLst>
            <pc:docMk/>
            <pc:sldMk cId="4085489161" sldId="545"/>
            <ac:picMk id="6" creationId="{832923D6-2695-493B-A1A9-05575451AFD5}"/>
          </ac:picMkLst>
        </pc:picChg>
        <pc:picChg chg="mod">
          <ac:chgData name="Cristian Chilipirea" userId="34ab170da5908fc4" providerId="LiveId" clId="{737D2F41-4F33-4F87-84DB-7833CCA55101}" dt="2021-05-11T19:53:27.213" v="73" actId="1076"/>
          <ac:picMkLst>
            <pc:docMk/>
            <pc:sldMk cId="4085489161" sldId="545"/>
            <ac:picMk id="8" creationId="{83C47856-3750-4C2B-8E11-C429E0FC8369}"/>
          </ac:picMkLst>
        </pc:picChg>
      </pc:sldChg>
      <pc:sldChg chg="modSp add mod">
        <pc:chgData name="Cristian Chilipirea" userId="34ab170da5908fc4" providerId="LiveId" clId="{737D2F41-4F33-4F87-84DB-7833CCA55101}" dt="2021-05-11T19:55:27.701" v="90" actId="1076"/>
        <pc:sldMkLst>
          <pc:docMk/>
          <pc:sldMk cId="4287114451" sldId="547"/>
        </pc:sldMkLst>
        <pc:picChg chg="mod">
          <ac:chgData name="Cristian Chilipirea" userId="34ab170da5908fc4" providerId="LiveId" clId="{737D2F41-4F33-4F87-84DB-7833CCA55101}" dt="2021-05-11T19:55:27.701" v="90" actId="1076"/>
          <ac:picMkLst>
            <pc:docMk/>
            <pc:sldMk cId="4287114451" sldId="547"/>
            <ac:picMk id="7" creationId="{9B762F16-9DF1-479F-B565-6B3357E63092}"/>
          </ac:picMkLst>
        </pc:picChg>
      </pc:sldChg>
      <pc:sldChg chg="delSp add mod">
        <pc:chgData name="Cristian Chilipirea" userId="34ab170da5908fc4" providerId="LiveId" clId="{737D2F41-4F33-4F87-84DB-7833CCA55101}" dt="2021-05-11T19:54:16.277" v="79" actId="478"/>
        <pc:sldMkLst>
          <pc:docMk/>
          <pc:sldMk cId="2727235745" sldId="551"/>
        </pc:sldMkLst>
        <pc:spChg chg="del">
          <ac:chgData name="Cristian Chilipirea" userId="34ab170da5908fc4" providerId="LiveId" clId="{737D2F41-4F33-4F87-84DB-7833CCA55101}" dt="2021-05-11T19:54:16.277" v="79" actId="478"/>
          <ac:spMkLst>
            <pc:docMk/>
            <pc:sldMk cId="2727235745" sldId="551"/>
            <ac:spMk id="6" creationId="{E660D916-0CD3-4C68-9F1B-8FE71AF99B4F}"/>
          </ac:spMkLst>
        </pc:spChg>
      </pc:sldChg>
      <pc:sldChg chg="delSp add mod">
        <pc:chgData name="Cristian Chilipirea" userId="34ab170da5908fc4" providerId="LiveId" clId="{737D2F41-4F33-4F87-84DB-7833CCA55101}" dt="2021-05-11T19:54:21.147" v="80" actId="478"/>
        <pc:sldMkLst>
          <pc:docMk/>
          <pc:sldMk cId="685147917" sldId="552"/>
        </pc:sldMkLst>
        <pc:spChg chg="del">
          <ac:chgData name="Cristian Chilipirea" userId="34ab170da5908fc4" providerId="LiveId" clId="{737D2F41-4F33-4F87-84DB-7833CCA55101}" dt="2021-05-11T19:54:21.147" v="80" actId="478"/>
          <ac:spMkLst>
            <pc:docMk/>
            <pc:sldMk cId="685147917" sldId="552"/>
            <ac:spMk id="6" creationId="{E660D916-0CD3-4C68-9F1B-8FE71AF99B4F}"/>
          </ac:spMkLst>
        </pc:spChg>
      </pc:sldChg>
      <pc:sldChg chg="modSp add mod">
        <pc:chgData name="Cristian Chilipirea" userId="34ab170da5908fc4" providerId="LiveId" clId="{737D2F41-4F33-4F87-84DB-7833CCA55101}" dt="2021-05-11T19:54:49.699" v="85" actId="1076"/>
        <pc:sldMkLst>
          <pc:docMk/>
          <pc:sldMk cId="4141300715" sldId="553"/>
        </pc:sldMkLst>
        <pc:picChg chg="mod">
          <ac:chgData name="Cristian Chilipirea" userId="34ab170da5908fc4" providerId="LiveId" clId="{737D2F41-4F33-4F87-84DB-7833CCA55101}" dt="2021-05-11T19:54:49.699" v="85" actId="1076"/>
          <ac:picMkLst>
            <pc:docMk/>
            <pc:sldMk cId="4141300715" sldId="553"/>
            <ac:picMk id="6" creationId="{33791086-A2D0-47F3-AC94-2406DC465D52}"/>
          </ac:picMkLst>
        </pc:picChg>
        <pc:picChg chg="mod">
          <ac:chgData name="Cristian Chilipirea" userId="34ab170da5908fc4" providerId="LiveId" clId="{737D2F41-4F33-4F87-84DB-7833CCA55101}" dt="2021-05-11T19:54:48.619" v="84" actId="1076"/>
          <ac:picMkLst>
            <pc:docMk/>
            <pc:sldMk cId="4141300715" sldId="553"/>
            <ac:picMk id="8" creationId="{C03362FE-C122-434E-9262-28A042BEBBF6}"/>
          </ac:picMkLst>
        </pc:picChg>
      </pc:sldChg>
      <pc:sldChg chg="delSp add mod">
        <pc:chgData name="Cristian Chilipirea" userId="34ab170da5908fc4" providerId="LiveId" clId="{737D2F41-4F33-4F87-84DB-7833CCA55101}" dt="2021-05-11T19:54:33.863" v="82" actId="478"/>
        <pc:sldMkLst>
          <pc:docMk/>
          <pc:sldMk cId="3894358974" sldId="554"/>
        </pc:sldMkLst>
        <pc:spChg chg="del">
          <ac:chgData name="Cristian Chilipirea" userId="34ab170da5908fc4" providerId="LiveId" clId="{737D2F41-4F33-4F87-84DB-7833CCA55101}" dt="2021-05-11T19:54:33.863" v="82" actId="478"/>
          <ac:spMkLst>
            <pc:docMk/>
            <pc:sldMk cId="3894358974" sldId="554"/>
            <ac:spMk id="3" creationId="{1E2ED951-AEF0-4C98-A003-2C0910693104}"/>
          </ac:spMkLst>
        </pc:spChg>
      </pc:sldChg>
      <pc:sldChg chg="modSp add mod">
        <pc:chgData name="Cristian Chilipirea" userId="34ab170da5908fc4" providerId="LiveId" clId="{737D2F41-4F33-4F87-84DB-7833CCA55101}" dt="2021-05-11T19:54:29.505" v="81" actId="20577"/>
        <pc:sldMkLst>
          <pc:docMk/>
          <pc:sldMk cId="1849143231" sldId="555"/>
        </pc:sldMkLst>
        <pc:spChg chg="mod">
          <ac:chgData name="Cristian Chilipirea" userId="34ab170da5908fc4" providerId="LiveId" clId="{737D2F41-4F33-4F87-84DB-7833CCA55101}" dt="2021-05-11T19:54:29.505" v="81" actId="20577"/>
          <ac:spMkLst>
            <pc:docMk/>
            <pc:sldMk cId="1849143231" sldId="555"/>
            <ac:spMk id="3" creationId="{B0B51B5A-6CB9-4435-AA6B-CAA8AB029415}"/>
          </ac:spMkLst>
        </pc:spChg>
      </pc:sldChg>
      <pc:sldChg chg="modSp add mod">
        <pc:chgData name="Cristian Chilipirea" userId="34ab170da5908fc4" providerId="LiveId" clId="{737D2F41-4F33-4F87-84DB-7833CCA55101}" dt="2021-05-11T19:53:13.289" v="69" actId="692"/>
        <pc:sldMkLst>
          <pc:docMk/>
          <pc:sldMk cId="1088190047" sldId="556"/>
        </pc:sldMkLst>
        <pc:spChg chg="mod">
          <ac:chgData name="Cristian Chilipirea" userId="34ab170da5908fc4" providerId="LiveId" clId="{737D2F41-4F33-4F87-84DB-7833CCA55101}" dt="2021-05-11T19:53:13.289" v="69" actId="692"/>
          <ac:spMkLst>
            <pc:docMk/>
            <pc:sldMk cId="1088190047" sldId="556"/>
            <ac:spMk id="19" creationId="{BE48E952-C547-42F2-8501-2433E435CEB5}"/>
          </ac:spMkLst>
        </pc:sp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5" creationId="{5813D659-B61B-4BB3-9CA8-9CC296995BC3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6" creationId="{30DD604A-12AC-4FBF-B571-8DD5ED630ABF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7" creationId="{350EC807-F1A4-44D7-A110-6C18B6662F99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8" creationId="{2C388A7D-9456-4A4E-9319-2F49C00FD3F0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9" creationId="{7EDD4652-C366-432B-9FEB-FCFDD02EEE01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11" creationId="{C8DAF965-80BD-4512-925C-CC06AEF6FC0D}"/>
          </ac:cxnSpMkLst>
        </pc:cxnChg>
        <pc:cxnChg chg="mod">
          <ac:chgData name="Cristian Chilipirea" userId="34ab170da5908fc4" providerId="LiveId" clId="{737D2F41-4F33-4F87-84DB-7833CCA55101}" dt="2021-05-11T19:53:13.289" v="69" actId="692"/>
          <ac:cxnSpMkLst>
            <pc:docMk/>
            <pc:sldMk cId="1088190047" sldId="556"/>
            <ac:cxnSpMk id="12" creationId="{501832C2-467E-4EEF-9AEF-4DAA047F6AC4}"/>
          </ac:cxnSpMkLst>
        </pc:cxn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246085545" sldId="557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967383724" sldId="559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989450587" sldId="561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1031046549" sldId="562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937079708" sldId="563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3722996850" sldId="564"/>
        </pc:sldMkLst>
      </pc:sldChg>
      <pc:sldChg chg="modSp add mod">
        <pc:chgData name="Cristian Chilipirea" userId="34ab170da5908fc4" providerId="LiveId" clId="{737D2F41-4F33-4F87-84DB-7833CCA55101}" dt="2021-05-11T19:50:32.199" v="39" actId="27636"/>
        <pc:sldMkLst>
          <pc:docMk/>
          <pc:sldMk cId="1158760994" sldId="565"/>
        </pc:sldMkLst>
        <pc:spChg chg="mod">
          <ac:chgData name="Cristian Chilipirea" userId="34ab170da5908fc4" providerId="LiveId" clId="{737D2F41-4F33-4F87-84DB-7833CCA55101}" dt="2021-05-11T19:50:32.199" v="39" actId="27636"/>
          <ac:spMkLst>
            <pc:docMk/>
            <pc:sldMk cId="1158760994" sldId="565"/>
            <ac:spMk id="4" creationId="{0DAB8D6D-11ED-43B9-B7B3-5FC1E353A8A3}"/>
          </ac:spMkLst>
        </pc:sp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4000708217" sldId="566"/>
        </pc:sldMkLst>
      </pc:sldChg>
      <pc:sldChg chg="modSp add mod">
        <pc:chgData name="Cristian Chilipirea" userId="34ab170da5908fc4" providerId="LiveId" clId="{737D2F41-4F33-4F87-84DB-7833CCA55101}" dt="2021-05-11T19:51:33.055" v="57" actId="1076"/>
        <pc:sldMkLst>
          <pc:docMk/>
          <pc:sldMk cId="209257181" sldId="567"/>
        </pc:sldMkLst>
        <pc:spChg chg="mod">
          <ac:chgData name="Cristian Chilipirea" userId="34ab170da5908fc4" providerId="LiveId" clId="{737D2F41-4F33-4F87-84DB-7833CCA55101}" dt="2021-05-11T19:50:32.204" v="41" actId="27636"/>
          <ac:spMkLst>
            <pc:docMk/>
            <pc:sldMk cId="209257181" sldId="567"/>
            <ac:spMk id="4" creationId="{4DB6151D-9AC0-40D9-89E4-FB934CE37AAC}"/>
          </ac:spMkLst>
        </pc:spChg>
        <pc:spChg chg="mod">
          <ac:chgData name="Cristian Chilipirea" userId="34ab170da5908fc4" providerId="LiveId" clId="{737D2F41-4F33-4F87-84DB-7833CCA55101}" dt="2021-05-11T19:51:33.055" v="57" actId="1076"/>
          <ac:spMkLst>
            <pc:docMk/>
            <pc:sldMk cId="209257181" sldId="567"/>
            <ac:spMk id="11" creationId="{6B3B8194-88A0-4770-AF8E-F5C1DD8E7460}"/>
          </ac:spMkLst>
        </pc:spChg>
      </pc:sldChg>
      <pc:sldChg chg="modSp add mod">
        <pc:chgData name="Cristian Chilipirea" userId="34ab170da5908fc4" providerId="LiveId" clId="{737D2F41-4F33-4F87-84DB-7833CCA55101}" dt="2021-05-11T19:51:11.831" v="51" actId="1076"/>
        <pc:sldMkLst>
          <pc:docMk/>
          <pc:sldMk cId="3215103818" sldId="568"/>
        </pc:sldMkLst>
        <pc:spChg chg="mod">
          <ac:chgData name="Cristian Chilipirea" userId="34ab170da5908fc4" providerId="LiveId" clId="{737D2F41-4F33-4F87-84DB-7833CCA55101}" dt="2021-05-11T19:51:11.831" v="51" actId="1076"/>
          <ac:spMkLst>
            <pc:docMk/>
            <pc:sldMk cId="3215103818" sldId="568"/>
            <ac:spMk id="2" creationId="{C1824B53-A164-4E51-AE43-4FC115C12818}"/>
          </ac:spMkLst>
        </pc:spChg>
        <pc:spChg chg="mod">
          <ac:chgData name="Cristian Chilipirea" userId="34ab170da5908fc4" providerId="LiveId" clId="{737D2F41-4F33-4F87-84DB-7833CCA55101}" dt="2021-05-11T19:50:32.202" v="40" actId="27636"/>
          <ac:spMkLst>
            <pc:docMk/>
            <pc:sldMk cId="3215103818" sldId="568"/>
            <ac:spMk id="4" creationId="{0DAB8D6D-11ED-43B9-B7B3-5FC1E353A8A3}"/>
          </ac:spMkLst>
        </pc:spChg>
      </pc:sldChg>
      <pc:sldChg chg="modSp add mod">
        <pc:chgData name="Cristian Chilipirea" userId="34ab170da5908fc4" providerId="LiveId" clId="{737D2F41-4F33-4F87-84DB-7833CCA55101}" dt="2021-05-11T19:51:43.613" v="62" actId="1076"/>
        <pc:sldMkLst>
          <pc:docMk/>
          <pc:sldMk cId="1687429141" sldId="569"/>
        </pc:sldMkLst>
        <pc:spChg chg="mod">
          <ac:chgData name="Cristian Chilipirea" userId="34ab170da5908fc4" providerId="LiveId" clId="{737D2F41-4F33-4F87-84DB-7833CCA55101}" dt="2021-05-11T19:51:43.613" v="62" actId="1076"/>
          <ac:spMkLst>
            <pc:docMk/>
            <pc:sldMk cId="1687429141" sldId="569"/>
            <ac:spMk id="2" creationId="{F3851E4F-F118-4645-9694-CBD4F40D34F2}"/>
          </ac:spMkLst>
        </pc:spChg>
      </pc:sldChg>
      <pc:sldChg chg="delSp modSp add mod">
        <pc:chgData name="Cristian Chilipirea" userId="34ab170da5908fc4" providerId="LiveId" clId="{737D2F41-4F33-4F87-84DB-7833CCA55101}" dt="2021-05-11T19:52:21.051" v="65" actId="478"/>
        <pc:sldMkLst>
          <pc:docMk/>
          <pc:sldMk cId="3755010453" sldId="570"/>
        </pc:sldMkLst>
        <pc:spChg chg="del">
          <ac:chgData name="Cristian Chilipirea" userId="34ab170da5908fc4" providerId="LiveId" clId="{737D2F41-4F33-4F87-84DB-7833CCA55101}" dt="2021-05-11T19:52:21.051" v="65" actId="478"/>
          <ac:spMkLst>
            <pc:docMk/>
            <pc:sldMk cId="3755010453" sldId="570"/>
            <ac:spMk id="2" creationId="{4C238791-826C-4671-A95E-0CBC70013A02}"/>
          </ac:spMkLst>
        </pc:spChg>
        <pc:spChg chg="mod">
          <ac:chgData name="Cristian Chilipirea" userId="34ab170da5908fc4" providerId="LiveId" clId="{737D2F41-4F33-4F87-84DB-7833CCA55101}" dt="2021-05-11T19:50:32.219" v="43" actId="27636"/>
          <ac:spMkLst>
            <pc:docMk/>
            <pc:sldMk cId="3755010453" sldId="570"/>
            <ac:spMk id="4" creationId="{89C28177-75B6-4E94-AE79-73D711068C73}"/>
          </ac:spMkLst>
        </pc:spChg>
      </pc:sldChg>
      <pc:sldChg chg="delSp modSp add mod">
        <pc:chgData name="Cristian Chilipirea" userId="34ab170da5908fc4" providerId="LiveId" clId="{737D2F41-4F33-4F87-84DB-7833CCA55101}" dt="2021-05-11T19:54:07.947" v="78" actId="14100"/>
        <pc:sldMkLst>
          <pc:docMk/>
          <pc:sldMk cId="1060800523" sldId="571"/>
        </pc:sldMkLst>
        <pc:spChg chg="del">
          <ac:chgData name="Cristian Chilipirea" userId="34ab170da5908fc4" providerId="LiveId" clId="{737D2F41-4F33-4F87-84DB-7833CCA55101}" dt="2021-05-11T19:53:58.399" v="75" actId="478"/>
          <ac:spMkLst>
            <pc:docMk/>
            <pc:sldMk cId="1060800523" sldId="571"/>
            <ac:spMk id="2" creationId="{039AD246-6D7D-420A-A12F-84A30A64A9C9}"/>
          </ac:spMkLst>
        </pc:spChg>
        <pc:spChg chg="mod">
          <ac:chgData name="Cristian Chilipirea" userId="34ab170da5908fc4" providerId="LiveId" clId="{737D2F41-4F33-4F87-84DB-7833CCA55101}" dt="2021-05-11T19:54:07.947" v="78" actId="14100"/>
          <ac:spMkLst>
            <pc:docMk/>
            <pc:sldMk cId="1060800523" sldId="571"/>
            <ac:spMk id="4" creationId="{430CD978-F403-454F-93F9-2439C476FA48}"/>
          </ac:spMkLst>
        </pc:spChg>
      </pc:sldChg>
      <pc:sldChg chg="modSp add mod">
        <pc:chgData name="Cristian Chilipirea" userId="34ab170da5908fc4" providerId="LiveId" clId="{737D2F41-4F33-4F87-84DB-7833CCA55101}" dt="2021-05-11T19:50:32.234" v="47" actId="27636"/>
        <pc:sldMkLst>
          <pc:docMk/>
          <pc:sldMk cId="3920187446" sldId="572"/>
        </pc:sldMkLst>
        <pc:spChg chg="mod">
          <ac:chgData name="Cristian Chilipirea" userId="34ab170da5908fc4" providerId="LiveId" clId="{737D2F41-4F33-4F87-84DB-7833CCA55101}" dt="2021-05-11T19:50:32.234" v="47" actId="27636"/>
          <ac:spMkLst>
            <pc:docMk/>
            <pc:sldMk cId="3920187446" sldId="572"/>
            <ac:spMk id="4" creationId="{6AE10561-54B9-42C1-AA68-CD8E8F341C36}"/>
          </ac:spMkLst>
        </pc:spChg>
      </pc:sldChg>
      <pc:sldChg chg="modSp add mod">
        <pc:chgData name="Cristian Chilipirea" userId="34ab170da5908fc4" providerId="LiveId" clId="{737D2F41-4F33-4F87-84DB-7833CCA55101}" dt="2021-05-11T19:54:54.439" v="87" actId="1076"/>
        <pc:sldMkLst>
          <pc:docMk/>
          <pc:sldMk cId="3485597329" sldId="573"/>
        </pc:sldMkLst>
        <pc:picChg chg="mod">
          <ac:chgData name="Cristian Chilipirea" userId="34ab170da5908fc4" providerId="LiveId" clId="{737D2F41-4F33-4F87-84DB-7833CCA55101}" dt="2021-05-11T19:54:52.704" v="86" actId="1076"/>
          <ac:picMkLst>
            <pc:docMk/>
            <pc:sldMk cId="3485597329" sldId="573"/>
            <ac:picMk id="8" creationId="{B4AA2303-AC9D-4940-A95D-0FE0D9683245}"/>
          </ac:picMkLst>
        </pc:picChg>
        <pc:picChg chg="mod">
          <ac:chgData name="Cristian Chilipirea" userId="34ab170da5908fc4" providerId="LiveId" clId="{737D2F41-4F33-4F87-84DB-7833CCA55101}" dt="2021-05-11T19:54:54.439" v="87" actId="1076"/>
          <ac:picMkLst>
            <pc:docMk/>
            <pc:sldMk cId="3485597329" sldId="573"/>
            <ac:picMk id="10" creationId="{211FA22E-B7F3-4CCB-BEB4-F486E08789C4}"/>
          </ac:picMkLst>
        </pc:picChg>
      </pc:sldChg>
      <pc:sldChg chg="modSp add mod">
        <pc:chgData name="Cristian Chilipirea" userId="34ab170da5908fc4" providerId="LiveId" clId="{737D2F41-4F33-4F87-84DB-7833CCA55101}" dt="2021-05-11T19:52:14.053" v="64" actId="14100"/>
        <pc:sldMkLst>
          <pc:docMk/>
          <pc:sldMk cId="1113518716" sldId="574"/>
        </pc:sldMkLst>
        <pc:spChg chg="mod">
          <ac:chgData name="Cristian Chilipirea" userId="34ab170da5908fc4" providerId="LiveId" clId="{737D2F41-4F33-4F87-84DB-7833CCA55101}" dt="2021-05-11T19:52:14.053" v="64" actId="14100"/>
          <ac:spMkLst>
            <pc:docMk/>
            <pc:sldMk cId="1113518716" sldId="574"/>
            <ac:spMk id="2" creationId="{3BAD79E7-640C-4A2F-8FE8-146420E6DDC6}"/>
          </ac:spMkLst>
        </pc:sp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882796273" sldId="575"/>
        </pc:sldMkLst>
      </pc:sldChg>
      <pc:sldChg chg="modSp add mod">
        <pc:chgData name="Cristian Chilipirea" userId="34ab170da5908fc4" providerId="LiveId" clId="{737D2F41-4F33-4F87-84DB-7833CCA55101}" dt="2021-05-11T19:55:49.484" v="94" actId="20577"/>
        <pc:sldMkLst>
          <pc:docMk/>
          <pc:sldMk cId="3229222388" sldId="576"/>
        </pc:sldMkLst>
        <pc:spChg chg="mod">
          <ac:chgData name="Cristian Chilipirea" userId="34ab170da5908fc4" providerId="LiveId" clId="{737D2F41-4F33-4F87-84DB-7833CCA55101}" dt="2021-05-11T19:55:49.484" v="94" actId="20577"/>
          <ac:spMkLst>
            <pc:docMk/>
            <pc:sldMk cId="3229222388" sldId="576"/>
            <ac:spMk id="2" creationId="{148AEBB9-C8F7-4B88-8458-878E519CEADF}"/>
          </ac:spMkLst>
        </pc:spChg>
      </pc:sldChg>
      <pc:sldChg chg="modSp add del mod">
        <pc:chgData name="Cristian Chilipirea" userId="34ab170da5908fc4" providerId="LiveId" clId="{737D2F41-4F33-4F87-84DB-7833CCA55101}" dt="2021-05-11T19:56:14.265" v="99" actId="47"/>
        <pc:sldMkLst>
          <pc:docMk/>
          <pc:sldMk cId="463151431" sldId="577"/>
        </pc:sldMkLst>
        <pc:picChg chg="mod">
          <ac:chgData name="Cristian Chilipirea" userId="34ab170da5908fc4" providerId="LiveId" clId="{737D2F41-4F33-4F87-84DB-7833CCA55101}" dt="2021-05-11T19:55:54.257" v="95" actId="1076"/>
          <ac:picMkLst>
            <pc:docMk/>
            <pc:sldMk cId="463151431" sldId="577"/>
            <ac:picMk id="6" creationId="{E3807323-7B2A-482D-91A5-C69670B842B4}"/>
          </ac:picMkLst>
        </pc:picChg>
      </pc:sldChg>
      <pc:sldChg chg="add del">
        <pc:chgData name="Cristian Chilipirea" userId="34ab170da5908fc4" providerId="LiveId" clId="{737D2F41-4F33-4F87-84DB-7833CCA55101}" dt="2021-05-11T19:56:13.738" v="98" actId="47"/>
        <pc:sldMkLst>
          <pc:docMk/>
          <pc:sldMk cId="3232324761" sldId="578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588528377" sldId="580"/>
        </pc:sldMkLst>
      </pc:sldChg>
      <pc:sldChg chg="modSp add mod">
        <pc:chgData name="Cristian Chilipirea" userId="34ab170da5908fc4" providerId="LiveId" clId="{737D2F41-4F33-4F87-84DB-7833CCA55101}" dt="2021-05-11T19:56:57.731" v="107" actId="1076"/>
        <pc:sldMkLst>
          <pc:docMk/>
          <pc:sldMk cId="2364946449" sldId="581"/>
        </pc:sldMkLst>
        <pc:picChg chg="mod">
          <ac:chgData name="Cristian Chilipirea" userId="34ab170da5908fc4" providerId="LiveId" clId="{737D2F41-4F33-4F87-84DB-7833CCA55101}" dt="2021-05-11T19:56:57.731" v="107" actId="1076"/>
          <ac:picMkLst>
            <pc:docMk/>
            <pc:sldMk cId="2364946449" sldId="581"/>
            <ac:picMk id="6" creationId="{8D4C922B-78BB-48F9-A8D3-35B88E373775}"/>
          </ac:picMkLst>
        </pc:picChg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2582958370" sldId="582"/>
        </pc:sldMkLst>
      </pc:sldChg>
      <pc:sldChg chg="add">
        <pc:chgData name="Cristian Chilipirea" userId="34ab170da5908fc4" providerId="LiveId" clId="{737D2F41-4F33-4F87-84DB-7833CCA55101}" dt="2021-05-11T19:50:32.036" v="38"/>
        <pc:sldMkLst>
          <pc:docMk/>
          <pc:sldMk cId="1642995100" sldId="583"/>
        </pc:sldMkLst>
      </pc:sldChg>
      <pc:sldMasterChg chg="addSldLayout delSldLayout">
        <pc:chgData name="Cristian Chilipirea" userId="34ab170da5908fc4" providerId="LiveId" clId="{737D2F41-4F33-4F87-84DB-7833CCA55101}" dt="2021-05-11T19:56:14.265" v="99" actId="47"/>
        <pc:sldMasterMkLst>
          <pc:docMk/>
          <pc:sldMasterMk cId="2779709577" sldId="2147483648"/>
        </pc:sldMasterMkLst>
        <pc:sldLayoutChg chg="add del">
          <pc:chgData name="Cristian Chilipirea" userId="34ab170da5908fc4" providerId="LiveId" clId="{737D2F41-4F33-4F87-84DB-7833CCA55101}" dt="2021-05-11T19:56:14.265" v="99" actId="47"/>
          <pc:sldLayoutMkLst>
            <pc:docMk/>
            <pc:sldMasterMk cId="2779709577" sldId="2147483648"/>
            <pc:sldLayoutMk cId="3224625915" sldId="2147483700"/>
          </pc:sldLayoutMkLst>
        </pc:sldLayoutChg>
        <pc:sldLayoutChg chg="add del">
          <pc:chgData name="Cristian Chilipirea" userId="34ab170da5908fc4" providerId="LiveId" clId="{737D2F41-4F33-4F87-84DB-7833CCA55101}" dt="2021-05-11T19:56:13.738" v="98" actId="47"/>
          <pc:sldLayoutMkLst>
            <pc:docMk/>
            <pc:sldMasterMk cId="2779709577" sldId="2147483648"/>
            <pc:sldLayoutMk cId="539815738" sldId="2147483701"/>
          </pc:sldLayoutMkLst>
        </pc:sldLayoutChg>
      </pc:sldMasterChg>
    </pc:docChg>
  </pc:docChgLst>
  <pc:docChgLst>
    <pc:chgData name="Cristian Chilipirea" userId="34ab170da5908fc4" providerId="LiveId" clId="{0F19A925-2ACE-4CE4-9C2F-EE532FD996EB}"/>
    <pc:docChg chg="undo custSel addSld delSld modSld sldOrd">
      <pc:chgData name="Cristian Chilipirea" userId="34ab170da5908fc4" providerId="LiveId" clId="{0F19A925-2ACE-4CE4-9C2F-EE532FD996EB}" dt="2021-04-26T22:40:13.803" v="2072" actId="207"/>
      <pc:docMkLst>
        <pc:docMk/>
      </pc:docMkLst>
      <pc:sldChg chg="modSp mod">
        <pc:chgData name="Cristian Chilipirea" userId="34ab170da5908fc4" providerId="LiveId" clId="{0F19A925-2ACE-4CE4-9C2F-EE532FD996EB}" dt="2021-04-26T19:17:50.860" v="11" actId="20577"/>
        <pc:sldMkLst>
          <pc:docMk/>
          <pc:sldMk cId="736295071" sldId="256"/>
        </pc:sldMkLst>
        <pc:spChg chg="mod">
          <ac:chgData name="Cristian Chilipirea" userId="34ab170da5908fc4" providerId="LiveId" clId="{0F19A925-2ACE-4CE4-9C2F-EE532FD996EB}" dt="2021-04-26T19:17:50.860" v="11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new mod">
        <pc:chgData name="Cristian Chilipirea" userId="34ab170da5908fc4" providerId="LiveId" clId="{0F19A925-2ACE-4CE4-9C2F-EE532FD996EB}" dt="2021-04-26T19:19:07.956" v="46" actId="14100"/>
        <pc:sldMkLst>
          <pc:docMk/>
          <pc:sldMk cId="2636026675" sldId="258"/>
        </pc:sldMkLst>
        <pc:spChg chg="mod">
          <ac:chgData name="Cristian Chilipirea" userId="34ab170da5908fc4" providerId="LiveId" clId="{0F19A925-2ACE-4CE4-9C2F-EE532FD996EB}" dt="2021-04-26T19:18:03.988" v="17" actId="20577"/>
          <ac:spMkLst>
            <pc:docMk/>
            <pc:sldMk cId="2636026675" sldId="258"/>
            <ac:spMk id="3" creationId="{82E0DB6D-BBC7-40F0-9F91-B1B0C3D2F6DB}"/>
          </ac:spMkLst>
        </pc:spChg>
        <pc:spChg chg="mod">
          <ac:chgData name="Cristian Chilipirea" userId="34ab170da5908fc4" providerId="LiveId" clId="{0F19A925-2ACE-4CE4-9C2F-EE532FD996EB}" dt="2021-04-26T19:19:07.956" v="46" actId="14100"/>
          <ac:spMkLst>
            <pc:docMk/>
            <pc:sldMk cId="2636026675" sldId="258"/>
            <ac:spMk id="4" creationId="{206D2E6B-893B-40C3-9724-B7E74C7EBF63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349091074" sldId="258"/>
        </pc:sldMkLst>
      </pc:sldChg>
      <pc:sldChg chg="addSp delSp modSp new del mod">
        <pc:chgData name="Cristian Chilipirea" userId="34ab170da5908fc4" providerId="LiveId" clId="{0F19A925-2ACE-4CE4-9C2F-EE532FD996EB}" dt="2021-04-26T20:04:47.045" v="167" actId="47"/>
        <pc:sldMkLst>
          <pc:docMk/>
          <pc:sldMk cId="17691901" sldId="259"/>
        </pc:sldMkLst>
        <pc:spChg chg="mod">
          <ac:chgData name="Cristian Chilipirea" userId="34ab170da5908fc4" providerId="LiveId" clId="{0F19A925-2ACE-4CE4-9C2F-EE532FD996EB}" dt="2021-04-26T19:23:45.412" v="54" actId="20577"/>
          <ac:spMkLst>
            <pc:docMk/>
            <pc:sldMk cId="17691901" sldId="259"/>
            <ac:spMk id="3" creationId="{2903E639-2266-4C92-BA62-8548DA6503A4}"/>
          </ac:spMkLst>
        </pc:spChg>
        <pc:spChg chg="del">
          <ac:chgData name="Cristian Chilipirea" userId="34ab170da5908fc4" providerId="LiveId" clId="{0F19A925-2ACE-4CE4-9C2F-EE532FD996EB}" dt="2021-04-26T20:01:25.915" v="55" actId="478"/>
          <ac:spMkLst>
            <pc:docMk/>
            <pc:sldMk cId="17691901" sldId="259"/>
            <ac:spMk id="4" creationId="{E9C7B42D-A9B2-48F3-95A9-884A912C47D9}"/>
          </ac:spMkLst>
        </pc:spChg>
        <pc:spChg chg="add mod">
          <ac:chgData name="Cristian Chilipirea" userId="34ab170da5908fc4" providerId="LiveId" clId="{0F19A925-2ACE-4CE4-9C2F-EE532FD996EB}" dt="2021-04-26T20:04:06.680" v="140" actId="20577"/>
          <ac:spMkLst>
            <pc:docMk/>
            <pc:sldMk cId="17691901" sldId="259"/>
            <ac:spMk id="8" creationId="{A418C5DD-D72A-4E27-9461-D65D0DB22D31}"/>
          </ac:spMkLst>
        </pc:spChg>
        <pc:spChg chg="add mod">
          <ac:chgData name="Cristian Chilipirea" userId="34ab170da5908fc4" providerId="LiveId" clId="{0F19A925-2ACE-4CE4-9C2F-EE532FD996EB}" dt="2021-04-26T20:04:19.720" v="162" actId="20577"/>
          <ac:spMkLst>
            <pc:docMk/>
            <pc:sldMk cId="17691901" sldId="259"/>
            <ac:spMk id="9" creationId="{ECD930E4-20CC-4982-8415-DB8A5C8C1585}"/>
          </ac:spMkLst>
        </pc:spChg>
        <pc:picChg chg="add mod">
          <ac:chgData name="Cristian Chilipirea" userId="34ab170da5908fc4" providerId="LiveId" clId="{0F19A925-2ACE-4CE4-9C2F-EE532FD996EB}" dt="2021-04-26T20:02:17.914" v="66" actId="14100"/>
          <ac:picMkLst>
            <pc:docMk/>
            <pc:sldMk cId="17691901" sldId="259"/>
            <ac:picMk id="6" creationId="{C5E700D9-856E-4E3B-AF05-DB3D1C5A11B3}"/>
          </ac:picMkLst>
        </pc:picChg>
        <pc:picChg chg="add mod">
          <ac:chgData name="Cristian Chilipirea" userId="34ab170da5908fc4" providerId="LiveId" clId="{0F19A925-2ACE-4CE4-9C2F-EE532FD996EB}" dt="2021-04-26T20:02:20.517" v="67" actId="14100"/>
          <ac:picMkLst>
            <pc:docMk/>
            <pc:sldMk cId="17691901" sldId="259"/>
            <ac:picMk id="7" creationId="{912E4457-4812-4910-A25E-61CCD635470F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4021337718" sldId="259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22641314" sldId="260"/>
        </pc:sldMkLst>
      </pc:sldChg>
      <pc:sldChg chg="addSp modSp add mod ord">
        <pc:chgData name="Cristian Chilipirea" userId="34ab170da5908fc4" providerId="LiveId" clId="{0F19A925-2ACE-4CE4-9C2F-EE532FD996EB}" dt="2021-04-26T20:05:48.243" v="281" actId="1076"/>
        <pc:sldMkLst>
          <pc:docMk/>
          <pc:sldMk cId="1898501162" sldId="260"/>
        </pc:sldMkLst>
        <pc:spChg chg="add mod">
          <ac:chgData name="Cristian Chilipirea" userId="34ab170da5908fc4" providerId="LiveId" clId="{0F19A925-2ACE-4CE4-9C2F-EE532FD996EB}" dt="2021-04-26T20:05:48.243" v="281" actId="1076"/>
          <ac:spMkLst>
            <pc:docMk/>
            <pc:sldMk cId="1898501162" sldId="260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0:04:42.385" v="164" actId="1076"/>
          <ac:spMkLst>
            <pc:docMk/>
            <pc:sldMk cId="1898501162" sldId="260"/>
            <ac:spMk id="8" creationId="{A418C5DD-D72A-4E27-9461-D65D0DB22D31}"/>
          </ac:spMkLst>
        </pc:spChg>
        <pc:spChg chg="mod">
          <ac:chgData name="Cristian Chilipirea" userId="34ab170da5908fc4" providerId="LiveId" clId="{0F19A925-2ACE-4CE4-9C2F-EE532FD996EB}" dt="2021-04-26T20:04:42.385" v="164" actId="1076"/>
          <ac:spMkLst>
            <pc:docMk/>
            <pc:sldMk cId="1898501162" sldId="260"/>
            <ac:spMk id="9" creationId="{ECD930E4-20CC-4982-8415-DB8A5C8C1585}"/>
          </ac:spMkLst>
        </pc:spChg>
        <pc:picChg chg="mod">
          <ac:chgData name="Cristian Chilipirea" userId="34ab170da5908fc4" providerId="LiveId" clId="{0F19A925-2ACE-4CE4-9C2F-EE532FD996EB}" dt="2021-04-26T20:04:42.385" v="164" actId="1076"/>
          <ac:picMkLst>
            <pc:docMk/>
            <pc:sldMk cId="1898501162" sldId="260"/>
            <ac:picMk id="6" creationId="{C5E700D9-856E-4E3B-AF05-DB3D1C5A11B3}"/>
          </ac:picMkLst>
        </pc:picChg>
        <pc:picChg chg="mod">
          <ac:chgData name="Cristian Chilipirea" userId="34ab170da5908fc4" providerId="LiveId" clId="{0F19A925-2ACE-4CE4-9C2F-EE532FD996EB}" dt="2021-04-26T20:04:42.385" v="164" actId="1076"/>
          <ac:picMkLst>
            <pc:docMk/>
            <pc:sldMk cId="1898501162" sldId="260"/>
            <ac:picMk id="7" creationId="{912E4457-4812-4910-A25E-61CCD635470F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088919102" sldId="261"/>
        </pc:sldMkLst>
      </pc:sldChg>
      <pc:sldChg chg="addSp delSp modSp add mod">
        <pc:chgData name="Cristian Chilipirea" userId="34ab170da5908fc4" providerId="LiveId" clId="{0F19A925-2ACE-4CE4-9C2F-EE532FD996EB}" dt="2021-04-26T20:25:43.841" v="565" actId="20577"/>
        <pc:sldMkLst>
          <pc:docMk/>
          <pc:sldMk cId="1253096943" sldId="261"/>
        </pc:sldMkLst>
        <pc:spChg chg="mod">
          <ac:chgData name="Cristian Chilipirea" userId="34ab170da5908fc4" providerId="LiveId" clId="{0F19A925-2ACE-4CE4-9C2F-EE532FD996EB}" dt="2021-04-26T20:05:57.704" v="283" actId="20577"/>
          <ac:spMkLst>
            <pc:docMk/>
            <pc:sldMk cId="1253096943" sldId="261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0:25:43.841" v="565" actId="20577"/>
          <ac:spMkLst>
            <pc:docMk/>
            <pc:sldMk cId="1253096943" sldId="261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0:06:13.883" v="313" actId="1076"/>
          <ac:spMkLst>
            <pc:docMk/>
            <pc:sldMk cId="1253096943" sldId="261"/>
            <ac:spMk id="8" creationId="{A418C5DD-D72A-4E27-9461-D65D0DB22D31}"/>
          </ac:spMkLst>
        </pc:spChg>
        <pc:spChg chg="del">
          <ac:chgData name="Cristian Chilipirea" userId="34ab170da5908fc4" providerId="LiveId" clId="{0F19A925-2ACE-4CE4-9C2F-EE532FD996EB}" dt="2021-04-26T20:06:16.947" v="314" actId="478"/>
          <ac:spMkLst>
            <pc:docMk/>
            <pc:sldMk cId="1253096943" sldId="261"/>
            <ac:spMk id="9" creationId="{ECD930E4-20CC-4982-8415-DB8A5C8C1585}"/>
          </ac:spMkLst>
        </pc:spChg>
        <pc:spChg chg="add mod">
          <ac:chgData name="Cristian Chilipirea" userId="34ab170da5908fc4" providerId="LiveId" clId="{0F19A925-2ACE-4CE4-9C2F-EE532FD996EB}" dt="2021-04-26T20:06:23.534" v="316" actId="1076"/>
          <ac:spMkLst>
            <pc:docMk/>
            <pc:sldMk cId="1253096943" sldId="261"/>
            <ac:spMk id="10" creationId="{14C697E5-4D1A-44EF-9B6D-C0230EF02901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786672535" sldId="262"/>
        </pc:sldMkLst>
      </pc:sldChg>
      <pc:sldChg chg="addSp delSp modSp add mod">
        <pc:chgData name="Cristian Chilipirea" userId="34ab170da5908fc4" providerId="LiveId" clId="{0F19A925-2ACE-4CE4-9C2F-EE532FD996EB}" dt="2021-04-26T21:07:31.171" v="1324" actId="20577"/>
        <pc:sldMkLst>
          <pc:docMk/>
          <pc:sldMk cId="3088267796" sldId="262"/>
        </pc:sldMkLst>
        <pc:spChg chg="mod">
          <ac:chgData name="Cristian Chilipirea" userId="34ab170da5908fc4" providerId="LiveId" clId="{0F19A925-2ACE-4CE4-9C2F-EE532FD996EB}" dt="2021-04-26T20:07:40.668" v="444" actId="20577"/>
          <ac:spMkLst>
            <pc:docMk/>
            <pc:sldMk cId="3088267796" sldId="262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07:31.171" v="1324" actId="20577"/>
          <ac:spMkLst>
            <pc:docMk/>
            <pc:sldMk cId="3088267796" sldId="262"/>
            <ac:spMk id="4" creationId="{BE337332-4F61-4CCC-B23E-0E2124AE7AE2}"/>
          </ac:spMkLst>
        </pc:spChg>
        <pc:spChg chg="del">
          <ac:chgData name="Cristian Chilipirea" userId="34ab170da5908fc4" providerId="LiveId" clId="{0F19A925-2ACE-4CE4-9C2F-EE532FD996EB}" dt="2021-04-26T21:00:35.575" v="1097" actId="478"/>
          <ac:spMkLst>
            <pc:docMk/>
            <pc:sldMk cId="3088267796" sldId="262"/>
            <ac:spMk id="8" creationId="{A418C5DD-D72A-4E27-9461-D65D0DB22D31}"/>
          </ac:spMkLst>
        </pc:spChg>
        <pc:spChg chg="del">
          <ac:chgData name="Cristian Chilipirea" userId="34ab170da5908fc4" providerId="LiveId" clId="{0F19A925-2ACE-4CE4-9C2F-EE532FD996EB}" dt="2021-04-26T21:00:38.439" v="1098" actId="478"/>
          <ac:spMkLst>
            <pc:docMk/>
            <pc:sldMk cId="3088267796" sldId="262"/>
            <ac:spMk id="10" creationId="{14C697E5-4D1A-44EF-9B6D-C0230EF02901}"/>
          </ac:spMkLst>
        </pc:spChg>
        <pc:spChg chg="add mod">
          <ac:chgData name="Cristian Chilipirea" userId="34ab170da5908fc4" providerId="LiveId" clId="{0F19A925-2ACE-4CE4-9C2F-EE532FD996EB}" dt="2021-04-26T21:04:55.157" v="1160" actId="13926"/>
          <ac:spMkLst>
            <pc:docMk/>
            <pc:sldMk cId="3088267796" sldId="262"/>
            <ac:spMk id="21" creationId="{98C97A9D-770C-4494-A921-930FE7D8BDEF}"/>
          </ac:spMkLst>
        </pc:spChg>
        <pc:spChg chg="add mod">
          <ac:chgData name="Cristian Chilipirea" userId="34ab170da5908fc4" providerId="LiveId" clId="{0F19A925-2ACE-4CE4-9C2F-EE532FD996EB}" dt="2021-04-26T21:05:01.387" v="1161" actId="13926"/>
          <ac:spMkLst>
            <pc:docMk/>
            <pc:sldMk cId="3088267796" sldId="262"/>
            <ac:spMk id="22" creationId="{575C91A4-7361-4CE7-9E69-007D7708CACF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3" creationId="{B438086D-8CCE-4261-89D1-3E9DFCA02274}"/>
          </ac:spMkLst>
        </pc:spChg>
        <pc:spChg chg="add mod">
          <ac:chgData name="Cristian Chilipirea" userId="34ab170da5908fc4" providerId="LiveId" clId="{0F19A925-2ACE-4CE4-9C2F-EE532FD996EB}" dt="2021-04-26T21:05:03.281" v="1162" actId="13926"/>
          <ac:spMkLst>
            <pc:docMk/>
            <pc:sldMk cId="3088267796" sldId="262"/>
            <ac:spMk id="24" creationId="{3366739F-52A3-474D-B8F7-31013EC733CB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5" creationId="{FC4D6FD6-C7D5-4EC0-89A5-50EF62EAC801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6" creationId="{0B5833C0-8DDE-4809-8AF2-511A83DA33BA}"/>
          </ac:spMkLst>
        </pc:spChg>
        <pc:spChg chg="add mod">
          <ac:chgData name="Cristian Chilipirea" userId="34ab170da5908fc4" providerId="LiveId" clId="{0F19A925-2ACE-4CE4-9C2F-EE532FD996EB}" dt="2021-04-26T21:03:21.703" v="1157" actId="113"/>
          <ac:spMkLst>
            <pc:docMk/>
            <pc:sldMk cId="3088267796" sldId="262"/>
            <ac:spMk id="27" creationId="{B4B05C51-73D6-4EFD-9725-DAA8D4478FE3}"/>
          </ac:spMkLst>
        </pc:spChg>
        <pc:picChg chg="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6" creationId="{C5E700D9-856E-4E3B-AF05-DB3D1C5A11B3}"/>
          </ac:picMkLst>
        </pc:picChg>
        <pc:picChg chg="add del">
          <ac:chgData name="Cristian Chilipirea" userId="34ab170da5908fc4" providerId="LiveId" clId="{0F19A925-2ACE-4CE4-9C2F-EE532FD996EB}" dt="2021-04-26T21:01:01.071" v="1111" actId="478"/>
          <ac:picMkLst>
            <pc:docMk/>
            <pc:sldMk cId="3088267796" sldId="262"/>
            <ac:picMk id="7" creationId="{912E4457-4812-4910-A25E-61CCD635470F}"/>
          </ac:picMkLst>
        </pc:picChg>
        <pc:picChg chg="add mod">
          <ac:chgData name="Cristian Chilipirea" userId="34ab170da5908fc4" providerId="LiveId" clId="{0F19A925-2ACE-4CE4-9C2F-EE532FD996EB}" dt="2021-04-26T21:00:59.026" v="1109" actId="571"/>
          <ac:picMkLst>
            <pc:docMk/>
            <pc:sldMk cId="3088267796" sldId="262"/>
            <ac:picMk id="9" creationId="{2A511692-ADB9-4EB2-BE6D-B2AFE8F2FEAF}"/>
          </ac:picMkLst>
        </pc:picChg>
        <pc:picChg chg="add mod">
          <ac:chgData name="Cristian Chilipirea" userId="34ab170da5908fc4" providerId="LiveId" clId="{0F19A925-2ACE-4CE4-9C2F-EE532FD996EB}" dt="2021-04-26T21:00:59.024" v="1108" actId="571"/>
          <ac:picMkLst>
            <pc:docMk/>
            <pc:sldMk cId="3088267796" sldId="262"/>
            <ac:picMk id="11" creationId="{22DD89D9-0F0C-42A1-BB45-273420F261CA}"/>
          </ac:picMkLst>
        </pc:picChg>
        <pc:picChg chg="add mod">
          <ac:chgData name="Cristian Chilipirea" userId="34ab170da5908fc4" providerId="LiveId" clId="{0F19A925-2ACE-4CE4-9C2F-EE532FD996EB}" dt="2021-04-26T21:00:58.569" v="1107" actId="571"/>
          <ac:picMkLst>
            <pc:docMk/>
            <pc:sldMk cId="3088267796" sldId="262"/>
            <ac:picMk id="12" creationId="{A21A16A3-2558-43BE-8D67-0A506D5A2E4B}"/>
          </ac:picMkLst>
        </pc:picChg>
        <pc:picChg chg="add mod">
          <ac:chgData name="Cristian Chilipirea" userId="34ab170da5908fc4" providerId="LiveId" clId="{0F19A925-2ACE-4CE4-9C2F-EE532FD996EB}" dt="2021-04-26T21:00:58.337" v="1106" actId="571"/>
          <ac:picMkLst>
            <pc:docMk/>
            <pc:sldMk cId="3088267796" sldId="262"/>
            <ac:picMk id="13" creationId="{2B39DA2A-880F-469C-9018-506CA7D94DFF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4" creationId="{AA3CF4D9-BD83-44B9-9ADB-1CE603151723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5" creationId="{8985E77E-326A-406B-8213-7DEDF7D059ED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6" creationId="{A4359C27-4AB7-4B95-AC43-13F84CA9ACB8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7" creationId="{652B53E7-1496-4F49-9CFE-2477043F4109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8" creationId="{FCC1A987-5A36-4AB7-99EA-1A897A47B8C7}"/>
          </ac:picMkLst>
        </pc:picChg>
        <pc:picChg chg="add mod">
          <ac:chgData name="Cristian Chilipirea" userId="34ab170da5908fc4" providerId="LiveId" clId="{0F19A925-2ACE-4CE4-9C2F-EE532FD996EB}" dt="2021-04-26T21:03:15.129" v="1153" actId="1076"/>
          <ac:picMkLst>
            <pc:docMk/>
            <pc:sldMk cId="3088267796" sldId="262"/>
            <ac:picMk id="19" creationId="{60FF4DA6-4172-433C-B49A-0C2BEC35036A}"/>
          </ac:picMkLst>
        </pc:picChg>
        <pc:picChg chg="add del mod">
          <ac:chgData name="Cristian Chilipirea" userId="34ab170da5908fc4" providerId="LiveId" clId="{0F19A925-2ACE-4CE4-9C2F-EE532FD996EB}" dt="2021-04-26T21:03:10.251" v="1152" actId="478"/>
          <ac:picMkLst>
            <pc:docMk/>
            <pc:sldMk cId="3088267796" sldId="262"/>
            <ac:picMk id="20" creationId="{61237B3C-BA0D-4D53-8EC9-B2BC9BB5104D}"/>
          </ac:picMkLst>
        </pc:picChg>
      </pc:sldChg>
      <pc:sldChg chg="addSp delSp modSp new mod">
        <pc:chgData name="Cristian Chilipirea" userId="34ab170da5908fc4" providerId="LiveId" clId="{0F19A925-2ACE-4CE4-9C2F-EE532FD996EB}" dt="2021-04-26T20:59:38.515" v="1096" actId="20577"/>
        <pc:sldMkLst>
          <pc:docMk/>
          <pc:sldMk cId="1464374054" sldId="263"/>
        </pc:sldMkLst>
        <pc:spChg chg="mod">
          <ac:chgData name="Cristian Chilipirea" userId="34ab170da5908fc4" providerId="LiveId" clId="{0F19A925-2ACE-4CE4-9C2F-EE532FD996EB}" dt="2021-04-26T20:10:17.480" v="516" actId="20577"/>
          <ac:spMkLst>
            <pc:docMk/>
            <pc:sldMk cId="1464374054" sldId="263"/>
            <ac:spMk id="3" creationId="{704C4647-0756-4BF5-B0D0-230104EC171B}"/>
          </ac:spMkLst>
        </pc:spChg>
        <pc:spChg chg="del">
          <ac:chgData name="Cristian Chilipirea" userId="34ab170da5908fc4" providerId="LiveId" clId="{0F19A925-2ACE-4CE4-9C2F-EE532FD996EB}" dt="2021-04-26T20:08:05.951" v="454" actId="478"/>
          <ac:spMkLst>
            <pc:docMk/>
            <pc:sldMk cId="1464374054" sldId="263"/>
            <ac:spMk id="4" creationId="{17D7188D-B93F-4238-8E7B-EE2D00636A5E}"/>
          </ac:spMkLst>
        </pc:spChg>
        <pc:spChg chg="add mod">
          <ac:chgData name="Cristian Chilipirea" userId="34ab170da5908fc4" providerId="LiveId" clId="{0F19A925-2ACE-4CE4-9C2F-EE532FD996EB}" dt="2021-04-26T20:59:38.515" v="1096" actId="20577"/>
          <ac:spMkLst>
            <pc:docMk/>
            <pc:sldMk cId="1464374054" sldId="263"/>
            <ac:spMk id="6" creationId="{00D887CB-8668-4485-BE1B-B6BE51BEDF3F}"/>
          </ac:spMkLst>
        </pc:spChg>
        <pc:graphicFrameChg chg="add mod modGraphic">
          <ac:chgData name="Cristian Chilipirea" userId="34ab170da5908fc4" providerId="LiveId" clId="{0F19A925-2ACE-4CE4-9C2F-EE532FD996EB}" dt="2021-04-26T20:24:02.886" v="554" actId="113"/>
          <ac:graphicFrameMkLst>
            <pc:docMk/>
            <pc:sldMk cId="1464374054" sldId="263"/>
            <ac:graphicFrameMk id="5" creationId="{FCE895E0-232C-4BA8-9B19-AC766308C526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4053470450" sldId="263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605079493" sldId="264"/>
        </pc:sldMkLst>
      </pc:sldChg>
      <pc:sldChg chg="addSp modSp add mod">
        <pc:chgData name="Cristian Chilipirea" userId="34ab170da5908fc4" providerId="LiveId" clId="{0F19A925-2ACE-4CE4-9C2F-EE532FD996EB}" dt="2021-04-26T20:29:55.662" v="776" actId="207"/>
        <pc:sldMkLst>
          <pc:docMk/>
          <pc:sldMk cId="4011151197" sldId="264"/>
        </pc:sldMkLst>
        <pc:spChg chg="add mod">
          <ac:chgData name="Cristian Chilipirea" userId="34ab170da5908fc4" providerId="LiveId" clId="{0F19A925-2ACE-4CE4-9C2F-EE532FD996EB}" dt="2021-04-26T20:28:52.266" v="749" actId="1076"/>
          <ac:spMkLst>
            <pc:docMk/>
            <pc:sldMk cId="4011151197" sldId="264"/>
            <ac:spMk id="4" creationId="{5E5DBF69-7B6B-49E8-A564-19E48AA6D292}"/>
          </ac:spMkLst>
        </pc:spChg>
        <pc:spChg chg="add mod">
          <ac:chgData name="Cristian Chilipirea" userId="34ab170da5908fc4" providerId="LiveId" clId="{0F19A925-2ACE-4CE4-9C2F-EE532FD996EB}" dt="2021-04-26T20:29:10.083" v="757" actId="14100"/>
          <ac:spMkLst>
            <pc:docMk/>
            <pc:sldMk cId="4011151197" sldId="264"/>
            <ac:spMk id="8" creationId="{25C3A68A-463D-4CF4-AF6A-A8E032AA14AC}"/>
          </ac:spMkLst>
        </pc:spChg>
        <pc:spChg chg="add mod">
          <ac:chgData name="Cristian Chilipirea" userId="34ab170da5908fc4" providerId="LiveId" clId="{0F19A925-2ACE-4CE4-9C2F-EE532FD996EB}" dt="2021-04-26T20:29:19.261" v="759" actId="20577"/>
          <ac:spMkLst>
            <pc:docMk/>
            <pc:sldMk cId="4011151197" sldId="264"/>
            <ac:spMk id="10" creationId="{DF989D95-8514-4158-B036-4A3304DE3496}"/>
          </ac:spMkLst>
        </pc:spChg>
        <pc:spChg chg="add mod">
          <ac:chgData name="Cristian Chilipirea" userId="34ab170da5908fc4" providerId="LiveId" clId="{0F19A925-2ACE-4CE4-9C2F-EE532FD996EB}" dt="2021-04-26T20:29:55.662" v="776" actId="207"/>
          <ac:spMkLst>
            <pc:docMk/>
            <pc:sldMk cId="4011151197" sldId="264"/>
            <ac:spMk id="12" creationId="{1474DD8C-ECF9-40B7-A152-5E329AF43D29}"/>
          </ac:spMkLst>
        </pc:spChg>
        <pc:graphicFrameChg chg="mod modGraphic">
          <ac:chgData name="Cristian Chilipirea" userId="34ab170da5908fc4" providerId="LiveId" clId="{0F19A925-2ACE-4CE4-9C2F-EE532FD996EB}" dt="2021-04-26T20:28:52.266" v="749" actId="1076"/>
          <ac:graphicFrameMkLst>
            <pc:docMk/>
            <pc:sldMk cId="4011151197" sldId="264"/>
            <ac:graphicFrameMk id="5" creationId="{FCE895E0-232C-4BA8-9B19-AC766308C526}"/>
          </ac:graphicFrameMkLst>
        </pc:graphicFrameChg>
        <pc:picChg chg="add mod">
          <ac:chgData name="Cristian Chilipirea" userId="34ab170da5908fc4" providerId="LiveId" clId="{0F19A925-2ACE-4CE4-9C2F-EE532FD996EB}" dt="2021-04-26T20:28:55.516" v="752" actId="1076"/>
          <ac:picMkLst>
            <pc:docMk/>
            <pc:sldMk cId="4011151197" sldId="264"/>
            <ac:picMk id="6" creationId="{CFFC9250-7CFE-4411-BD28-374B09656CD1}"/>
          </ac:picMkLst>
        </pc:picChg>
        <pc:picChg chg="add mod">
          <ac:chgData name="Cristian Chilipirea" userId="34ab170da5908fc4" providerId="LiveId" clId="{0F19A925-2ACE-4CE4-9C2F-EE532FD996EB}" dt="2021-04-26T20:29:16.112" v="758" actId="571"/>
          <ac:picMkLst>
            <pc:docMk/>
            <pc:sldMk cId="4011151197" sldId="264"/>
            <ac:picMk id="9" creationId="{05229768-E6FE-4852-BE2B-8282C7924A7A}"/>
          </ac:picMkLst>
        </pc:picChg>
        <pc:picChg chg="add mod">
          <ac:chgData name="Cristian Chilipirea" userId="34ab170da5908fc4" providerId="LiveId" clId="{0F19A925-2ACE-4CE4-9C2F-EE532FD996EB}" dt="2021-04-26T20:29:28.567" v="761" actId="1076"/>
          <ac:picMkLst>
            <pc:docMk/>
            <pc:sldMk cId="4011151197" sldId="264"/>
            <ac:picMk id="11" creationId="{139EDE33-AC33-4401-BE58-FBCBB331F0F8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426729728" sldId="265"/>
        </pc:sldMkLst>
      </pc:sldChg>
      <pc:sldChg chg="addSp delSp modSp new mod">
        <pc:chgData name="Cristian Chilipirea" userId="34ab170da5908fc4" providerId="LiveId" clId="{0F19A925-2ACE-4CE4-9C2F-EE532FD996EB}" dt="2021-04-26T20:38:48.429" v="842" actId="1076"/>
        <pc:sldMkLst>
          <pc:docMk/>
          <pc:sldMk cId="2331331222" sldId="265"/>
        </pc:sldMkLst>
        <pc:spChg chg="mod">
          <ac:chgData name="Cristian Chilipirea" userId="34ab170da5908fc4" providerId="LiveId" clId="{0F19A925-2ACE-4CE4-9C2F-EE532FD996EB}" dt="2021-04-26T20:37:16.590" v="827" actId="20577"/>
          <ac:spMkLst>
            <pc:docMk/>
            <pc:sldMk cId="2331331222" sldId="265"/>
            <ac:spMk id="3" creationId="{C70DE77D-EC73-4D04-9514-BE64F04D1E38}"/>
          </ac:spMkLst>
        </pc:spChg>
        <pc:spChg chg="del">
          <ac:chgData name="Cristian Chilipirea" userId="34ab170da5908fc4" providerId="LiveId" clId="{0F19A925-2ACE-4CE4-9C2F-EE532FD996EB}" dt="2021-04-26T20:30:52.337" v="814" actId="478"/>
          <ac:spMkLst>
            <pc:docMk/>
            <pc:sldMk cId="2331331222" sldId="265"/>
            <ac:spMk id="4" creationId="{60A380D2-1BFC-4FCE-9F40-1FEEE6B9C239}"/>
          </ac:spMkLst>
        </pc:spChg>
        <pc:spChg chg="add mod">
          <ac:chgData name="Cristian Chilipirea" userId="34ab170da5908fc4" providerId="LiveId" clId="{0F19A925-2ACE-4CE4-9C2F-EE532FD996EB}" dt="2021-04-26T20:38:48.429" v="842" actId="1076"/>
          <ac:spMkLst>
            <pc:docMk/>
            <pc:sldMk cId="2331331222" sldId="265"/>
            <ac:spMk id="8" creationId="{1A785BBE-25A8-4BC3-AEB0-ED4DE39D9787}"/>
          </ac:spMkLst>
        </pc:spChg>
        <pc:picChg chg="add mod">
          <ac:chgData name="Cristian Chilipirea" userId="34ab170da5908fc4" providerId="LiveId" clId="{0F19A925-2ACE-4CE4-9C2F-EE532FD996EB}" dt="2021-04-26T20:30:56.866" v="819" actId="1076"/>
          <ac:picMkLst>
            <pc:docMk/>
            <pc:sldMk cId="2331331222" sldId="265"/>
            <ac:picMk id="6" creationId="{C2F9466F-84A0-4DB9-9B20-524881BDDEC3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743451965" sldId="266"/>
        </pc:sldMkLst>
      </pc:sldChg>
      <pc:sldChg chg="addSp delSp modSp new mod">
        <pc:chgData name="Cristian Chilipirea" userId="34ab170da5908fc4" providerId="LiveId" clId="{0F19A925-2ACE-4CE4-9C2F-EE532FD996EB}" dt="2021-04-26T20:54:26.675" v="1039"/>
        <pc:sldMkLst>
          <pc:docMk/>
          <pc:sldMk cId="3730212614" sldId="266"/>
        </pc:sldMkLst>
        <pc:spChg chg="mod">
          <ac:chgData name="Cristian Chilipirea" userId="34ab170da5908fc4" providerId="LiveId" clId="{0F19A925-2ACE-4CE4-9C2F-EE532FD996EB}" dt="2021-04-26T20:43:02.006" v="851" actId="20577"/>
          <ac:spMkLst>
            <pc:docMk/>
            <pc:sldMk cId="3730212614" sldId="266"/>
            <ac:spMk id="3" creationId="{9BB52E4E-EB04-44BC-8875-6A3FEDDF2481}"/>
          </ac:spMkLst>
        </pc:spChg>
        <pc:spChg chg="del">
          <ac:chgData name="Cristian Chilipirea" userId="34ab170da5908fc4" providerId="LiveId" clId="{0F19A925-2ACE-4CE4-9C2F-EE532FD996EB}" dt="2021-04-26T20:43:08.142" v="852" actId="478"/>
          <ac:spMkLst>
            <pc:docMk/>
            <pc:sldMk cId="3730212614" sldId="266"/>
            <ac:spMk id="4" creationId="{450B2DAB-683B-424A-87BA-4AB7FF3AEB53}"/>
          </ac:spMkLst>
        </pc:spChg>
        <pc:graphicFrameChg chg="add mod modGraphic">
          <ac:chgData name="Cristian Chilipirea" userId="34ab170da5908fc4" providerId="LiveId" clId="{0F19A925-2ACE-4CE4-9C2F-EE532FD996EB}" dt="2021-04-26T20:54:26.675" v="1039"/>
          <ac:graphicFrameMkLst>
            <pc:docMk/>
            <pc:sldMk cId="3730212614" sldId="266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628641991" sldId="267"/>
        </pc:sldMkLst>
      </pc:sldChg>
      <pc:sldChg chg="delSp modSp add mod">
        <pc:chgData name="Cristian Chilipirea" userId="34ab170da5908fc4" providerId="LiveId" clId="{0F19A925-2ACE-4CE4-9C2F-EE532FD996EB}" dt="2021-04-26T21:12:01.752" v="1480" actId="20577"/>
        <pc:sldMkLst>
          <pc:docMk/>
          <pc:sldMk cId="1698091448" sldId="267"/>
        </pc:sldMkLst>
        <pc:spChg chg="mod">
          <ac:chgData name="Cristian Chilipirea" userId="34ab170da5908fc4" providerId="LiveId" clId="{0F19A925-2ACE-4CE4-9C2F-EE532FD996EB}" dt="2021-04-26T21:07:40.619" v="1326" actId="20577"/>
          <ac:spMkLst>
            <pc:docMk/>
            <pc:sldMk cId="1698091448" sldId="267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12:01.752" v="1480" actId="20577"/>
          <ac:spMkLst>
            <pc:docMk/>
            <pc:sldMk cId="1698091448" sldId="267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1" creationId="{98C97A9D-770C-4494-A921-930FE7D8BDEF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2" creationId="{575C91A4-7361-4CE7-9E69-007D7708CACF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3" creationId="{B438086D-8CCE-4261-89D1-3E9DFCA02274}"/>
          </ac:spMkLst>
        </pc:spChg>
        <pc:spChg chg="mod">
          <ac:chgData name="Cristian Chilipirea" userId="34ab170da5908fc4" providerId="LiveId" clId="{0F19A925-2ACE-4CE4-9C2F-EE532FD996EB}" dt="2021-04-26T21:08:56.603" v="1348" actId="1076"/>
          <ac:spMkLst>
            <pc:docMk/>
            <pc:sldMk cId="1698091448" sldId="267"/>
            <ac:spMk id="24" creationId="{3366739F-52A3-474D-B8F7-31013EC733CB}"/>
          </ac:spMkLst>
        </pc:spChg>
        <pc:spChg chg="del">
          <ac:chgData name="Cristian Chilipirea" userId="34ab170da5908fc4" providerId="LiveId" clId="{0F19A925-2ACE-4CE4-9C2F-EE532FD996EB}" dt="2021-04-26T21:08:08.408" v="1335" actId="478"/>
          <ac:spMkLst>
            <pc:docMk/>
            <pc:sldMk cId="1698091448" sldId="267"/>
            <ac:spMk id="25" creationId="{FC4D6FD6-C7D5-4EC0-89A5-50EF62EAC801}"/>
          </ac:spMkLst>
        </pc:spChg>
        <pc:spChg chg="del">
          <ac:chgData name="Cristian Chilipirea" userId="34ab170da5908fc4" providerId="LiveId" clId="{0F19A925-2ACE-4CE4-9C2F-EE532FD996EB}" dt="2021-04-26T21:08:08.408" v="1335" actId="478"/>
          <ac:spMkLst>
            <pc:docMk/>
            <pc:sldMk cId="1698091448" sldId="267"/>
            <ac:spMk id="26" creationId="{0B5833C0-8DDE-4809-8AF2-511A83DA33BA}"/>
          </ac:spMkLst>
        </pc:spChg>
        <pc:spChg chg="del">
          <ac:chgData name="Cristian Chilipirea" userId="34ab170da5908fc4" providerId="LiveId" clId="{0F19A925-2ACE-4CE4-9C2F-EE532FD996EB}" dt="2021-04-26T21:08:08.408" v="1335" actId="478"/>
          <ac:spMkLst>
            <pc:docMk/>
            <pc:sldMk cId="1698091448" sldId="267"/>
            <ac:spMk id="27" creationId="{B4B05C51-73D6-4EFD-9725-DAA8D4478FE3}"/>
          </ac:spMkLst>
        </pc:sp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6" creationId="{C5E700D9-856E-4E3B-AF05-DB3D1C5A11B3}"/>
          </ac:picMkLst>
        </pc:pic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14" creationId="{AA3CF4D9-BD83-44B9-9ADB-1CE603151723}"/>
          </ac:picMkLst>
        </pc:pic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15" creationId="{8985E77E-326A-406B-8213-7DEDF7D059ED}"/>
          </ac:picMkLst>
        </pc:picChg>
        <pc:picChg chg="mod">
          <ac:chgData name="Cristian Chilipirea" userId="34ab170da5908fc4" providerId="LiveId" clId="{0F19A925-2ACE-4CE4-9C2F-EE532FD996EB}" dt="2021-04-26T21:08:56.603" v="1348" actId="1076"/>
          <ac:picMkLst>
            <pc:docMk/>
            <pc:sldMk cId="1698091448" sldId="267"/>
            <ac:picMk id="16" creationId="{A4359C27-4AB7-4B95-AC43-13F84CA9ACB8}"/>
          </ac:picMkLst>
        </pc:picChg>
        <pc:picChg chg="del">
          <ac:chgData name="Cristian Chilipirea" userId="34ab170da5908fc4" providerId="LiveId" clId="{0F19A925-2ACE-4CE4-9C2F-EE532FD996EB}" dt="2021-04-26T21:08:08.408" v="1335" actId="478"/>
          <ac:picMkLst>
            <pc:docMk/>
            <pc:sldMk cId="1698091448" sldId="267"/>
            <ac:picMk id="17" creationId="{652B53E7-1496-4F49-9CFE-2477043F4109}"/>
          </ac:picMkLst>
        </pc:picChg>
        <pc:picChg chg="del">
          <ac:chgData name="Cristian Chilipirea" userId="34ab170da5908fc4" providerId="LiveId" clId="{0F19A925-2ACE-4CE4-9C2F-EE532FD996EB}" dt="2021-04-26T21:08:08.408" v="1335" actId="478"/>
          <ac:picMkLst>
            <pc:docMk/>
            <pc:sldMk cId="1698091448" sldId="267"/>
            <ac:picMk id="18" creationId="{FCC1A987-5A36-4AB7-99EA-1A897A47B8C7}"/>
          </ac:picMkLst>
        </pc:picChg>
        <pc:picChg chg="del">
          <ac:chgData name="Cristian Chilipirea" userId="34ab170da5908fc4" providerId="LiveId" clId="{0F19A925-2ACE-4CE4-9C2F-EE532FD996EB}" dt="2021-04-26T21:08:08.408" v="1335" actId="478"/>
          <ac:picMkLst>
            <pc:docMk/>
            <pc:sldMk cId="1698091448" sldId="267"/>
            <ac:picMk id="19" creationId="{60FF4DA6-4172-433C-B49A-0C2BEC35036A}"/>
          </ac:picMkLst>
        </pc:picChg>
      </pc:sldChg>
      <pc:sldChg chg="modSp add mod">
        <pc:chgData name="Cristian Chilipirea" userId="34ab170da5908fc4" providerId="LiveId" clId="{0F19A925-2ACE-4CE4-9C2F-EE532FD996EB}" dt="2021-04-26T21:11:54.947" v="1476" actId="20577"/>
        <pc:sldMkLst>
          <pc:docMk/>
          <pc:sldMk cId="2072328762" sldId="268"/>
        </pc:sldMkLst>
        <pc:spChg chg="mod">
          <ac:chgData name="Cristian Chilipirea" userId="34ab170da5908fc4" providerId="LiveId" clId="{0F19A925-2ACE-4CE4-9C2F-EE532FD996EB}" dt="2021-04-26T21:09:15.475" v="1355" actId="20577"/>
          <ac:spMkLst>
            <pc:docMk/>
            <pc:sldMk cId="2072328762" sldId="268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11:54.947" v="1476" actId="20577"/>
          <ac:spMkLst>
            <pc:docMk/>
            <pc:sldMk cId="2072328762" sldId="268"/>
            <ac:spMk id="4" creationId="{BE337332-4F61-4CCC-B23E-0E2124AE7AE2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632680123" sldId="268"/>
        </pc:sldMkLst>
      </pc:sldChg>
      <pc:sldChg chg="addSp modSp add mod">
        <pc:chgData name="Cristian Chilipirea" userId="34ab170da5908fc4" providerId="LiveId" clId="{0F19A925-2ACE-4CE4-9C2F-EE532FD996EB}" dt="2021-04-26T21:11:49.163" v="1472" actId="20577"/>
        <pc:sldMkLst>
          <pc:docMk/>
          <pc:sldMk cId="1542495490" sldId="269"/>
        </pc:sldMkLst>
        <pc:spChg chg="mod">
          <ac:chgData name="Cristian Chilipirea" userId="34ab170da5908fc4" providerId="LiveId" clId="{0F19A925-2ACE-4CE4-9C2F-EE532FD996EB}" dt="2021-04-26T21:09:18.691" v="1356" actId="20577"/>
          <ac:spMkLst>
            <pc:docMk/>
            <pc:sldMk cId="1542495490" sldId="269"/>
            <ac:spMk id="3" creationId="{2903E639-2266-4C92-BA62-8548DA6503A4}"/>
          </ac:spMkLst>
        </pc:spChg>
        <pc:spChg chg="mod">
          <ac:chgData name="Cristian Chilipirea" userId="34ab170da5908fc4" providerId="LiveId" clId="{0F19A925-2ACE-4CE4-9C2F-EE532FD996EB}" dt="2021-04-26T21:11:49.163" v="1472" actId="20577"/>
          <ac:spMkLst>
            <pc:docMk/>
            <pc:sldMk cId="1542495490" sldId="269"/>
            <ac:spMk id="4" creationId="{BE337332-4F61-4CCC-B23E-0E2124AE7AE2}"/>
          </ac:spMkLst>
        </pc:spChg>
        <pc:spChg chg="add mod">
          <ac:chgData name="Cristian Chilipirea" userId="34ab170da5908fc4" providerId="LiveId" clId="{0F19A925-2ACE-4CE4-9C2F-EE532FD996EB}" dt="2021-04-26T21:09:48.322" v="1368" actId="571"/>
          <ac:spMkLst>
            <pc:docMk/>
            <pc:sldMk cId="1542495490" sldId="269"/>
            <ac:spMk id="13" creationId="{917D7CDC-5F65-445C-AFE0-E81494FC9BB9}"/>
          </ac:spMkLst>
        </pc:spChg>
        <pc:spChg chg="add mod">
          <ac:chgData name="Cristian Chilipirea" userId="34ab170da5908fc4" providerId="LiveId" clId="{0F19A925-2ACE-4CE4-9C2F-EE532FD996EB}" dt="2021-04-26T21:10:01.039" v="1372" actId="20577"/>
          <ac:spMkLst>
            <pc:docMk/>
            <pc:sldMk cId="1542495490" sldId="269"/>
            <ac:spMk id="17" creationId="{6B1153D7-2431-4DFF-8486-69BCD357BD43}"/>
          </ac:spMkLst>
        </pc:spChg>
        <pc:spChg chg="add mod">
          <ac:chgData name="Cristian Chilipirea" userId="34ab170da5908fc4" providerId="LiveId" clId="{0F19A925-2ACE-4CE4-9C2F-EE532FD996EB}" dt="2021-04-26T21:10:04.108" v="1374" actId="20577"/>
          <ac:spMkLst>
            <pc:docMk/>
            <pc:sldMk cId="1542495490" sldId="269"/>
            <ac:spMk id="18" creationId="{E5C262A3-E2D7-4A55-A4F1-482B93E5BD4A}"/>
          </ac:spMkLst>
        </pc:spChg>
        <pc:spChg chg="add mod">
          <ac:chgData name="Cristian Chilipirea" userId="34ab170da5908fc4" providerId="LiveId" clId="{0F19A925-2ACE-4CE4-9C2F-EE532FD996EB}" dt="2021-04-26T21:10:24.093" v="1387" actId="13926"/>
          <ac:spMkLst>
            <pc:docMk/>
            <pc:sldMk cId="1542495490" sldId="269"/>
            <ac:spMk id="19" creationId="{99BB6DB6-2DCD-4486-A98E-146D5FA8AF84}"/>
          </ac:spMkLst>
        </pc:spChg>
        <pc:spChg chg="add mod">
          <ac:chgData name="Cristian Chilipirea" userId="34ab170da5908fc4" providerId="LiveId" clId="{0F19A925-2ACE-4CE4-9C2F-EE532FD996EB}" dt="2021-04-26T21:10:18.941" v="1386" actId="13926"/>
          <ac:spMkLst>
            <pc:docMk/>
            <pc:sldMk cId="1542495490" sldId="269"/>
            <ac:spMk id="20" creationId="{4730AE23-96A0-448B-B273-2191B2CC3CC4}"/>
          </ac:spMkLst>
        </pc:spChg>
        <pc:spChg chg="mod">
          <ac:chgData name="Cristian Chilipirea" userId="34ab170da5908fc4" providerId="LiveId" clId="{0F19A925-2ACE-4CE4-9C2F-EE532FD996EB}" dt="2021-04-26T21:09:33.885" v="1359" actId="1076"/>
          <ac:spMkLst>
            <pc:docMk/>
            <pc:sldMk cId="1542495490" sldId="269"/>
            <ac:spMk id="21" creationId="{98C97A9D-770C-4494-A921-930FE7D8BDEF}"/>
          </ac:spMkLst>
        </pc:spChg>
        <pc:spChg chg="mod">
          <ac:chgData name="Cristian Chilipirea" userId="34ab170da5908fc4" providerId="LiveId" clId="{0F19A925-2ACE-4CE4-9C2F-EE532FD996EB}" dt="2021-04-26T21:09:35.987" v="1361" actId="14100"/>
          <ac:spMkLst>
            <pc:docMk/>
            <pc:sldMk cId="1542495490" sldId="269"/>
            <ac:spMk id="22" creationId="{575C91A4-7361-4CE7-9E69-007D7708CACF}"/>
          </ac:spMkLst>
        </pc:spChg>
        <pc:spChg chg="mod">
          <ac:chgData name="Cristian Chilipirea" userId="34ab170da5908fc4" providerId="LiveId" clId="{0F19A925-2ACE-4CE4-9C2F-EE532FD996EB}" dt="2021-04-26T21:09:42.600" v="1365" actId="14100"/>
          <ac:spMkLst>
            <pc:docMk/>
            <pc:sldMk cId="1542495490" sldId="269"/>
            <ac:spMk id="23" creationId="{B438086D-8CCE-4261-89D1-3E9DFCA02274}"/>
          </ac:spMkLst>
        </pc:spChg>
        <pc:spChg chg="mod">
          <ac:chgData name="Cristian Chilipirea" userId="34ab170da5908fc4" providerId="LiveId" clId="{0F19A925-2ACE-4CE4-9C2F-EE532FD996EB}" dt="2021-04-26T21:09:44.135" v="1366" actId="20577"/>
          <ac:spMkLst>
            <pc:docMk/>
            <pc:sldMk cId="1542495490" sldId="269"/>
            <ac:spMk id="24" creationId="{3366739F-52A3-474D-B8F7-31013EC733CB}"/>
          </ac:spMkLst>
        </pc:spChg>
        <pc:spChg chg="add mod">
          <ac:chgData name="Cristian Chilipirea" userId="34ab170da5908fc4" providerId="LiveId" clId="{0F19A925-2ACE-4CE4-9C2F-EE532FD996EB}" dt="2021-04-26T21:10:26.979" v="1389" actId="20577"/>
          <ac:spMkLst>
            <pc:docMk/>
            <pc:sldMk cId="1542495490" sldId="269"/>
            <ac:spMk id="25" creationId="{7E6FDCA1-908C-46C9-9809-AE43D7E3997F}"/>
          </ac:spMkLst>
        </pc:spChg>
        <pc:spChg chg="add mod">
          <ac:chgData name="Cristian Chilipirea" userId="34ab170da5908fc4" providerId="LiveId" clId="{0F19A925-2ACE-4CE4-9C2F-EE532FD996EB}" dt="2021-04-26T21:10:44.454" v="1398" actId="13926"/>
          <ac:spMkLst>
            <pc:docMk/>
            <pc:sldMk cId="1542495490" sldId="269"/>
            <ac:spMk id="26" creationId="{5383D151-805A-49FC-8BA0-44DB062AFA44}"/>
          </ac:spMkLst>
        </pc:spChg>
        <pc:spChg chg="add mod">
          <ac:chgData name="Cristian Chilipirea" userId="34ab170da5908fc4" providerId="LiveId" clId="{0F19A925-2ACE-4CE4-9C2F-EE532FD996EB}" dt="2021-04-26T21:10:36.632" v="1395" actId="20577"/>
          <ac:spMkLst>
            <pc:docMk/>
            <pc:sldMk cId="1542495490" sldId="269"/>
            <ac:spMk id="27" creationId="{9A8AA25E-7638-4839-9C27-9F9F78D2A19A}"/>
          </ac:spMkLst>
        </pc:spChg>
        <pc:spChg chg="add mod">
          <ac:chgData name="Cristian Chilipirea" userId="34ab170da5908fc4" providerId="LiveId" clId="{0F19A925-2ACE-4CE4-9C2F-EE532FD996EB}" dt="2021-04-26T21:10:56.892" v="1402" actId="20577"/>
          <ac:spMkLst>
            <pc:docMk/>
            <pc:sldMk cId="1542495490" sldId="269"/>
            <ac:spMk id="28" creationId="{E177D5CD-FF46-4D9D-AF79-C426E1E02D05}"/>
          </ac:spMkLst>
        </pc:spChg>
        <pc:picChg chg="mod">
          <ac:chgData name="Cristian Chilipirea" userId="34ab170da5908fc4" providerId="LiveId" clId="{0F19A925-2ACE-4CE4-9C2F-EE532FD996EB}" dt="2021-04-26T21:09:38.194" v="1363" actId="1076"/>
          <ac:picMkLst>
            <pc:docMk/>
            <pc:sldMk cId="1542495490" sldId="269"/>
            <ac:picMk id="14" creationId="{AA3CF4D9-BD83-44B9-9ADB-1CE603151723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777361663" sldId="269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693948852" sldId="270"/>
        </pc:sldMkLst>
      </pc:sldChg>
      <pc:sldChg chg="add del">
        <pc:chgData name="Cristian Chilipirea" userId="34ab170da5908fc4" providerId="LiveId" clId="{0F19A925-2ACE-4CE4-9C2F-EE532FD996EB}" dt="2021-04-26T21:33:25.607" v="1808" actId="47"/>
        <pc:sldMkLst>
          <pc:docMk/>
          <pc:sldMk cId="4132988586" sldId="270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900874257" sldId="271"/>
        </pc:sldMkLst>
      </pc:sldChg>
      <pc:sldChg chg="addSp delSp modSp new mod">
        <pc:chgData name="Cristian Chilipirea" userId="34ab170da5908fc4" providerId="LiveId" clId="{0F19A925-2ACE-4CE4-9C2F-EE532FD996EB}" dt="2021-04-26T21:33:03.333" v="1807" actId="20577"/>
        <pc:sldMkLst>
          <pc:docMk/>
          <pc:sldMk cId="4165733824" sldId="271"/>
        </pc:sldMkLst>
        <pc:spChg chg="mod">
          <ac:chgData name="Cristian Chilipirea" userId="34ab170da5908fc4" providerId="LiveId" clId="{0F19A925-2ACE-4CE4-9C2F-EE532FD996EB}" dt="2021-04-26T21:23:52.296" v="1687" actId="20577"/>
          <ac:spMkLst>
            <pc:docMk/>
            <pc:sldMk cId="4165733824" sldId="271"/>
            <ac:spMk id="3" creationId="{73F33924-FB5C-4FEA-BB27-6FCC0141071B}"/>
          </ac:spMkLst>
        </pc:spChg>
        <pc:spChg chg="del">
          <ac:chgData name="Cristian Chilipirea" userId="34ab170da5908fc4" providerId="LiveId" clId="{0F19A925-2ACE-4CE4-9C2F-EE532FD996EB}" dt="2021-04-26T21:14:48.157" v="1483" actId="478"/>
          <ac:spMkLst>
            <pc:docMk/>
            <pc:sldMk cId="4165733824" sldId="271"/>
            <ac:spMk id="4" creationId="{2C3FF331-3BB4-4303-98D5-C2780ACAC903}"/>
          </ac:spMkLst>
        </pc:spChg>
        <pc:graphicFrameChg chg="add del mod modGraphic">
          <ac:chgData name="Cristian Chilipirea" userId="34ab170da5908fc4" providerId="LiveId" clId="{0F19A925-2ACE-4CE4-9C2F-EE532FD996EB}" dt="2021-04-26T21:33:03.333" v="1807" actId="20577"/>
          <ac:graphicFrameMkLst>
            <pc:docMk/>
            <pc:sldMk cId="4165733824" sldId="271"/>
            <ac:graphicFrameMk id="5" creationId="{4B714605-0960-40E6-8DED-2CA8757060B5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23:35.365" v="1679" actId="20577"/>
        <pc:sldMkLst>
          <pc:docMk/>
          <pc:sldMk cId="698133036" sldId="272"/>
        </pc:sldMkLst>
        <pc:spChg chg="mod">
          <ac:chgData name="Cristian Chilipirea" userId="34ab170da5908fc4" providerId="LiveId" clId="{0F19A925-2ACE-4CE4-9C2F-EE532FD996EB}" dt="2021-04-26T21:23:35.365" v="1679" actId="20577"/>
          <ac:spMkLst>
            <pc:docMk/>
            <pc:sldMk cId="698133036" sldId="272"/>
            <ac:spMk id="4" creationId="{BE337332-4F61-4CCC-B23E-0E2124AE7AE2}"/>
          </ac:spMkLst>
        </pc:spChg>
        <pc:spChg chg="mod">
          <ac:chgData name="Cristian Chilipirea" userId="34ab170da5908fc4" providerId="LiveId" clId="{0F19A925-2ACE-4CE4-9C2F-EE532FD996EB}" dt="2021-04-26T21:22:55.642" v="1649" actId="13926"/>
          <ac:spMkLst>
            <pc:docMk/>
            <pc:sldMk cId="698133036" sldId="272"/>
            <ac:spMk id="18" creationId="{E5C262A3-E2D7-4A55-A4F1-482B93E5BD4A}"/>
          </ac:spMkLst>
        </pc:spChg>
        <pc:spChg chg="mod">
          <ac:chgData name="Cristian Chilipirea" userId="34ab170da5908fc4" providerId="LiveId" clId="{0F19A925-2ACE-4CE4-9C2F-EE532FD996EB}" dt="2021-04-26T21:22:38.693" v="1638" actId="20577"/>
          <ac:spMkLst>
            <pc:docMk/>
            <pc:sldMk cId="698133036" sldId="272"/>
            <ac:spMk id="19" creationId="{99BB6DB6-2DCD-4486-A98E-146D5FA8AF84}"/>
          </ac:spMkLst>
        </pc:spChg>
        <pc:spChg chg="mod">
          <ac:chgData name="Cristian Chilipirea" userId="34ab170da5908fc4" providerId="LiveId" clId="{0F19A925-2ACE-4CE4-9C2F-EE532FD996EB}" dt="2021-04-26T21:23:01.488" v="1652" actId="20577"/>
          <ac:spMkLst>
            <pc:docMk/>
            <pc:sldMk cId="698133036" sldId="272"/>
            <ac:spMk id="20" creationId="{4730AE23-96A0-448B-B273-2191B2CC3CC4}"/>
          </ac:spMkLst>
        </pc:spChg>
        <pc:spChg chg="mod">
          <ac:chgData name="Cristian Chilipirea" userId="34ab170da5908fc4" providerId="LiveId" clId="{0F19A925-2ACE-4CE4-9C2F-EE532FD996EB}" dt="2021-04-26T21:22:58.310" v="1650" actId="13926"/>
          <ac:spMkLst>
            <pc:docMk/>
            <pc:sldMk cId="698133036" sldId="272"/>
            <ac:spMk id="23" creationId="{B438086D-8CCE-4261-89D1-3E9DFCA02274}"/>
          </ac:spMkLst>
        </pc:spChg>
        <pc:spChg chg="mod">
          <ac:chgData name="Cristian Chilipirea" userId="34ab170da5908fc4" providerId="LiveId" clId="{0F19A925-2ACE-4CE4-9C2F-EE532FD996EB}" dt="2021-04-26T21:22:35.204" v="1637" actId="14100"/>
          <ac:spMkLst>
            <pc:docMk/>
            <pc:sldMk cId="698133036" sldId="272"/>
            <ac:spMk id="24" creationId="{3366739F-52A3-474D-B8F7-31013EC733CB}"/>
          </ac:spMkLst>
        </pc:spChg>
        <pc:spChg chg="mod">
          <ac:chgData name="Cristian Chilipirea" userId="34ab170da5908fc4" providerId="LiveId" clId="{0F19A925-2ACE-4CE4-9C2F-EE532FD996EB}" dt="2021-04-26T21:22:53.423" v="1648" actId="13926"/>
          <ac:spMkLst>
            <pc:docMk/>
            <pc:sldMk cId="698133036" sldId="272"/>
            <ac:spMk id="25" creationId="{7E6FDCA1-908C-46C9-9809-AE43D7E3997F}"/>
          </ac:spMkLst>
        </pc:spChg>
        <pc:spChg chg="mod">
          <ac:chgData name="Cristian Chilipirea" userId="34ab170da5908fc4" providerId="LiveId" clId="{0F19A925-2ACE-4CE4-9C2F-EE532FD996EB}" dt="2021-04-26T21:22:50.436" v="1647" actId="20577"/>
          <ac:spMkLst>
            <pc:docMk/>
            <pc:sldMk cId="698133036" sldId="272"/>
            <ac:spMk id="26" creationId="{5383D151-805A-49FC-8BA0-44DB062AFA44}"/>
          </ac:spMkLst>
        </pc:spChg>
        <pc:spChg chg="mod">
          <ac:chgData name="Cristian Chilipirea" userId="34ab170da5908fc4" providerId="LiveId" clId="{0F19A925-2ACE-4CE4-9C2F-EE532FD996EB}" dt="2021-04-26T21:23:06.025" v="1654" actId="20577"/>
          <ac:spMkLst>
            <pc:docMk/>
            <pc:sldMk cId="698133036" sldId="272"/>
            <ac:spMk id="27" creationId="{9A8AA25E-7638-4839-9C27-9F9F78D2A19A}"/>
          </ac:spMkLst>
        </pc:spChg>
        <pc:spChg chg="mod">
          <ac:chgData name="Cristian Chilipirea" userId="34ab170da5908fc4" providerId="LiveId" clId="{0F19A925-2ACE-4CE4-9C2F-EE532FD996EB}" dt="2021-04-26T21:23:09.680" v="1656" actId="20577"/>
          <ac:spMkLst>
            <pc:docMk/>
            <pc:sldMk cId="698133036" sldId="272"/>
            <ac:spMk id="28" creationId="{E177D5CD-FF46-4D9D-AF79-C426E1E02D05}"/>
          </ac:spMkLst>
        </pc:sp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774233059" sldId="272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3075521024" sldId="273"/>
        </pc:sldMkLst>
      </pc:sldChg>
      <pc:sldChg chg="addSp delSp modSp new mod">
        <pc:chgData name="Cristian Chilipirea" userId="34ab170da5908fc4" providerId="LiveId" clId="{0F19A925-2ACE-4CE4-9C2F-EE532FD996EB}" dt="2021-04-26T21:26:50.638" v="1726" actId="1076"/>
        <pc:sldMkLst>
          <pc:docMk/>
          <pc:sldMk cId="4028175246" sldId="273"/>
        </pc:sldMkLst>
        <pc:spChg chg="mod">
          <ac:chgData name="Cristian Chilipirea" userId="34ab170da5908fc4" providerId="LiveId" clId="{0F19A925-2ACE-4CE4-9C2F-EE532FD996EB}" dt="2021-04-26T21:24:46.709" v="1695" actId="20577"/>
          <ac:spMkLst>
            <pc:docMk/>
            <pc:sldMk cId="4028175246" sldId="273"/>
            <ac:spMk id="3" creationId="{984EA912-57E5-47D6-836E-57A41A2DDD8D}"/>
          </ac:spMkLst>
        </pc:spChg>
        <pc:spChg chg="del">
          <ac:chgData name="Cristian Chilipirea" userId="34ab170da5908fc4" providerId="LiveId" clId="{0F19A925-2ACE-4CE4-9C2F-EE532FD996EB}" dt="2021-04-26T21:25:05.309" v="1696" actId="478"/>
          <ac:spMkLst>
            <pc:docMk/>
            <pc:sldMk cId="4028175246" sldId="273"/>
            <ac:spMk id="4" creationId="{B09A042C-4BFB-4B0C-9CF0-9A75F1DDB26F}"/>
          </ac:spMkLst>
        </pc:spChg>
        <pc:spChg chg="add mod">
          <ac:chgData name="Cristian Chilipirea" userId="34ab170da5908fc4" providerId="LiveId" clId="{0F19A925-2ACE-4CE4-9C2F-EE532FD996EB}" dt="2021-04-26T21:26:17.215" v="1716" actId="1076"/>
          <ac:spMkLst>
            <pc:docMk/>
            <pc:sldMk cId="4028175246" sldId="273"/>
            <ac:spMk id="7" creationId="{C6F7D5FE-9268-4822-84FE-6FEE759AC20E}"/>
          </ac:spMkLst>
        </pc:spChg>
        <pc:spChg chg="add mod">
          <ac:chgData name="Cristian Chilipirea" userId="34ab170da5908fc4" providerId="LiveId" clId="{0F19A925-2ACE-4CE4-9C2F-EE532FD996EB}" dt="2021-04-26T21:26:17.215" v="1716" actId="1076"/>
          <ac:spMkLst>
            <pc:docMk/>
            <pc:sldMk cId="4028175246" sldId="273"/>
            <ac:spMk id="8" creationId="{3C4FFF42-363F-4171-ACA7-2FB4DF77A666}"/>
          </ac:spMkLst>
        </pc:spChg>
        <pc:spChg chg="add mod">
          <ac:chgData name="Cristian Chilipirea" userId="34ab170da5908fc4" providerId="LiveId" clId="{0F19A925-2ACE-4CE4-9C2F-EE532FD996EB}" dt="2021-04-26T21:26:05.087" v="1714" actId="1076"/>
          <ac:spMkLst>
            <pc:docMk/>
            <pc:sldMk cId="4028175246" sldId="273"/>
            <ac:spMk id="11" creationId="{82B64B75-C9B9-4165-831A-5815EB6C36B5}"/>
          </ac:spMkLst>
        </pc:spChg>
        <pc:spChg chg="add mod">
          <ac:chgData name="Cristian Chilipirea" userId="34ab170da5908fc4" providerId="LiveId" clId="{0F19A925-2ACE-4CE4-9C2F-EE532FD996EB}" dt="2021-04-26T21:26:05.087" v="1714" actId="1076"/>
          <ac:spMkLst>
            <pc:docMk/>
            <pc:sldMk cId="4028175246" sldId="273"/>
            <ac:spMk id="12" creationId="{8FB1F8FD-501C-42A8-B125-4B05AD472C88}"/>
          </ac:spMkLst>
        </pc:spChg>
        <pc:spChg chg="add mod">
          <ac:chgData name="Cristian Chilipirea" userId="34ab170da5908fc4" providerId="LiveId" clId="{0F19A925-2ACE-4CE4-9C2F-EE532FD996EB}" dt="2021-04-26T21:26:50.638" v="1726" actId="1076"/>
          <ac:spMkLst>
            <pc:docMk/>
            <pc:sldMk cId="4028175246" sldId="273"/>
            <ac:spMk id="13" creationId="{643BCE8C-A414-414D-850E-6C4D3ECA4730}"/>
          </ac:spMkLst>
        </pc:spChg>
        <pc:spChg chg="add mod">
          <ac:chgData name="Cristian Chilipirea" userId="34ab170da5908fc4" providerId="LiveId" clId="{0F19A925-2ACE-4CE4-9C2F-EE532FD996EB}" dt="2021-04-26T21:26:42.734" v="1724" actId="1076"/>
          <ac:spMkLst>
            <pc:docMk/>
            <pc:sldMk cId="4028175246" sldId="273"/>
            <ac:spMk id="14" creationId="{0AC5EE2D-D9AE-41E4-898B-901ED1CE8F41}"/>
          </ac:spMkLst>
        </pc:spChg>
        <pc:spChg chg="add mod">
          <ac:chgData name="Cristian Chilipirea" userId="34ab170da5908fc4" providerId="LiveId" clId="{0F19A925-2ACE-4CE4-9C2F-EE532FD996EB}" dt="2021-04-26T21:26:45.480" v="1725" actId="571"/>
          <ac:spMkLst>
            <pc:docMk/>
            <pc:sldMk cId="4028175246" sldId="273"/>
            <ac:spMk id="15" creationId="{D0D17686-490A-4C74-B9D8-CF10DBFF1852}"/>
          </ac:spMkLst>
        </pc:spChg>
        <pc:picChg chg="add mod">
          <ac:chgData name="Cristian Chilipirea" userId="34ab170da5908fc4" providerId="LiveId" clId="{0F19A925-2ACE-4CE4-9C2F-EE532FD996EB}" dt="2021-04-26T21:26:17.215" v="1716" actId="1076"/>
          <ac:picMkLst>
            <pc:docMk/>
            <pc:sldMk cId="4028175246" sldId="273"/>
            <ac:picMk id="5" creationId="{01E7C6C2-E2A3-4246-8AB1-CD18F5E3149C}"/>
          </ac:picMkLst>
        </pc:picChg>
        <pc:picChg chg="add mod">
          <ac:chgData name="Cristian Chilipirea" userId="34ab170da5908fc4" providerId="LiveId" clId="{0F19A925-2ACE-4CE4-9C2F-EE532FD996EB}" dt="2021-04-26T21:26:17.215" v="1716" actId="1076"/>
          <ac:picMkLst>
            <pc:docMk/>
            <pc:sldMk cId="4028175246" sldId="273"/>
            <ac:picMk id="6" creationId="{735D5347-9FED-447B-9D28-642364C1268F}"/>
          </ac:picMkLst>
        </pc:picChg>
        <pc:picChg chg="add mod">
          <ac:chgData name="Cristian Chilipirea" userId="34ab170da5908fc4" providerId="LiveId" clId="{0F19A925-2ACE-4CE4-9C2F-EE532FD996EB}" dt="2021-04-26T21:26:05.087" v="1714" actId="1076"/>
          <ac:picMkLst>
            <pc:docMk/>
            <pc:sldMk cId="4028175246" sldId="273"/>
            <ac:picMk id="9" creationId="{5A4C81E0-FB6A-4E01-B46C-50508336B7CA}"/>
          </ac:picMkLst>
        </pc:picChg>
        <pc:picChg chg="add mod">
          <ac:chgData name="Cristian Chilipirea" userId="34ab170da5908fc4" providerId="LiveId" clId="{0F19A925-2ACE-4CE4-9C2F-EE532FD996EB}" dt="2021-04-26T21:26:05.087" v="1714" actId="1076"/>
          <ac:picMkLst>
            <pc:docMk/>
            <pc:sldMk cId="4028175246" sldId="273"/>
            <ac:picMk id="10" creationId="{ADB11B52-A115-4BD9-AFC0-48B1589880FA}"/>
          </ac:picMkLst>
        </pc:pic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880212952" sldId="274"/>
        </pc:sldMkLst>
      </pc:sldChg>
      <pc:sldChg chg="modSp add mod">
        <pc:chgData name="Cristian Chilipirea" userId="34ab170da5908fc4" providerId="LiveId" clId="{0F19A925-2ACE-4CE4-9C2F-EE532FD996EB}" dt="2021-04-26T21:34:06.126" v="1821" actId="20577"/>
        <pc:sldMkLst>
          <pc:docMk/>
          <pc:sldMk cId="4005162265" sldId="274"/>
        </pc:sldMkLst>
        <pc:graphicFrameChg chg="modGraphic">
          <ac:chgData name="Cristian Chilipirea" userId="34ab170da5908fc4" providerId="LiveId" clId="{0F19A925-2ACE-4CE4-9C2F-EE532FD996EB}" dt="2021-04-26T21:34:06.126" v="1821" actId="20577"/>
          <ac:graphicFrameMkLst>
            <pc:docMk/>
            <pc:sldMk cId="4005162265" sldId="274"/>
            <ac:graphicFrameMk id="5" creationId="{6D80712F-B1E2-4F6F-8119-06335C34D4FE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34:25.398" v="1823" actId="20577"/>
        <pc:sldMkLst>
          <pc:docMk/>
          <pc:sldMk cId="2512030501" sldId="275"/>
        </pc:sldMkLst>
        <pc:graphicFrameChg chg="modGraphic">
          <ac:chgData name="Cristian Chilipirea" userId="34ab170da5908fc4" providerId="LiveId" clId="{0F19A925-2ACE-4CE4-9C2F-EE532FD996EB}" dt="2021-04-26T21:34:25.398" v="1823" actId="20577"/>
          <ac:graphicFrameMkLst>
            <pc:docMk/>
            <pc:sldMk cId="2512030501" sldId="275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2984278992" sldId="275"/>
        </pc:sldMkLst>
      </pc:sldChg>
      <pc:sldChg chg="modSp add mod">
        <pc:chgData name="Cristian Chilipirea" userId="34ab170da5908fc4" providerId="LiveId" clId="{0F19A925-2ACE-4CE4-9C2F-EE532FD996EB}" dt="2021-04-26T21:34:48.013" v="1825" actId="20577"/>
        <pc:sldMkLst>
          <pc:docMk/>
          <pc:sldMk cId="227531259" sldId="276"/>
        </pc:sldMkLst>
        <pc:graphicFrameChg chg="modGraphic">
          <ac:chgData name="Cristian Chilipirea" userId="34ab170da5908fc4" providerId="LiveId" clId="{0F19A925-2ACE-4CE4-9C2F-EE532FD996EB}" dt="2021-04-26T21:34:48.013" v="1825" actId="20577"/>
          <ac:graphicFrameMkLst>
            <pc:docMk/>
            <pc:sldMk cId="227531259" sldId="276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741037359" sldId="276"/>
        </pc:sldMkLst>
      </pc:sldChg>
      <pc:sldChg chg="modSp add mod">
        <pc:chgData name="Cristian Chilipirea" userId="34ab170da5908fc4" providerId="LiveId" clId="{0F19A925-2ACE-4CE4-9C2F-EE532FD996EB}" dt="2021-04-26T21:34:57.470" v="1827" actId="20577"/>
        <pc:sldMkLst>
          <pc:docMk/>
          <pc:sldMk cId="2066485889" sldId="277"/>
        </pc:sldMkLst>
        <pc:graphicFrameChg chg="modGraphic">
          <ac:chgData name="Cristian Chilipirea" userId="34ab170da5908fc4" providerId="LiveId" clId="{0F19A925-2ACE-4CE4-9C2F-EE532FD996EB}" dt="2021-04-26T21:34:57.470" v="1827" actId="20577"/>
          <ac:graphicFrameMkLst>
            <pc:docMk/>
            <pc:sldMk cId="2066485889" sldId="277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286030149" sldId="278"/>
        </pc:sldMkLst>
      </pc:sldChg>
      <pc:sldChg chg="modSp add mod">
        <pc:chgData name="Cristian Chilipirea" userId="34ab170da5908fc4" providerId="LiveId" clId="{0F19A925-2ACE-4CE4-9C2F-EE532FD996EB}" dt="2021-04-26T21:35:06.082" v="1829" actId="20577"/>
        <pc:sldMkLst>
          <pc:docMk/>
          <pc:sldMk cId="3939895671" sldId="278"/>
        </pc:sldMkLst>
        <pc:graphicFrameChg chg="modGraphic">
          <ac:chgData name="Cristian Chilipirea" userId="34ab170da5908fc4" providerId="LiveId" clId="{0F19A925-2ACE-4CE4-9C2F-EE532FD996EB}" dt="2021-04-26T21:35:06.082" v="1829" actId="20577"/>
          <ac:graphicFrameMkLst>
            <pc:docMk/>
            <pc:sldMk cId="3939895671" sldId="278"/>
            <ac:graphicFrameMk id="5" creationId="{6D80712F-B1E2-4F6F-8119-06335C34D4FE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35:56.310" v="1833" actId="20577"/>
        <pc:sldMkLst>
          <pc:docMk/>
          <pc:sldMk cId="660730831" sldId="279"/>
        </pc:sldMkLst>
        <pc:graphicFrameChg chg="modGraphic">
          <ac:chgData name="Cristian Chilipirea" userId="34ab170da5908fc4" providerId="LiveId" clId="{0F19A925-2ACE-4CE4-9C2F-EE532FD996EB}" dt="2021-04-26T21:35:56.310" v="1833" actId="20577"/>
          <ac:graphicFrameMkLst>
            <pc:docMk/>
            <pc:sldMk cId="660730831" sldId="279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4098209485" sldId="279"/>
        </pc:sldMkLst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225194702" sldId="280"/>
        </pc:sldMkLst>
      </pc:sldChg>
      <pc:sldChg chg="modSp add mod">
        <pc:chgData name="Cristian Chilipirea" userId="34ab170da5908fc4" providerId="LiveId" clId="{0F19A925-2ACE-4CE4-9C2F-EE532FD996EB}" dt="2021-04-26T21:36:47.103" v="1837"/>
        <pc:sldMkLst>
          <pc:docMk/>
          <pc:sldMk cId="2588051810" sldId="280"/>
        </pc:sldMkLst>
        <pc:graphicFrameChg chg="modGraphic">
          <ac:chgData name="Cristian Chilipirea" userId="34ab170da5908fc4" providerId="LiveId" clId="{0F19A925-2ACE-4CE4-9C2F-EE532FD996EB}" dt="2021-04-26T21:36:47.103" v="1837"/>
          <ac:graphicFrameMkLst>
            <pc:docMk/>
            <pc:sldMk cId="2588051810" sldId="280"/>
            <ac:graphicFrameMk id="5" creationId="{6D80712F-B1E2-4F6F-8119-06335C34D4FE}"/>
          </ac:graphicFrameMkLst>
        </pc:graphicFrameChg>
      </pc:sldChg>
      <pc:sldChg chg="del">
        <pc:chgData name="Cristian Chilipirea" userId="34ab170da5908fc4" providerId="LiveId" clId="{0F19A925-2ACE-4CE4-9C2F-EE532FD996EB}" dt="2021-04-26T19:17:57.597" v="12" actId="47"/>
        <pc:sldMkLst>
          <pc:docMk/>
          <pc:sldMk cId="1105455059" sldId="281"/>
        </pc:sldMkLst>
      </pc:sldChg>
      <pc:sldChg chg="modSp add mod ord">
        <pc:chgData name="Cristian Chilipirea" userId="34ab170da5908fc4" providerId="LiveId" clId="{0F19A925-2ACE-4CE4-9C2F-EE532FD996EB}" dt="2021-04-26T21:37:23.945" v="1841"/>
        <pc:sldMkLst>
          <pc:docMk/>
          <pc:sldMk cId="1617628556" sldId="281"/>
        </pc:sldMkLst>
        <pc:graphicFrameChg chg="modGraphic">
          <ac:chgData name="Cristian Chilipirea" userId="34ab170da5908fc4" providerId="LiveId" clId="{0F19A925-2ACE-4CE4-9C2F-EE532FD996EB}" dt="2021-04-26T21:37:23.945" v="1841"/>
          <ac:graphicFrameMkLst>
            <pc:docMk/>
            <pc:sldMk cId="1617628556" sldId="281"/>
            <ac:graphicFrameMk id="5" creationId="{6D80712F-B1E2-4F6F-8119-06335C34D4FE}"/>
          </ac:graphicFrameMkLst>
        </pc:graphicFrameChg>
      </pc:sldChg>
      <pc:sldChg chg="modSp add mod">
        <pc:chgData name="Cristian Chilipirea" userId="34ab170da5908fc4" providerId="LiveId" clId="{0F19A925-2ACE-4CE4-9C2F-EE532FD996EB}" dt="2021-04-26T21:37:30.285" v="1843"/>
        <pc:sldMkLst>
          <pc:docMk/>
          <pc:sldMk cId="948137187" sldId="282"/>
        </pc:sldMkLst>
        <pc:graphicFrameChg chg="modGraphic">
          <ac:chgData name="Cristian Chilipirea" userId="34ab170da5908fc4" providerId="LiveId" clId="{0F19A925-2ACE-4CE4-9C2F-EE532FD996EB}" dt="2021-04-26T21:37:30.285" v="1843"/>
          <ac:graphicFrameMkLst>
            <pc:docMk/>
            <pc:sldMk cId="948137187" sldId="282"/>
            <ac:graphicFrameMk id="5" creationId="{6D80712F-B1E2-4F6F-8119-06335C34D4FE}"/>
          </ac:graphicFrameMkLst>
        </pc:graphicFrameChg>
      </pc:sldChg>
      <pc:sldChg chg="new">
        <pc:chgData name="Cristian Chilipirea" userId="34ab170da5908fc4" providerId="LiveId" clId="{0F19A925-2ACE-4CE4-9C2F-EE532FD996EB}" dt="2021-04-26T22:28:18.382" v="1844" actId="680"/>
        <pc:sldMkLst>
          <pc:docMk/>
          <pc:sldMk cId="522048035" sldId="283"/>
        </pc:sldMkLst>
      </pc:sldChg>
      <pc:sldChg chg="addSp delSp modSp new mod">
        <pc:chgData name="Cristian Chilipirea" userId="34ab170da5908fc4" providerId="LiveId" clId="{0F19A925-2ACE-4CE4-9C2F-EE532FD996EB}" dt="2021-04-26T22:37:07.735" v="2008" actId="1076"/>
        <pc:sldMkLst>
          <pc:docMk/>
          <pc:sldMk cId="3241919935" sldId="284"/>
        </pc:sldMkLst>
        <pc:spChg chg="mod">
          <ac:chgData name="Cristian Chilipirea" userId="34ab170da5908fc4" providerId="LiveId" clId="{0F19A925-2ACE-4CE4-9C2F-EE532FD996EB}" dt="2021-04-26T22:28:27.192" v="1855" actId="20577"/>
          <ac:spMkLst>
            <pc:docMk/>
            <pc:sldMk cId="3241919935" sldId="284"/>
            <ac:spMk id="3" creationId="{4F4609B4-8926-42BD-957C-B235913BABAB}"/>
          </ac:spMkLst>
        </pc:spChg>
        <pc:spChg chg="del">
          <ac:chgData name="Cristian Chilipirea" userId="34ab170da5908fc4" providerId="LiveId" clId="{0F19A925-2ACE-4CE4-9C2F-EE532FD996EB}" dt="2021-04-26T22:28:33.601" v="1856" actId="478"/>
          <ac:spMkLst>
            <pc:docMk/>
            <pc:sldMk cId="3241919935" sldId="284"/>
            <ac:spMk id="4" creationId="{E78A5468-7B2D-45E2-B8BA-B367A851505D}"/>
          </ac:spMkLst>
        </pc:spChg>
        <pc:spChg chg="add mod">
          <ac:chgData name="Cristian Chilipirea" userId="34ab170da5908fc4" providerId="LiveId" clId="{0F19A925-2ACE-4CE4-9C2F-EE532FD996EB}" dt="2021-04-26T22:35:42.178" v="1966" actId="1076"/>
          <ac:spMkLst>
            <pc:docMk/>
            <pc:sldMk cId="3241919935" sldId="284"/>
            <ac:spMk id="77" creationId="{BBFD0868-7147-4698-BED2-D655619B1E31}"/>
          </ac:spMkLst>
        </pc:spChg>
        <pc:spChg chg="add mod">
          <ac:chgData name="Cristian Chilipirea" userId="34ab170da5908fc4" providerId="LiveId" clId="{0F19A925-2ACE-4CE4-9C2F-EE532FD996EB}" dt="2021-04-26T22:35:46.169" v="1970" actId="20577"/>
          <ac:spMkLst>
            <pc:docMk/>
            <pc:sldMk cId="3241919935" sldId="284"/>
            <ac:spMk id="78" creationId="{74DA1A48-E415-43BF-9FA9-2AD284DE6158}"/>
          </ac:spMkLst>
        </pc:spChg>
        <pc:spChg chg="add mod">
          <ac:chgData name="Cristian Chilipirea" userId="34ab170da5908fc4" providerId="LiveId" clId="{0F19A925-2ACE-4CE4-9C2F-EE532FD996EB}" dt="2021-04-26T22:36:04.621" v="1978" actId="20577"/>
          <ac:spMkLst>
            <pc:docMk/>
            <pc:sldMk cId="3241919935" sldId="284"/>
            <ac:spMk id="79" creationId="{0993A5A9-A363-4A4C-BC79-B07F40F56DB4}"/>
          </ac:spMkLst>
        </pc:spChg>
        <pc:spChg chg="add mod">
          <ac:chgData name="Cristian Chilipirea" userId="34ab170da5908fc4" providerId="LiveId" clId="{0F19A925-2ACE-4CE4-9C2F-EE532FD996EB}" dt="2021-04-26T22:36:12.640" v="1985" actId="20577"/>
          <ac:spMkLst>
            <pc:docMk/>
            <pc:sldMk cId="3241919935" sldId="284"/>
            <ac:spMk id="80" creationId="{207C4E57-83D1-4AAE-A8F4-6D0030267F67}"/>
          </ac:spMkLst>
        </pc:spChg>
        <pc:spChg chg="add mod">
          <ac:chgData name="Cristian Chilipirea" userId="34ab170da5908fc4" providerId="LiveId" clId="{0F19A925-2ACE-4CE4-9C2F-EE532FD996EB}" dt="2021-04-26T22:37:07.735" v="2008" actId="1076"/>
          <ac:spMkLst>
            <pc:docMk/>
            <pc:sldMk cId="3241919935" sldId="284"/>
            <ac:spMk id="94" creationId="{14A97377-2080-405D-B85A-0B9C11CA8FAD}"/>
          </ac:spMkLst>
        </pc:spChg>
        <pc:graphicFrameChg chg="add mod modGraphic">
          <ac:chgData name="Cristian Chilipirea" userId="34ab170da5908fc4" providerId="LiveId" clId="{0F19A925-2ACE-4CE4-9C2F-EE532FD996EB}" dt="2021-04-26T22:33:24.257" v="1905" actId="1076"/>
          <ac:graphicFrameMkLst>
            <pc:docMk/>
            <pc:sldMk cId="3241919935" sldId="284"/>
            <ac:graphicFrameMk id="5" creationId="{F65AB6D0-EC15-4892-8ADF-EFA229E78051}"/>
          </ac:graphicFrameMkLst>
        </pc:graphicFrameChg>
        <pc:graphicFrameChg chg="add mod">
          <ac:chgData name="Cristian Chilipirea" userId="34ab170da5908fc4" providerId="LiveId" clId="{0F19A925-2ACE-4CE4-9C2F-EE532FD996EB}" dt="2021-04-26T22:33:24.257" v="1905" actId="1076"/>
          <ac:graphicFrameMkLst>
            <pc:docMk/>
            <pc:sldMk cId="3241919935" sldId="284"/>
            <ac:graphicFrameMk id="6" creationId="{95E1BB90-1AFF-4276-95F7-B5407B7524D8}"/>
          </ac:graphicFrameMkLst>
        </pc:graphicFrameChg>
        <pc:graphicFrameChg chg="add mod modGraphic">
          <ac:chgData name="Cristian Chilipirea" userId="34ab170da5908fc4" providerId="LiveId" clId="{0F19A925-2ACE-4CE4-9C2F-EE532FD996EB}" dt="2021-04-26T22:36:21.075" v="1987" actId="14100"/>
          <ac:graphicFrameMkLst>
            <pc:docMk/>
            <pc:sldMk cId="3241919935" sldId="284"/>
            <ac:graphicFrameMk id="16" creationId="{82318E57-0815-4BF1-A58A-06FA9D673D65}"/>
          </ac:graphicFrameMkLst>
        </pc:graphicFrameChg>
        <pc:graphicFrameChg chg="add mod">
          <ac:chgData name="Cristian Chilipirea" userId="34ab170da5908fc4" providerId="LiveId" clId="{0F19A925-2ACE-4CE4-9C2F-EE532FD996EB}" dt="2021-04-26T22:31:56.107" v="1882" actId="571"/>
          <ac:graphicFrameMkLst>
            <pc:docMk/>
            <pc:sldMk cId="3241919935" sldId="284"/>
            <ac:graphicFrameMk id="18" creationId="{71D1EEC1-2D57-4989-951A-30E2B4F3E892}"/>
          </ac:graphicFrameMkLst>
        </pc:graphicFrameChg>
        <pc:graphicFrameChg chg="add mod">
          <ac:chgData name="Cristian Chilipirea" userId="34ab170da5908fc4" providerId="LiveId" clId="{0F19A925-2ACE-4CE4-9C2F-EE532FD996EB}" dt="2021-04-26T22:33:31.738" v="1907" actId="1076"/>
          <ac:graphicFrameMkLst>
            <pc:docMk/>
            <pc:sldMk cId="3241919935" sldId="284"/>
            <ac:graphicFrameMk id="39" creationId="{35603F7F-94D9-427B-84B8-186D896A32E9}"/>
          </ac:graphicFrameMkLst>
        </pc:graphicFrameChg>
        <pc:graphicFrameChg chg="add del mod modGraphic">
          <ac:chgData name="Cristian Chilipirea" userId="34ab170da5908fc4" providerId="LiveId" clId="{0F19A925-2ACE-4CE4-9C2F-EE532FD996EB}" dt="2021-04-26T22:34:07.025" v="1919" actId="1076"/>
          <ac:graphicFrameMkLst>
            <pc:docMk/>
            <pc:sldMk cId="3241919935" sldId="284"/>
            <ac:graphicFrameMk id="45" creationId="{7DBEF32B-C1C4-4EFC-9BF8-2DD0A2A59F93}"/>
          </ac:graphicFrameMkLst>
        </pc:graphicFrameChg>
        <pc:graphicFrameChg chg="add mod">
          <ac:chgData name="Cristian Chilipirea" userId="34ab170da5908fc4" providerId="LiveId" clId="{0F19A925-2ACE-4CE4-9C2F-EE532FD996EB}" dt="2021-04-26T22:35:06.292" v="1945" actId="1076"/>
          <ac:graphicFrameMkLst>
            <pc:docMk/>
            <pc:sldMk cId="3241919935" sldId="284"/>
            <ac:graphicFrameMk id="65" creationId="{691E5EB5-5AC5-49AD-AC2E-CA196E7574D2}"/>
          </ac:graphicFrameMkLst>
        </pc:graphicFrameChg>
        <pc:cxnChg chg="add mod">
          <ac:chgData name="Cristian Chilipirea" userId="34ab170da5908fc4" providerId="LiveId" clId="{0F19A925-2ACE-4CE4-9C2F-EE532FD996EB}" dt="2021-04-26T22:36:31.171" v="1991" actId="14100"/>
          <ac:cxnSpMkLst>
            <pc:docMk/>
            <pc:sldMk cId="3241919935" sldId="284"/>
            <ac:cxnSpMk id="8" creationId="{DF638A28-5324-4E3B-806E-9E8724A0CE0B}"/>
          </ac:cxnSpMkLst>
        </pc:cxnChg>
        <pc:cxnChg chg="add mod">
          <ac:chgData name="Cristian Chilipirea" userId="34ab170da5908fc4" providerId="LiveId" clId="{0F19A925-2ACE-4CE4-9C2F-EE532FD996EB}" dt="2021-04-26T22:34:09.659" v="1921" actId="1076"/>
          <ac:cxnSpMkLst>
            <pc:docMk/>
            <pc:sldMk cId="3241919935" sldId="284"/>
            <ac:cxnSpMk id="9" creationId="{44396835-1A7E-471B-949F-A6CE8D54CA25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0" creationId="{B37D39FA-84D2-47FF-AEE7-F4ABEF2A864D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1" creationId="{E4A5DB8C-A2EF-405F-8D18-9CE5EF92BFB8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2" creationId="{5ACC2F4B-489F-4E31-9178-5BF5EF4BA8B1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3" creationId="{D58FD2CC-C8EF-4314-8FC7-23E666248743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4" creationId="{179DAE09-C456-4D62-AFED-57BD9423AD75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15" creationId="{467ACE53-57DF-4AEC-A7B8-8B931592E6DE}"/>
          </ac:cxnSpMkLst>
        </pc:cxnChg>
        <pc:cxnChg chg="add mod">
          <ac:chgData name="Cristian Chilipirea" userId="34ab170da5908fc4" providerId="LiveId" clId="{0F19A925-2ACE-4CE4-9C2F-EE532FD996EB}" dt="2021-04-26T22:31:56.107" v="1882" actId="571"/>
          <ac:cxnSpMkLst>
            <pc:docMk/>
            <pc:sldMk cId="3241919935" sldId="284"/>
            <ac:cxnSpMk id="17" creationId="{53E67568-3826-4678-9010-55451920D61A}"/>
          </ac:cxnSpMkLst>
        </pc:cxnChg>
        <pc:cxnChg chg="add mod">
          <ac:chgData name="Cristian Chilipirea" userId="34ab170da5908fc4" providerId="LiveId" clId="{0F19A925-2ACE-4CE4-9C2F-EE532FD996EB}" dt="2021-04-26T22:36:34.858" v="1992" actId="14100"/>
          <ac:cxnSpMkLst>
            <pc:docMk/>
            <pc:sldMk cId="3241919935" sldId="284"/>
            <ac:cxnSpMk id="19" creationId="{20D19780-2B98-46F1-8FAD-923C04C0A04E}"/>
          </ac:cxnSpMkLst>
        </pc:cxnChg>
        <pc:cxnChg chg="add mod">
          <ac:chgData name="Cristian Chilipirea" userId="34ab170da5908fc4" providerId="LiveId" clId="{0F19A925-2ACE-4CE4-9C2F-EE532FD996EB}" dt="2021-04-26T22:36:55.425" v="2000" actId="14100"/>
          <ac:cxnSpMkLst>
            <pc:docMk/>
            <pc:sldMk cId="3241919935" sldId="284"/>
            <ac:cxnSpMk id="21" creationId="{DBC8C713-760D-4FAB-A54C-48C4F89B081D}"/>
          </ac:cxnSpMkLst>
        </pc:cxnChg>
        <pc:cxnChg chg="add mod">
          <ac:chgData name="Cristian Chilipirea" userId="34ab170da5908fc4" providerId="LiveId" clId="{0F19A925-2ACE-4CE4-9C2F-EE532FD996EB}" dt="2021-04-26T22:36:46.489" v="1997" actId="14100"/>
          <ac:cxnSpMkLst>
            <pc:docMk/>
            <pc:sldMk cId="3241919935" sldId="284"/>
            <ac:cxnSpMk id="25" creationId="{C38A8A54-7DDF-4D8C-840B-0C6776EA007D}"/>
          </ac:cxnSpMkLst>
        </pc:cxnChg>
        <pc:cxnChg chg="add mod">
          <ac:chgData name="Cristian Chilipirea" userId="34ab170da5908fc4" providerId="LiveId" clId="{0F19A925-2ACE-4CE4-9C2F-EE532FD996EB}" dt="2021-04-26T22:36:37.495" v="1993" actId="14100"/>
          <ac:cxnSpMkLst>
            <pc:docMk/>
            <pc:sldMk cId="3241919935" sldId="284"/>
            <ac:cxnSpMk id="27" creationId="{6823AA75-8397-447F-868D-CFE93F9D3A53}"/>
          </ac:cxnSpMkLst>
        </pc:cxnChg>
        <pc:cxnChg chg="add mod">
          <ac:chgData name="Cristian Chilipirea" userId="34ab170da5908fc4" providerId="LiveId" clId="{0F19A925-2ACE-4CE4-9C2F-EE532FD996EB}" dt="2021-04-26T22:36:41.483" v="1995" actId="14100"/>
          <ac:cxnSpMkLst>
            <pc:docMk/>
            <pc:sldMk cId="3241919935" sldId="284"/>
            <ac:cxnSpMk id="30" creationId="{9E67EB89-A326-4B9B-8B56-9B82591ACF22}"/>
          </ac:cxnSpMkLst>
        </pc:cxnChg>
        <pc:cxnChg chg="add mod">
          <ac:chgData name="Cristian Chilipirea" userId="34ab170da5908fc4" providerId="LiveId" clId="{0F19A925-2ACE-4CE4-9C2F-EE532FD996EB}" dt="2021-04-26T22:33:24.257" v="1905" actId="1076"/>
          <ac:cxnSpMkLst>
            <pc:docMk/>
            <pc:sldMk cId="3241919935" sldId="284"/>
            <ac:cxnSpMk id="31" creationId="{1B73EA41-89DC-4566-9409-C3FB78B62232}"/>
          </ac:cxnSpMkLst>
        </pc:cxnChg>
        <pc:cxnChg chg="add mod">
          <ac:chgData name="Cristian Chilipirea" userId="34ab170da5908fc4" providerId="LiveId" clId="{0F19A925-2ACE-4CE4-9C2F-EE532FD996EB}" dt="2021-04-26T22:36:53.277" v="1999" actId="14100"/>
          <ac:cxnSpMkLst>
            <pc:docMk/>
            <pc:sldMk cId="3241919935" sldId="284"/>
            <ac:cxnSpMk id="32" creationId="{6DAABAE4-12CE-4873-AB55-BD56B5EB9B98}"/>
          </ac:cxnSpMkLst>
        </pc:cxnChg>
        <pc:cxnChg chg="add mod">
          <ac:chgData name="Cristian Chilipirea" userId="34ab170da5908fc4" providerId="LiveId" clId="{0F19A925-2ACE-4CE4-9C2F-EE532FD996EB}" dt="2021-04-26T22:36:49.951" v="1998" actId="14100"/>
          <ac:cxnSpMkLst>
            <pc:docMk/>
            <pc:sldMk cId="3241919935" sldId="284"/>
            <ac:cxnSpMk id="34" creationId="{F8C9C3E2-77F6-4DE9-A5AF-016F33FD9D71}"/>
          </ac:cxnSpMkLst>
        </pc:cxnChg>
        <pc:cxnChg chg="add mod">
          <ac:chgData name="Cristian Chilipirea" userId="34ab170da5908fc4" providerId="LiveId" clId="{0F19A925-2ACE-4CE4-9C2F-EE532FD996EB}" dt="2021-04-26T22:36:39.339" v="1994" actId="14100"/>
          <ac:cxnSpMkLst>
            <pc:docMk/>
            <pc:sldMk cId="3241919935" sldId="284"/>
            <ac:cxnSpMk id="35" creationId="{99DDA0E4-5481-4B1B-86BB-32DA1E5F839D}"/>
          </ac:cxnSpMkLst>
        </pc:cxnChg>
        <pc:cxnChg chg="add mod">
          <ac:chgData name="Cristian Chilipirea" userId="34ab170da5908fc4" providerId="LiveId" clId="{0F19A925-2ACE-4CE4-9C2F-EE532FD996EB}" dt="2021-04-26T22:36:43.033" v="1996" actId="14100"/>
          <ac:cxnSpMkLst>
            <pc:docMk/>
            <pc:sldMk cId="3241919935" sldId="284"/>
            <ac:cxnSpMk id="37" creationId="{745CE70E-5D9A-4BC4-A949-BD31368F92F6}"/>
          </ac:cxnSpMkLst>
        </pc:cxnChg>
        <pc:cxnChg chg="add mod">
          <ac:chgData name="Cristian Chilipirea" userId="34ab170da5908fc4" providerId="LiveId" clId="{0F19A925-2ACE-4CE4-9C2F-EE532FD996EB}" dt="2021-04-26T22:36:28.851" v="1990" actId="14100"/>
          <ac:cxnSpMkLst>
            <pc:docMk/>
            <pc:sldMk cId="3241919935" sldId="284"/>
            <ac:cxnSpMk id="41" creationId="{3103F214-23BF-480F-B66D-33C06DD7724C}"/>
          </ac:cxnSpMkLst>
        </pc:cxnChg>
        <pc:cxnChg chg="add mod">
          <ac:chgData name="Cristian Chilipirea" userId="34ab170da5908fc4" providerId="LiveId" clId="{0F19A925-2ACE-4CE4-9C2F-EE532FD996EB}" dt="2021-04-26T22:33:42.234" v="1911" actId="571"/>
          <ac:cxnSpMkLst>
            <pc:docMk/>
            <pc:sldMk cId="3241919935" sldId="284"/>
            <ac:cxnSpMk id="42" creationId="{C3EB05CF-6CE0-4B58-B86F-59ADF234C772}"/>
          </ac:cxnSpMkLst>
        </pc:cxnChg>
        <pc:cxnChg chg="add mod">
          <ac:chgData name="Cristian Chilipirea" userId="34ab170da5908fc4" providerId="LiveId" clId="{0F19A925-2ACE-4CE4-9C2F-EE532FD996EB}" dt="2021-04-26T22:36:26.183" v="1989" actId="14100"/>
          <ac:cxnSpMkLst>
            <pc:docMk/>
            <pc:sldMk cId="3241919935" sldId="284"/>
            <ac:cxnSpMk id="43" creationId="{1F8CD3EC-1664-4FF3-8293-6057D29ACF96}"/>
          </ac:cxnSpMkLst>
        </pc:cxnChg>
        <pc:cxnChg chg="add mod">
          <ac:chgData name="Cristian Chilipirea" userId="34ab170da5908fc4" providerId="LiveId" clId="{0F19A925-2ACE-4CE4-9C2F-EE532FD996EB}" dt="2021-04-26T22:36:24.601" v="1988" actId="14100"/>
          <ac:cxnSpMkLst>
            <pc:docMk/>
            <pc:sldMk cId="3241919935" sldId="284"/>
            <ac:cxnSpMk id="44" creationId="{92F44073-B3DB-44F1-A35A-26A8B7CF283C}"/>
          </ac:cxnSpMkLst>
        </pc:cxnChg>
        <pc:cxnChg chg="add mod">
          <ac:chgData name="Cristian Chilipirea" userId="34ab170da5908fc4" providerId="LiveId" clId="{0F19A925-2ACE-4CE4-9C2F-EE532FD996EB}" dt="2021-04-26T22:34:13.312" v="1923" actId="1076"/>
          <ac:cxnSpMkLst>
            <pc:docMk/>
            <pc:sldMk cId="3241919935" sldId="284"/>
            <ac:cxnSpMk id="46" creationId="{5D3E12D2-52C5-492D-9935-4B023D64EF98}"/>
          </ac:cxnSpMkLst>
        </pc:cxnChg>
        <pc:cxnChg chg="add mod">
          <ac:chgData name="Cristian Chilipirea" userId="34ab170da5908fc4" providerId="LiveId" clId="{0F19A925-2ACE-4CE4-9C2F-EE532FD996EB}" dt="2021-04-26T22:34:59.007" v="1943" actId="14100"/>
          <ac:cxnSpMkLst>
            <pc:docMk/>
            <pc:sldMk cId="3241919935" sldId="284"/>
            <ac:cxnSpMk id="47" creationId="{A98A2783-4871-4E45-B38B-2BB4AD818AF7}"/>
          </ac:cxnSpMkLst>
        </pc:cxnChg>
        <pc:cxnChg chg="add mod">
          <ac:chgData name="Cristian Chilipirea" userId="34ab170da5908fc4" providerId="LiveId" clId="{0F19A925-2ACE-4CE4-9C2F-EE532FD996EB}" dt="2021-04-26T22:34:57.601" v="1942" actId="14100"/>
          <ac:cxnSpMkLst>
            <pc:docMk/>
            <pc:sldMk cId="3241919935" sldId="284"/>
            <ac:cxnSpMk id="49" creationId="{F8DAF4F3-D624-4CF0-80BA-B07B367F9F2A}"/>
          </ac:cxnSpMkLst>
        </pc:cxnChg>
        <pc:cxnChg chg="add mod">
          <ac:chgData name="Cristian Chilipirea" userId="34ab170da5908fc4" providerId="LiveId" clId="{0F19A925-2ACE-4CE4-9C2F-EE532FD996EB}" dt="2021-04-26T22:34:52.682" v="1941" actId="14100"/>
          <ac:cxnSpMkLst>
            <pc:docMk/>
            <pc:sldMk cId="3241919935" sldId="284"/>
            <ac:cxnSpMk id="51" creationId="{0BA1579D-7122-4F76-B6A4-E8BDDF0CECDA}"/>
          </ac:cxnSpMkLst>
        </pc:cxnChg>
        <pc:cxnChg chg="add mod">
          <ac:chgData name="Cristian Chilipirea" userId="34ab170da5908fc4" providerId="LiveId" clId="{0F19A925-2ACE-4CE4-9C2F-EE532FD996EB}" dt="2021-04-26T22:34:50.161" v="1940" actId="14100"/>
          <ac:cxnSpMkLst>
            <pc:docMk/>
            <pc:sldMk cId="3241919935" sldId="284"/>
            <ac:cxnSpMk id="52" creationId="{0D7A4FCB-99B8-44B0-8392-26033289E7A7}"/>
          </ac:cxnSpMkLst>
        </pc:cxnChg>
        <pc:cxnChg chg="add mod">
          <ac:chgData name="Cristian Chilipirea" userId="34ab170da5908fc4" providerId="LiveId" clId="{0F19A925-2ACE-4CE4-9C2F-EE532FD996EB}" dt="2021-04-26T22:34:48.059" v="1939" actId="14100"/>
          <ac:cxnSpMkLst>
            <pc:docMk/>
            <pc:sldMk cId="3241919935" sldId="284"/>
            <ac:cxnSpMk id="53" creationId="{9D7AFE1B-27A4-4689-8ED0-DB7F09A4DC8D}"/>
          </ac:cxnSpMkLst>
        </pc:cxnChg>
        <pc:cxnChg chg="add mod">
          <ac:chgData name="Cristian Chilipirea" userId="34ab170da5908fc4" providerId="LiveId" clId="{0F19A925-2ACE-4CE4-9C2F-EE532FD996EB}" dt="2021-04-26T22:34:44.509" v="1936" actId="14100"/>
          <ac:cxnSpMkLst>
            <pc:docMk/>
            <pc:sldMk cId="3241919935" sldId="284"/>
            <ac:cxnSpMk id="54" creationId="{71259377-F958-43CD-B98D-DEA54428FCBE}"/>
          </ac:cxnSpMkLst>
        </pc:cxnChg>
        <pc:cxnChg chg="add mod">
          <ac:chgData name="Cristian Chilipirea" userId="34ab170da5908fc4" providerId="LiveId" clId="{0F19A925-2ACE-4CE4-9C2F-EE532FD996EB}" dt="2021-04-26T22:34:42.313" v="1935" actId="14100"/>
          <ac:cxnSpMkLst>
            <pc:docMk/>
            <pc:sldMk cId="3241919935" sldId="284"/>
            <ac:cxnSpMk id="55" creationId="{802AEB89-7A22-4FFF-AA91-0B5C5BA0A8AB}"/>
          </ac:cxnSpMkLst>
        </pc:cxnChg>
        <pc:cxnChg chg="add mod">
          <ac:chgData name="Cristian Chilipirea" userId="34ab170da5908fc4" providerId="LiveId" clId="{0F19A925-2ACE-4CE4-9C2F-EE532FD996EB}" dt="2021-04-26T22:34:39.277" v="1934" actId="14100"/>
          <ac:cxnSpMkLst>
            <pc:docMk/>
            <pc:sldMk cId="3241919935" sldId="284"/>
            <ac:cxnSpMk id="56" creationId="{FD0D4A04-5953-477E-8148-965FD05FF42B}"/>
          </ac:cxnSpMkLst>
        </pc:cxnChg>
        <pc:cxnChg chg="add mod">
          <ac:chgData name="Cristian Chilipirea" userId="34ab170da5908fc4" providerId="LiveId" clId="{0F19A925-2ACE-4CE4-9C2F-EE532FD996EB}" dt="2021-04-26T22:35:11.605" v="1948" actId="14100"/>
          <ac:cxnSpMkLst>
            <pc:docMk/>
            <pc:sldMk cId="3241919935" sldId="284"/>
            <ac:cxnSpMk id="66" creationId="{CE1B9799-5B2E-4A3C-AD6C-26EA0855115C}"/>
          </ac:cxnSpMkLst>
        </pc:cxnChg>
        <pc:cxnChg chg="add mod">
          <ac:chgData name="Cristian Chilipirea" userId="34ab170da5908fc4" providerId="LiveId" clId="{0F19A925-2ACE-4CE4-9C2F-EE532FD996EB}" dt="2021-04-26T22:35:24.105" v="1954" actId="14100"/>
          <ac:cxnSpMkLst>
            <pc:docMk/>
            <pc:sldMk cId="3241919935" sldId="284"/>
            <ac:cxnSpMk id="69" creationId="{0829EABF-5F79-437C-B2A3-D4923B1D0A0C}"/>
          </ac:cxnSpMkLst>
        </pc:cxnChg>
        <pc:cxnChg chg="add mod">
          <ac:chgData name="Cristian Chilipirea" userId="34ab170da5908fc4" providerId="LiveId" clId="{0F19A925-2ACE-4CE4-9C2F-EE532FD996EB}" dt="2021-04-26T22:35:26.396" v="1955" actId="14100"/>
          <ac:cxnSpMkLst>
            <pc:docMk/>
            <pc:sldMk cId="3241919935" sldId="284"/>
            <ac:cxnSpMk id="70" creationId="{06A97694-C979-4A8D-B9D8-2EAAC5655E08}"/>
          </ac:cxnSpMkLst>
        </pc:cxnChg>
        <pc:cxnChg chg="add mod">
          <ac:chgData name="Cristian Chilipirea" userId="34ab170da5908fc4" providerId="LiveId" clId="{0F19A925-2ACE-4CE4-9C2F-EE532FD996EB}" dt="2021-04-26T22:35:28.293" v="1956" actId="14100"/>
          <ac:cxnSpMkLst>
            <pc:docMk/>
            <pc:sldMk cId="3241919935" sldId="284"/>
            <ac:cxnSpMk id="71" creationId="{007C58C0-DB4C-47EB-BEF0-446D0686B338}"/>
          </ac:cxnSpMkLst>
        </pc:cxnChg>
        <pc:cxnChg chg="add mod">
          <ac:chgData name="Cristian Chilipirea" userId="34ab170da5908fc4" providerId="LiveId" clId="{0F19A925-2ACE-4CE4-9C2F-EE532FD996EB}" dt="2021-04-26T22:35:21.671" v="1953" actId="14100"/>
          <ac:cxnSpMkLst>
            <pc:docMk/>
            <pc:sldMk cId="3241919935" sldId="284"/>
            <ac:cxnSpMk id="72" creationId="{C2BB0A3C-E69C-4820-AB4B-ED796C399137}"/>
          </ac:cxnSpMkLst>
        </pc:cxnChg>
      </pc:sldChg>
      <pc:sldChg chg="addSp delSp modSp new mod">
        <pc:chgData name="Cristian Chilipirea" userId="34ab170da5908fc4" providerId="LiveId" clId="{0F19A925-2ACE-4CE4-9C2F-EE532FD996EB}" dt="2021-04-26T22:37:32.947" v="2015" actId="1076"/>
        <pc:sldMkLst>
          <pc:docMk/>
          <pc:sldMk cId="2876362613" sldId="285"/>
        </pc:sldMkLst>
        <pc:spChg chg="del">
          <ac:chgData name="Cristian Chilipirea" userId="34ab170da5908fc4" providerId="LiveId" clId="{0F19A925-2ACE-4CE4-9C2F-EE532FD996EB}" dt="2021-04-26T22:37:26.761" v="2010" actId="478"/>
          <ac:spMkLst>
            <pc:docMk/>
            <pc:sldMk cId="2876362613" sldId="285"/>
            <ac:spMk id="4" creationId="{8F901CC0-6647-479C-907B-7AFBFD6B16BB}"/>
          </ac:spMkLst>
        </pc:spChg>
        <pc:picChg chg="add mod">
          <ac:chgData name="Cristian Chilipirea" userId="34ab170da5908fc4" providerId="LiveId" clId="{0F19A925-2ACE-4CE4-9C2F-EE532FD996EB}" dt="2021-04-26T22:37:32.947" v="2015" actId="1076"/>
          <ac:picMkLst>
            <pc:docMk/>
            <pc:sldMk cId="2876362613" sldId="285"/>
            <ac:picMk id="6" creationId="{D1E2C134-3316-427B-8E13-3532DC187606}"/>
          </ac:picMkLst>
        </pc:picChg>
      </pc:sldChg>
      <pc:sldChg chg="addSp delSp modSp new mod">
        <pc:chgData name="Cristian Chilipirea" userId="34ab170da5908fc4" providerId="LiveId" clId="{0F19A925-2ACE-4CE4-9C2F-EE532FD996EB}" dt="2021-04-26T22:39:07.078" v="2059" actId="20577"/>
        <pc:sldMkLst>
          <pc:docMk/>
          <pc:sldMk cId="1856140273" sldId="286"/>
        </pc:sldMkLst>
        <pc:spChg chg="del">
          <ac:chgData name="Cristian Chilipirea" userId="34ab170da5908fc4" providerId="LiveId" clId="{0F19A925-2ACE-4CE4-9C2F-EE532FD996EB}" dt="2021-04-26T22:37:52.837" v="2017" actId="478"/>
          <ac:spMkLst>
            <pc:docMk/>
            <pc:sldMk cId="1856140273" sldId="286"/>
            <ac:spMk id="4" creationId="{B03710B3-6FDA-4A9E-94B7-B812CF21F917}"/>
          </ac:spMkLst>
        </pc:spChg>
        <pc:spChg chg="add mod">
          <ac:chgData name="Cristian Chilipirea" userId="34ab170da5908fc4" providerId="LiveId" clId="{0F19A925-2ACE-4CE4-9C2F-EE532FD996EB}" dt="2021-04-26T22:38:35.329" v="2039" actId="1076"/>
          <ac:spMkLst>
            <pc:docMk/>
            <pc:sldMk cId="1856140273" sldId="286"/>
            <ac:spMk id="9" creationId="{1CF5FCEF-E6BF-4648-B9B9-A089703CC808}"/>
          </ac:spMkLst>
        </pc:spChg>
        <pc:spChg chg="add mod">
          <ac:chgData name="Cristian Chilipirea" userId="34ab170da5908fc4" providerId="LiveId" clId="{0F19A925-2ACE-4CE4-9C2F-EE532FD996EB}" dt="2021-04-26T22:39:07.078" v="2059" actId="20577"/>
          <ac:spMkLst>
            <pc:docMk/>
            <pc:sldMk cId="1856140273" sldId="286"/>
            <ac:spMk id="12" creationId="{6196C57D-2C23-4682-8D0E-6210CBB67D85}"/>
          </ac:spMkLst>
        </pc:spChg>
        <pc:picChg chg="add mod">
          <ac:chgData name="Cristian Chilipirea" userId="34ab170da5908fc4" providerId="LiveId" clId="{0F19A925-2ACE-4CE4-9C2F-EE532FD996EB}" dt="2021-04-26T22:37:57.113" v="2022" actId="1076"/>
          <ac:picMkLst>
            <pc:docMk/>
            <pc:sldMk cId="1856140273" sldId="286"/>
            <ac:picMk id="6" creationId="{5E1E5B9F-A13D-4A44-A748-45EA84095330}"/>
          </ac:picMkLst>
        </pc:picChg>
        <pc:picChg chg="add mod">
          <ac:chgData name="Cristian Chilipirea" userId="34ab170da5908fc4" providerId="LiveId" clId="{0F19A925-2ACE-4CE4-9C2F-EE532FD996EB}" dt="2021-04-26T22:38:26.952" v="2027" actId="1076"/>
          <ac:picMkLst>
            <pc:docMk/>
            <pc:sldMk cId="1856140273" sldId="286"/>
            <ac:picMk id="8" creationId="{7ED0647D-3ECE-482D-8B86-F404839D3B05}"/>
          </ac:picMkLst>
        </pc:picChg>
        <pc:picChg chg="add mod">
          <ac:chgData name="Cristian Chilipirea" userId="34ab170da5908fc4" providerId="LiveId" clId="{0F19A925-2ACE-4CE4-9C2F-EE532FD996EB}" dt="2021-04-26T22:38:58.589" v="2045" actId="14100"/>
          <ac:picMkLst>
            <pc:docMk/>
            <pc:sldMk cId="1856140273" sldId="286"/>
            <ac:picMk id="11" creationId="{D865643A-E357-4C39-B77C-7E59C2793050}"/>
          </ac:picMkLst>
        </pc:picChg>
      </pc:sldChg>
      <pc:sldChg chg="modSp new mod">
        <pc:chgData name="Cristian Chilipirea" userId="34ab170da5908fc4" providerId="LiveId" clId="{0F19A925-2ACE-4CE4-9C2F-EE532FD996EB}" dt="2021-04-26T22:40:13.803" v="2072" actId="207"/>
        <pc:sldMkLst>
          <pc:docMk/>
          <pc:sldMk cId="3872301924" sldId="287"/>
        </pc:sldMkLst>
        <pc:spChg chg="mod">
          <ac:chgData name="Cristian Chilipirea" userId="34ab170da5908fc4" providerId="LiveId" clId="{0F19A925-2ACE-4CE4-9C2F-EE532FD996EB}" dt="2021-04-26T22:39:19.537" v="2063" actId="20577"/>
          <ac:spMkLst>
            <pc:docMk/>
            <pc:sldMk cId="3872301924" sldId="287"/>
            <ac:spMk id="3" creationId="{B76105AD-F86C-4118-A4D7-D56B19C7B359}"/>
          </ac:spMkLst>
        </pc:spChg>
        <pc:spChg chg="mod">
          <ac:chgData name="Cristian Chilipirea" userId="34ab170da5908fc4" providerId="LiveId" clId="{0F19A925-2ACE-4CE4-9C2F-EE532FD996EB}" dt="2021-04-26T22:40:13.803" v="2072" actId="207"/>
          <ac:spMkLst>
            <pc:docMk/>
            <pc:sldMk cId="3872301924" sldId="287"/>
            <ac:spMk id="4" creationId="{A5C99BA1-DB8B-4BF7-BC78-1F28C6F95B47}"/>
          </ac:spMkLst>
        </pc:spChg>
      </pc:sldChg>
    </pc:docChg>
  </pc:docChgLst>
  <pc:docChgLst>
    <pc:chgData name="Cristian Chilipirea" userId="34ab170da5908fc4" providerId="LiveId" clId="{16866D2B-D27C-4E2B-945A-C1F589033BFF}"/>
    <pc:docChg chg="undo custSel addSld delSld modSld sldOrd">
      <pc:chgData name="Cristian Chilipirea" userId="34ab170da5908fc4" providerId="LiveId" clId="{16866D2B-D27C-4E2B-945A-C1F589033BFF}" dt="2021-04-17T07:20:17.610" v="2591" actId="20577"/>
      <pc:docMkLst>
        <pc:docMk/>
      </pc:docMkLst>
      <pc:sldChg chg="modSp mod">
        <pc:chgData name="Cristian Chilipirea" userId="34ab170da5908fc4" providerId="LiveId" clId="{16866D2B-D27C-4E2B-945A-C1F589033BFF}" dt="2021-04-16T05:51:10.065" v="1128" actId="20577"/>
        <pc:sldMkLst>
          <pc:docMk/>
          <pc:sldMk cId="736295071" sldId="256"/>
        </pc:sldMkLst>
        <pc:spChg chg="mod">
          <ac:chgData name="Cristian Chilipirea" userId="34ab170da5908fc4" providerId="LiveId" clId="{16866D2B-D27C-4E2B-945A-C1F589033BFF}" dt="2021-04-16T05:51:10.065" v="1128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modSp new mod">
        <pc:chgData name="Cristian Chilipirea" userId="34ab170da5908fc4" providerId="LiveId" clId="{16866D2B-D27C-4E2B-945A-C1F589033BFF}" dt="2021-04-16T20:49:21.407" v="2588" actId="790"/>
        <pc:sldMkLst>
          <pc:docMk/>
          <pc:sldMk cId="1956858955" sldId="257"/>
        </pc:sldMkLst>
        <pc:spChg chg="mod">
          <ac:chgData name="Cristian Chilipirea" userId="34ab170da5908fc4" providerId="LiveId" clId="{16866D2B-D27C-4E2B-945A-C1F589033BFF}" dt="2021-04-16T20:49:21.407" v="2588" actId="790"/>
          <ac:spMkLst>
            <pc:docMk/>
            <pc:sldMk cId="1956858955" sldId="257"/>
            <ac:spMk id="2" creationId="{291823A6-F84F-4993-B485-C28804E379A9}"/>
          </ac:spMkLst>
        </pc:spChg>
      </pc:sldChg>
      <pc:sldChg chg="addSp delSp modSp new mod">
        <pc:chgData name="Cristian Chilipirea" userId="34ab170da5908fc4" providerId="LiveId" clId="{16866D2B-D27C-4E2B-945A-C1F589033BFF}" dt="2021-04-15T20:59:42.757" v="602" actId="14100"/>
        <pc:sldMkLst>
          <pc:docMk/>
          <pc:sldMk cId="3349091074" sldId="258"/>
        </pc:sldMkLst>
        <pc:spChg chg="mod">
          <ac:chgData name="Cristian Chilipirea" userId="34ab170da5908fc4" providerId="LiveId" clId="{16866D2B-D27C-4E2B-945A-C1F589033BFF}" dt="2021-04-15T20:30:54.578" v="15" actId="20577"/>
          <ac:spMkLst>
            <pc:docMk/>
            <pc:sldMk cId="3349091074" sldId="258"/>
            <ac:spMk id="3" creationId="{550FC8E0-794C-474A-A01D-F02804E72848}"/>
          </ac:spMkLst>
        </pc:spChg>
        <pc:spChg chg="del">
          <ac:chgData name="Cristian Chilipirea" userId="34ab170da5908fc4" providerId="LiveId" clId="{16866D2B-D27C-4E2B-945A-C1F589033BFF}" dt="2021-04-15T20:56:35.603" v="444" actId="478"/>
          <ac:spMkLst>
            <pc:docMk/>
            <pc:sldMk cId="3349091074" sldId="258"/>
            <ac:spMk id="4" creationId="{E4C96C54-9E58-4508-8C79-17E4F85B17E0}"/>
          </ac:spMkLst>
        </pc:sp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6" creationId="{0F2948EA-FBE6-430E-987A-3347BF7F14A6}"/>
          </ac:picMkLst>
        </pc:pic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7" creationId="{DA6D47A9-F0A7-49D3-842E-EEE377221971}"/>
          </ac:picMkLst>
        </pc:pic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8" creationId="{B1608254-9CC1-4A99-AF50-529BB6DCEE37}"/>
          </ac:picMkLst>
        </pc:picChg>
        <pc:picChg chg="add mod">
          <ac:chgData name="Cristian Chilipirea" userId="34ab170da5908fc4" providerId="LiveId" clId="{16866D2B-D27C-4E2B-945A-C1F589033BFF}" dt="2021-04-15T20:59:03.396" v="586" actId="1076"/>
          <ac:picMkLst>
            <pc:docMk/>
            <pc:sldMk cId="3349091074" sldId="258"/>
            <ac:picMk id="9" creationId="{B9983664-C976-48E7-A3AF-CF21DD7255B8}"/>
          </ac:picMkLst>
        </pc:picChg>
        <pc:picChg chg="add mod">
          <ac:chgData name="Cristian Chilipirea" userId="34ab170da5908fc4" providerId="LiveId" clId="{16866D2B-D27C-4E2B-945A-C1F589033BFF}" dt="2021-04-15T20:59:34.334" v="597" actId="1076"/>
          <ac:picMkLst>
            <pc:docMk/>
            <pc:sldMk cId="3349091074" sldId="258"/>
            <ac:picMk id="11" creationId="{CE94C559-2EB8-4542-8E4E-E56906D99C69}"/>
          </ac:picMkLst>
        </pc:picChg>
        <pc:picChg chg="add mod">
          <ac:chgData name="Cristian Chilipirea" userId="34ab170da5908fc4" providerId="LiveId" clId="{16866D2B-D27C-4E2B-945A-C1F589033BFF}" dt="2021-04-15T20:58:57.849" v="584" actId="1076"/>
          <ac:picMkLst>
            <pc:docMk/>
            <pc:sldMk cId="3349091074" sldId="258"/>
            <ac:picMk id="13" creationId="{89A59A8F-26AD-4660-8BD6-B4B623F682F0}"/>
          </ac:picMkLst>
        </pc:picChg>
        <pc:cxnChg chg="add mod">
          <ac:chgData name="Cristian Chilipirea" userId="34ab170da5908fc4" providerId="LiveId" clId="{16866D2B-D27C-4E2B-945A-C1F589033BFF}" dt="2021-04-15T20:59:34.334" v="597" actId="1076"/>
          <ac:cxnSpMkLst>
            <pc:docMk/>
            <pc:sldMk cId="3349091074" sldId="258"/>
            <ac:cxnSpMk id="15" creationId="{C93D2589-1910-474C-91B1-23E0E544588D}"/>
          </ac:cxnSpMkLst>
        </pc:cxnChg>
        <pc:cxnChg chg="add mod">
          <ac:chgData name="Cristian Chilipirea" userId="34ab170da5908fc4" providerId="LiveId" clId="{16866D2B-D27C-4E2B-945A-C1F589033BFF}" dt="2021-04-15T20:59:26.510" v="592" actId="14100"/>
          <ac:cxnSpMkLst>
            <pc:docMk/>
            <pc:sldMk cId="3349091074" sldId="258"/>
            <ac:cxnSpMk id="16" creationId="{1163031B-6F41-40B4-83AA-3DE2C827F518}"/>
          </ac:cxnSpMkLst>
        </pc:cxnChg>
        <pc:cxnChg chg="add mod">
          <ac:chgData name="Cristian Chilipirea" userId="34ab170da5908fc4" providerId="LiveId" clId="{16866D2B-D27C-4E2B-945A-C1F589033BFF}" dt="2021-04-15T20:59:32.146" v="595" actId="14100"/>
          <ac:cxnSpMkLst>
            <pc:docMk/>
            <pc:sldMk cId="3349091074" sldId="258"/>
            <ac:cxnSpMk id="19" creationId="{BEF89D6C-01CB-4DE9-9B7C-AB930E99179D}"/>
          </ac:cxnSpMkLst>
        </pc:cxnChg>
        <pc:cxnChg chg="add mod">
          <ac:chgData name="Cristian Chilipirea" userId="34ab170da5908fc4" providerId="LiveId" clId="{16866D2B-D27C-4E2B-945A-C1F589033BFF}" dt="2021-04-15T20:59:39.190" v="599" actId="14100"/>
          <ac:cxnSpMkLst>
            <pc:docMk/>
            <pc:sldMk cId="3349091074" sldId="258"/>
            <ac:cxnSpMk id="22" creationId="{447349D4-42AE-4E86-A3D9-59BE1E1DFD03}"/>
          </ac:cxnSpMkLst>
        </pc:cxnChg>
        <pc:cxnChg chg="add mod">
          <ac:chgData name="Cristian Chilipirea" userId="34ab170da5908fc4" providerId="LiveId" clId="{16866D2B-D27C-4E2B-945A-C1F589033BFF}" dt="2021-04-15T20:59:42.757" v="602" actId="14100"/>
          <ac:cxnSpMkLst>
            <pc:docMk/>
            <pc:sldMk cId="3349091074" sldId="258"/>
            <ac:cxnSpMk id="26" creationId="{2793D1F0-3249-4270-A5B3-F51C99A648B4}"/>
          </ac:cxnSpMkLst>
        </pc:cxnChg>
      </pc:sldChg>
      <pc:sldChg chg="addSp delSp modSp new mod">
        <pc:chgData name="Cristian Chilipirea" userId="34ab170da5908fc4" providerId="LiveId" clId="{16866D2B-D27C-4E2B-945A-C1F589033BFF}" dt="2021-04-15T21:09:15.674" v="634" actId="478"/>
        <pc:sldMkLst>
          <pc:docMk/>
          <pc:sldMk cId="4021337718" sldId="259"/>
        </pc:sldMkLst>
        <pc:spChg chg="mod">
          <ac:chgData name="Cristian Chilipirea" userId="34ab170da5908fc4" providerId="LiveId" clId="{16866D2B-D27C-4E2B-945A-C1F589033BFF}" dt="2021-04-15T20:33:52.353" v="26" actId="20577"/>
          <ac:spMkLst>
            <pc:docMk/>
            <pc:sldMk cId="4021337718" sldId="259"/>
            <ac:spMk id="3" creationId="{64510944-34A6-49DC-909A-CBF4A777670F}"/>
          </ac:spMkLst>
        </pc:spChg>
        <pc:spChg chg="del">
          <ac:chgData name="Cristian Chilipirea" userId="34ab170da5908fc4" providerId="LiveId" clId="{16866D2B-D27C-4E2B-945A-C1F589033BFF}" dt="2021-04-15T21:01:29.919" v="603" actId="478"/>
          <ac:spMkLst>
            <pc:docMk/>
            <pc:sldMk cId="4021337718" sldId="259"/>
            <ac:spMk id="4" creationId="{1379A693-4DA8-4CB2-8B9F-D38CD3657D80}"/>
          </ac:spMkLst>
        </pc:spChg>
        <pc:spChg chg="add mod">
          <ac:chgData name="Cristian Chilipirea" userId="34ab170da5908fc4" providerId="LiveId" clId="{16866D2B-D27C-4E2B-945A-C1F589033BFF}" dt="2021-04-15T21:09:14.079" v="633"/>
          <ac:spMkLst>
            <pc:docMk/>
            <pc:sldMk cId="4021337718" sldId="259"/>
            <ac:spMk id="16" creationId="{14D8D84F-CA88-464F-9F3A-6C368B9BD987}"/>
          </ac:spMkLst>
        </pc:spChg>
        <pc:picChg chg="add mod">
          <ac:chgData name="Cristian Chilipirea" userId="34ab170da5908fc4" providerId="LiveId" clId="{16866D2B-D27C-4E2B-945A-C1F589033BFF}" dt="2021-04-15T21:01:35.135" v="605" actId="1076"/>
          <ac:picMkLst>
            <pc:docMk/>
            <pc:sldMk cId="4021337718" sldId="259"/>
            <ac:picMk id="5" creationId="{1748E41D-8CE8-49FA-AEE1-E48FED1F039D}"/>
          </ac:picMkLst>
        </pc:picChg>
        <pc:picChg chg="add mod">
          <ac:chgData name="Cristian Chilipirea" userId="34ab170da5908fc4" providerId="LiveId" clId="{16866D2B-D27C-4E2B-945A-C1F589033BFF}" dt="2021-04-15T21:01:41.907" v="607" actId="1076"/>
          <ac:picMkLst>
            <pc:docMk/>
            <pc:sldMk cId="4021337718" sldId="259"/>
            <ac:picMk id="6" creationId="{60C72B9A-6A0C-424D-AD05-55C93787F9E5}"/>
          </ac:picMkLst>
        </pc:picChg>
        <pc:picChg chg="add mod">
          <ac:chgData name="Cristian Chilipirea" userId="34ab170da5908fc4" providerId="LiveId" clId="{16866D2B-D27C-4E2B-945A-C1F589033BFF}" dt="2021-04-15T21:01:49.115" v="609" actId="1076"/>
          <ac:picMkLst>
            <pc:docMk/>
            <pc:sldMk cId="4021337718" sldId="259"/>
            <ac:picMk id="7" creationId="{3AA40C54-F135-45A7-8712-F1D21FCF60DD}"/>
          </ac:picMkLst>
        </pc:picChg>
        <pc:picChg chg="add del mod">
          <ac:chgData name="Cristian Chilipirea" userId="34ab170da5908fc4" providerId="LiveId" clId="{16866D2B-D27C-4E2B-945A-C1F589033BFF}" dt="2021-04-15T21:08:32.925" v="614" actId="21"/>
          <ac:picMkLst>
            <pc:docMk/>
            <pc:sldMk cId="4021337718" sldId="259"/>
            <ac:picMk id="9" creationId="{69543A86-EA67-48D2-89F6-D3D9CA4FC385}"/>
          </ac:picMkLst>
        </pc:picChg>
        <pc:cxnChg chg="add mod">
          <ac:chgData name="Cristian Chilipirea" userId="34ab170da5908fc4" providerId="LiveId" clId="{16866D2B-D27C-4E2B-945A-C1F589033BFF}" dt="2021-04-15T21:08:44.259" v="617" actId="14100"/>
          <ac:cxnSpMkLst>
            <pc:docMk/>
            <pc:sldMk cId="4021337718" sldId="259"/>
            <ac:cxnSpMk id="10" creationId="{40AE6B67-B447-4EF7-AF84-F6140A8D6EB1}"/>
          </ac:cxnSpMkLst>
        </pc:cxnChg>
        <pc:cxnChg chg="add del mod">
          <ac:chgData name="Cristian Chilipirea" userId="34ab170da5908fc4" providerId="LiveId" clId="{16866D2B-D27C-4E2B-945A-C1F589033BFF}" dt="2021-04-15T21:09:15.674" v="634" actId="478"/>
          <ac:cxnSpMkLst>
            <pc:docMk/>
            <pc:sldMk cId="4021337718" sldId="259"/>
            <ac:cxnSpMk id="13" creationId="{B07148C4-7638-4BBF-A168-C7FA00CE09E7}"/>
          </ac:cxnSpMkLst>
        </pc:cxnChg>
      </pc:sldChg>
      <pc:sldChg chg="modSp new mod">
        <pc:chgData name="Cristian Chilipirea" userId="34ab170da5908fc4" providerId="LiveId" clId="{16866D2B-D27C-4E2B-945A-C1F589033BFF}" dt="2021-04-15T20:34:01.497" v="55" actId="20577"/>
        <pc:sldMkLst>
          <pc:docMk/>
          <pc:sldMk cId="122641314" sldId="260"/>
        </pc:sldMkLst>
        <pc:spChg chg="mod">
          <ac:chgData name="Cristian Chilipirea" userId="34ab170da5908fc4" providerId="LiveId" clId="{16866D2B-D27C-4E2B-945A-C1F589033BFF}" dt="2021-04-15T20:34:01.497" v="55" actId="20577"/>
          <ac:spMkLst>
            <pc:docMk/>
            <pc:sldMk cId="122641314" sldId="260"/>
            <ac:spMk id="3" creationId="{FCB28353-F55B-4466-AC22-E7E22C1EF32C}"/>
          </ac:spMkLst>
        </pc:spChg>
      </pc:sldChg>
      <pc:sldChg chg="modSp new mod">
        <pc:chgData name="Cristian Chilipirea" userId="34ab170da5908fc4" providerId="LiveId" clId="{16866D2B-D27C-4E2B-945A-C1F589033BFF}" dt="2021-04-15T20:58:16.710" v="569" actId="790"/>
        <pc:sldMkLst>
          <pc:docMk/>
          <pc:sldMk cId="1088919102" sldId="261"/>
        </pc:sldMkLst>
        <pc:spChg chg="mod">
          <ac:chgData name="Cristian Chilipirea" userId="34ab170da5908fc4" providerId="LiveId" clId="{16866D2B-D27C-4E2B-945A-C1F589033BFF}" dt="2021-04-15T20:36:58.112" v="182" actId="790"/>
          <ac:spMkLst>
            <pc:docMk/>
            <pc:sldMk cId="1088919102" sldId="261"/>
            <ac:spMk id="3" creationId="{0D2B3868-D6E7-4820-B5FF-9A27237B4FF5}"/>
          </ac:spMkLst>
        </pc:spChg>
        <pc:spChg chg="mod">
          <ac:chgData name="Cristian Chilipirea" userId="34ab170da5908fc4" providerId="LiveId" clId="{16866D2B-D27C-4E2B-945A-C1F589033BFF}" dt="2021-04-15T20:58:16.710" v="569" actId="790"/>
          <ac:spMkLst>
            <pc:docMk/>
            <pc:sldMk cId="1088919102" sldId="261"/>
            <ac:spMk id="4" creationId="{73122042-4C85-4CF9-9EA1-380A06884342}"/>
          </ac:spMkLst>
        </pc:spChg>
      </pc:sldChg>
      <pc:sldChg chg="modSp new mod">
        <pc:chgData name="Cristian Chilipirea" userId="34ab170da5908fc4" providerId="LiveId" clId="{16866D2B-D27C-4E2B-945A-C1F589033BFF}" dt="2021-04-15T20:42:08.829" v="355" actId="20577"/>
        <pc:sldMkLst>
          <pc:docMk/>
          <pc:sldMk cId="2786672535" sldId="262"/>
        </pc:sldMkLst>
        <pc:spChg chg="mod">
          <ac:chgData name="Cristian Chilipirea" userId="34ab170da5908fc4" providerId="LiveId" clId="{16866D2B-D27C-4E2B-945A-C1F589033BFF}" dt="2021-04-15T20:35:41.870" v="140" actId="20577"/>
          <ac:spMkLst>
            <pc:docMk/>
            <pc:sldMk cId="2786672535" sldId="262"/>
            <ac:spMk id="3" creationId="{E2A08904-24A3-4F63-BF2D-C506A278FE3F}"/>
          </ac:spMkLst>
        </pc:spChg>
        <pc:spChg chg="mod">
          <ac:chgData name="Cristian Chilipirea" userId="34ab170da5908fc4" providerId="LiveId" clId="{16866D2B-D27C-4E2B-945A-C1F589033BFF}" dt="2021-04-15T20:42:08.829" v="355" actId="20577"/>
          <ac:spMkLst>
            <pc:docMk/>
            <pc:sldMk cId="2786672535" sldId="262"/>
            <ac:spMk id="4" creationId="{C84F75DD-BA78-43F1-AEBF-D8972CD05180}"/>
          </ac:spMkLst>
        </pc:spChg>
      </pc:sldChg>
      <pc:sldChg chg="modSp new mod">
        <pc:chgData name="Cristian Chilipirea" userId="34ab170da5908fc4" providerId="LiveId" clId="{16866D2B-D27C-4E2B-945A-C1F589033BFF}" dt="2021-04-17T07:20:17.610" v="2591" actId="20577"/>
        <pc:sldMkLst>
          <pc:docMk/>
          <pc:sldMk cId="4053470450" sldId="263"/>
        </pc:sldMkLst>
        <pc:spChg chg="mod">
          <ac:chgData name="Cristian Chilipirea" userId="34ab170da5908fc4" providerId="LiveId" clId="{16866D2B-D27C-4E2B-945A-C1F589033BFF}" dt="2021-04-15T20:39:23.801" v="249" actId="20577"/>
          <ac:spMkLst>
            <pc:docMk/>
            <pc:sldMk cId="4053470450" sldId="263"/>
            <ac:spMk id="3" creationId="{437F43AE-B83B-4111-B4EE-B019639A7473}"/>
          </ac:spMkLst>
        </pc:spChg>
        <pc:spChg chg="mod">
          <ac:chgData name="Cristian Chilipirea" userId="34ab170da5908fc4" providerId="LiveId" clId="{16866D2B-D27C-4E2B-945A-C1F589033BFF}" dt="2021-04-17T07:20:17.610" v="2591" actId="20577"/>
          <ac:spMkLst>
            <pc:docMk/>
            <pc:sldMk cId="4053470450" sldId="263"/>
            <ac:spMk id="4" creationId="{48CBF94F-4832-495E-9E3B-55C9F803CEC4}"/>
          </ac:spMkLst>
        </pc:spChg>
      </pc:sldChg>
      <pc:sldChg chg="addSp delSp modSp add mod">
        <pc:chgData name="Cristian Chilipirea" userId="34ab170da5908fc4" providerId="LiveId" clId="{16866D2B-D27C-4E2B-945A-C1F589033BFF}" dt="2021-04-15T21:09:21.425" v="636" actId="478"/>
        <pc:sldMkLst>
          <pc:docMk/>
          <pc:sldMk cId="605079493" sldId="264"/>
        </pc:sldMkLst>
        <pc:spChg chg="add mod">
          <ac:chgData name="Cristian Chilipirea" userId="34ab170da5908fc4" providerId="LiveId" clId="{16866D2B-D27C-4E2B-945A-C1F589033BFF}" dt="2021-04-15T21:09:20.188" v="635" actId="1076"/>
          <ac:spMkLst>
            <pc:docMk/>
            <pc:sldMk cId="605079493" sldId="264"/>
            <ac:spMk id="4" creationId="{6811CC00-12B4-4718-8658-ABAEC91CEF34}"/>
          </ac:spMkLst>
        </pc:spChg>
        <pc:cxnChg chg="del mod">
          <ac:chgData name="Cristian Chilipirea" userId="34ab170da5908fc4" providerId="LiveId" clId="{16866D2B-D27C-4E2B-945A-C1F589033BFF}" dt="2021-04-15T21:09:21.425" v="636" actId="478"/>
          <ac:cxnSpMkLst>
            <pc:docMk/>
            <pc:sldMk cId="605079493" sldId="264"/>
            <ac:cxnSpMk id="10" creationId="{40AE6B67-B447-4EF7-AF84-F6140A8D6EB1}"/>
          </ac:cxnSpMkLst>
        </pc:cxnChg>
      </pc:sldChg>
      <pc:sldChg chg="addSp modSp add mod">
        <pc:chgData name="Cristian Chilipirea" userId="34ab170da5908fc4" providerId="LiveId" clId="{16866D2B-D27C-4E2B-945A-C1F589033BFF}" dt="2021-04-15T21:10:02.575" v="655" actId="1076"/>
        <pc:sldMkLst>
          <pc:docMk/>
          <pc:sldMk cId="1426729728" sldId="265"/>
        </pc:sldMkLst>
        <pc:spChg chg="mod">
          <ac:chgData name="Cristian Chilipirea" userId="34ab170da5908fc4" providerId="LiveId" clId="{16866D2B-D27C-4E2B-945A-C1F589033BFF}" dt="2021-04-15T21:09:38.026" v="645" actId="20577"/>
          <ac:spMkLst>
            <pc:docMk/>
            <pc:sldMk cId="1426729728" sldId="265"/>
            <ac:spMk id="4" creationId="{6811CC00-12B4-4718-8658-ABAEC91CEF34}"/>
          </ac:spMkLst>
        </pc:spChg>
        <pc:picChg chg="add mod">
          <ac:chgData name="Cristian Chilipirea" userId="34ab170da5908fc4" providerId="LiveId" clId="{16866D2B-D27C-4E2B-945A-C1F589033BFF}" dt="2021-04-15T21:10:02.575" v="655" actId="1076"/>
          <ac:picMkLst>
            <pc:docMk/>
            <pc:sldMk cId="1426729728" sldId="265"/>
            <ac:picMk id="10" creationId="{91798F31-5E83-434F-A1DC-A414726E8F24}"/>
          </ac:picMkLst>
        </pc:picChg>
        <pc:cxnChg chg="mod">
          <ac:chgData name="Cristian Chilipirea" userId="34ab170da5908fc4" providerId="LiveId" clId="{16866D2B-D27C-4E2B-945A-C1F589033BFF}" dt="2021-04-15T21:09:35.053" v="640" actId="14100"/>
          <ac:cxnSpMkLst>
            <pc:docMk/>
            <pc:sldMk cId="1426729728" sldId="265"/>
            <ac:cxnSpMk id="13" creationId="{B07148C4-7638-4BBF-A168-C7FA00CE09E7}"/>
          </ac:cxnSpMkLst>
        </pc:cxnChg>
      </pc:sldChg>
      <pc:sldChg chg="addSp delSp modSp add mod">
        <pc:chgData name="Cristian Chilipirea" userId="34ab170da5908fc4" providerId="LiveId" clId="{16866D2B-D27C-4E2B-945A-C1F589033BFF}" dt="2021-04-15T21:09:56.635" v="653" actId="14100"/>
        <pc:sldMkLst>
          <pc:docMk/>
          <pc:sldMk cId="743451965" sldId="266"/>
        </pc:sldMkLst>
        <pc:spChg chg="del">
          <ac:chgData name="Cristian Chilipirea" userId="34ab170da5908fc4" providerId="LiveId" clId="{16866D2B-D27C-4E2B-945A-C1F589033BFF}" dt="2021-04-15T21:09:44.586" v="647" actId="478"/>
          <ac:spMkLst>
            <pc:docMk/>
            <pc:sldMk cId="743451965" sldId="266"/>
            <ac:spMk id="4" creationId="{6811CC00-12B4-4718-8658-ABAEC91CEF34}"/>
          </ac:spMkLst>
        </pc:spChg>
        <pc:picChg chg="add mod">
          <ac:chgData name="Cristian Chilipirea" userId="34ab170da5908fc4" providerId="LiveId" clId="{16866D2B-D27C-4E2B-945A-C1F589033BFF}" dt="2021-04-15T21:09:56.635" v="653" actId="14100"/>
          <ac:picMkLst>
            <pc:docMk/>
            <pc:sldMk cId="743451965" sldId="266"/>
            <ac:picMk id="9" creationId="{2E0FEABB-2DAB-4966-BF9A-1BAC14E05F3F}"/>
          </ac:picMkLst>
        </pc:picChg>
        <pc:cxnChg chg="del mod">
          <ac:chgData name="Cristian Chilipirea" userId="34ab170da5908fc4" providerId="LiveId" clId="{16866D2B-D27C-4E2B-945A-C1F589033BFF}" dt="2021-04-15T21:09:44.586" v="647" actId="478"/>
          <ac:cxnSpMkLst>
            <pc:docMk/>
            <pc:sldMk cId="743451965" sldId="266"/>
            <ac:cxnSpMk id="13" creationId="{B07148C4-7638-4BBF-A168-C7FA00CE09E7}"/>
          </ac:cxnSpMkLst>
        </pc:cxnChg>
      </pc:sldChg>
      <pc:sldChg chg="addSp delSp modSp add mod">
        <pc:chgData name="Cristian Chilipirea" userId="34ab170da5908fc4" providerId="LiveId" clId="{16866D2B-D27C-4E2B-945A-C1F589033BFF}" dt="2021-04-15T21:10:39.657" v="664" actId="478"/>
        <pc:sldMkLst>
          <pc:docMk/>
          <pc:sldMk cId="1628641991" sldId="267"/>
        </pc:sldMkLst>
        <pc:spChg chg="del mod">
          <ac:chgData name="Cristian Chilipirea" userId="34ab170da5908fc4" providerId="LiveId" clId="{16866D2B-D27C-4E2B-945A-C1F589033BFF}" dt="2021-04-15T21:10:38.850" v="663" actId="478"/>
          <ac:spMkLst>
            <pc:docMk/>
            <pc:sldMk cId="1628641991" sldId="267"/>
            <ac:spMk id="4" creationId="{6811CC00-12B4-4718-8658-ABAEC91CEF34}"/>
          </ac:spMkLst>
        </pc:spChg>
        <pc:picChg chg="add mod">
          <ac:chgData name="Cristian Chilipirea" userId="34ab170da5908fc4" providerId="LiveId" clId="{16866D2B-D27C-4E2B-945A-C1F589033BFF}" dt="2021-04-15T21:10:36.734" v="662"/>
          <ac:picMkLst>
            <pc:docMk/>
            <pc:sldMk cId="1628641991" sldId="267"/>
            <ac:picMk id="11" creationId="{B2A54B2C-B9A9-46C3-B7F5-65055BF5FF91}"/>
          </ac:picMkLst>
        </pc:picChg>
        <pc:cxnChg chg="del mod">
          <ac:chgData name="Cristian Chilipirea" userId="34ab170da5908fc4" providerId="LiveId" clId="{16866D2B-D27C-4E2B-945A-C1F589033BFF}" dt="2021-04-15T21:10:39.657" v="664" actId="478"/>
          <ac:cxnSpMkLst>
            <pc:docMk/>
            <pc:sldMk cId="1628641991" sldId="267"/>
            <ac:cxnSpMk id="13" creationId="{B07148C4-7638-4BBF-A168-C7FA00CE09E7}"/>
          </ac:cxnSpMkLst>
        </pc:cxnChg>
      </pc:sldChg>
      <pc:sldChg chg="addSp modSp add ord">
        <pc:chgData name="Cristian Chilipirea" userId="34ab170da5908fc4" providerId="LiveId" clId="{16866D2B-D27C-4E2B-945A-C1F589033BFF}" dt="2021-04-15T21:10:33.067" v="661"/>
        <pc:sldMkLst>
          <pc:docMk/>
          <pc:sldMk cId="3632680123" sldId="268"/>
        </pc:sldMkLst>
        <pc:picChg chg="add mod">
          <ac:chgData name="Cristian Chilipirea" userId="34ab170da5908fc4" providerId="LiveId" clId="{16866D2B-D27C-4E2B-945A-C1F589033BFF}" dt="2021-04-15T21:10:21.071" v="659" actId="571"/>
          <ac:picMkLst>
            <pc:docMk/>
            <pc:sldMk cId="3632680123" sldId="268"/>
            <ac:picMk id="11" creationId="{BB047A44-FE77-4570-9257-ABFAB7971701}"/>
          </ac:picMkLst>
        </pc:picChg>
      </pc:sldChg>
      <pc:sldChg chg="addSp modSp add mod">
        <pc:chgData name="Cristian Chilipirea" userId="34ab170da5908fc4" providerId="LiveId" clId="{16866D2B-D27C-4E2B-945A-C1F589033BFF}" dt="2021-04-15T21:11:24.057" v="676" actId="1076"/>
        <pc:sldMkLst>
          <pc:docMk/>
          <pc:sldMk cId="2777361663" sldId="269"/>
        </pc:sldMkLst>
        <pc:spChg chg="add mod">
          <ac:chgData name="Cristian Chilipirea" userId="34ab170da5908fc4" providerId="LiveId" clId="{16866D2B-D27C-4E2B-945A-C1F589033BFF}" dt="2021-04-15T21:11:24.057" v="676" actId="1076"/>
          <ac:spMkLst>
            <pc:docMk/>
            <pc:sldMk cId="2777361663" sldId="269"/>
            <ac:spMk id="13" creationId="{3B0EC88A-60E4-477D-9242-CCA1E5EAEF4B}"/>
          </ac:spMkLst>
        </pc:spChg>
        <pc:picChg chg="add mod">
          <ac:chgData name="Cristian Chilipirea" userId="34ab170da5908fc4" providerId="LiveId" clId="{16866D2B-D27C-4E2B-945A-C1F589033BFF}" dt="2021-04-15T21:10:55.590" v="669" actId="1076"/>
          <ac:picMkLst>
            <pc:docMk/>
            <pc:sldMk cId="2777361663" sldId="269"/>
            <ac:picMk id="9" creationId="{2B8B0C93-6960-4EB4-B8AF-DCE2D58BE97F}"/>
          </ac:picMkLst>
        </pc:picChg>
        <pc:cxnChg chg="add mod">
          <ac:chgData name="Cristian Chilipirea" userId="34ab170da5908fc4" providerId="LiveId" clId="{16866D2B-D27C-4E2B-945A-C1F589033BFF}" dt="2021-04-15T21:11:06.783" v="672" actId="14100"/>
          <ac:cxnSpMkLst>
            <pc:docMk/>
            <pc:sldMk cId="2777361663" sldId="269"/>
            <ac:cxnSpMk id="12" creationId="{24777B48-E2E0-47BF-AE50-D5B9EEF855E8}"/>
          </ac:cxnSpMkLst>
        </pc:cxnChg>
      </pc:sldChg>
      <pc:sldChg chg="addSp modSp add mod">
        <pc:chgData name="Cristian Chilipirea" userId="34ab170da5908fc4" providerId="LiveId" clId="{16866D2B-D27C-4E2B-945A-C1F589033BFF}" dt="2021-04-15T21:11:40.541" v="685" actId="571"/>
        <pc:sldMkLst>
          <pc:docMk/>
          <pc:sldMk cId="1693948852" sldId="270"/>
        </pc:sldMkLst>
        <pc:spChg chg="mod">
          <ac:chgData name="Cristian Chilipirea" userId="34ab170da5908fc4" providerId="LiveId" clId="{16866D2B-D27C-4E2B-945A-C1F589033BFF}" dt="2021-04-15T21:11:34.618" v="684" actId="20577"/>
          <ac:spMkLst>
            <pc:docMk/>
            <pc:sldMk cId="1693948852" sldId="270"/>
            <ac:spMk id="13" creationId="{3B0EC88A-60E4-477D-9242-CCA1E5EAEF4B}"/>
          </ac:spMkLst>
        </pc:spChg>
        <pc:picChg chg="add mod">
          <ac:chgData name="Cristian Chilipirea" userId="34ab170da5908fc4" providerId="LiveId" clId="{16866D2B-D27C-4E2B-945A-C1F589033BFF}" dt="2021-04-15T21:11:40.541" v="685" actId="571"/>
          <ac:picMkLst>
            <pc:docMk/>
            <pc:sldMk cId="1693948852" sldId="270"/>
            <ac:picMk id="14" creationId="{475C31A5-B840-4488-8BE5-2CADE45DB44A}"/>
          </ac:picMkLst>
        </pc:picChg>
        <pc:cxnChg chg="mod">
          <ac:chgData name="Cristian Chilipirea" userId="34ab170da5908fc4" providerId="LiveId" clId="{16866D2B-D27C-4E2B-945A-C1F589033BFF}" dt="2021-04-15T21:11:31.591" v="679" actId="692"/>
          <ac:cxnSpMkLst>
            <pc:docMk/>
            <pc:sldMk cId="1693948852" sldId="270"/>
            <ac:cxnSpMk id="12" creationId="{24777B48-E2E0-47BF-AE50-D5B9EEF855E8}"/>
          </ac:cxnSpMkLst>
        </pc:cxnChg>
      </pc:sldChg>
      <pc:sldChg chg="modSp new mod">
        <pc:chgData name="Cristian Chilipirea" userId="34ab170da5908fc4" providerId="LiveId" clId="{16866D2B-D27C-4E2B-945A-C1F589033BFF}" dt="2021-04-16T08:19:11.197" v="2587" actId="20577"/>
        <pc:sldMkLst>
          <pc:docMk/>
          <pc:sldMk cId="1900874257" sldId="271"/>
        </pc:sldMkLst>
        <pc:spChg chg="mod">
          <ac:chgData name="Cristian Chilipirea" userId="34ab170da5908fc4" providerId="LiveId" clId="{16866D2B-D27C-4E2B-945A-C1F589033BFF}" dt="2021-04-16T05:51:56.424" v="1181" actId="20577"/>
          <ac:spMkLst>
            <pc:docMk/>
            <pc:sldMk cId="1900874257" sldId="271"/>
            <ac:spMk id="3" creationId="{847D99B1-299A-4F6A-8B98-8AD7BAC7393A}"/>
          </ac:spMkLst>
        </pc:spChg>
        <pc:spChg chg="mod">
          <ac:chgData name="Cristian Chilipirea" userId="34ab170da5908fc4" providerId="LiveId" clId="{16866D2B-D27C-4E2B-945A-C1F589033BFF}" dt="2021-04-16T08:19:11.197" v="2587" actId="20577"/>
          <ac:spMkLst>
            <pc:docMk/>
            <pc:sldMk cId="1900874257" sldId="271"/>
            <ac:spMk id="4" creationId="{7F0485C5-FE62-444A-BF3A-7845BFCA93D4}"/>
          </ac:spMkLst>
        </pc:spChg>
      </pc:sldChg>
      <pc:sldChg chg="modSp new mod ord">
        <pc:chgData name="Cristian Chilipirea" userId="34ab170da5908fc4" providerId="LiveId" clId="{16866D2B-D27C-4E2B-945A-C1F589033BFF}" dt="2021-04-16T07:07:45.426" v="1946" actId="27636"/>
        <pc:sldMkLst>
          <pc:docMk/>
          <pc:sldMk cId="3774233059" sldId="272"/>
        </pc:sldMkLst>
        <pc:spChg chg="mod">
          <ac:chgData name="Cristian Chilipirea" userId="34ab170da5908fc4" providerId="LiveId" clId="{16866D2B-D27C-4E2B-945A-C1F589033BFF}" dt="2021-04-16T05:43:00.586" v="747" actId="20577"/>
          <ac:spMkLst>
            <pc:docMk/>
            <pc:sldMk cId="3774233059" sldId="272"/>
            <ac:spMk id="3" creationId="{F4E685D4-8164-43B3-9192-8046828A26AF}"/>
          </ac:spMkLst>
        </pc:spChg>
        <pc:spChg chg="mod">
          <ac:chgData name="Cristian Chilipirea" userId="34ab170da5908fc4" providerId="LiveId" clId="{16866D2B-D27C-4E2B-945A-C1F589033BFF}" dt="2021-04-16T07:07:45.426" v="1946" actId="27636"/>
          <ac:spMkLst>
            <pc:docMk/>
            <pc:sldMk cId="3774233059" sldId="272"/>
            <ac:spMk id="4" creationId="{2874C758-F00E-42A9-8E10-FA2F57E6817A}"/>
          </ac:spMkLst>
        </pc:spChg>
      </pc:sldChg>
      <pc:sldChg chg="modSp new mod">
        <pc:chgData name="Cristian Chilipirea" userId="34ab170da5908fc4" providerId="LiveId" clId="{16866D2B-D27C-4E2B-945A-C1F589033BFF}" dt="2021-04-16T05:53:36.561" v="1271" actId="20577"/>
        <pc:sldMkLst>
          <pc:docMk/>
          <pc:sldMk cId="3075521024" sldId="273"/>
        </pc:sldMkLst>
        <pc:spChg chg="mod">
          <ac:chgData name="Cristian Chilipirea" userId="34ab170da5908fc4" providerId="LiveId" clId="{16866D2B-D27C-4E2B-945A-C1F589033BFF}" dt="2021-04-16T05:44:30.764" v="781" actId="790"/>
          <ac:spMkLst>
            <pc:docMk/>
            <pc:sldMk cId="3075521024" sldId="273"/>
            <ac:spMk id="3" creationId="{920D061B-81B4-46F1-B61C-49DF229917DB}"/>
          </ac:spMkLst>
        </pc:spChg>
        <pc:spChg chg="mod">
          <ac:chgData name="Cristian Chilipirea" userId="34ab170da5908fc4" providerId="LiveId" clId="{16866D2B-D27C-4E2B-945A-C1F589033BFF}" dt="2021-04-16T05:53:36.561" v="1271" actId="20577"/>
          <ac:spMkLst>
            <pc:docMk/>
            <pc:sldMk cId="3075521024" sldId="273"/>
            <ac:spMk id="4" creationId="{72805621-739A-4839-84ED-ABF35D3093AA}"/>
          </ac:spMkLst>
        </pc:spChg>
      </pc:sldChg>
      <pc:sldChg chg="modSp new mod ord">
        <pc:chgData name="Cristian Chilipirea" userId="34ab170da5908fc4" providerId="LiveId" clId="{16866D2B-D27C-4E2B-945A-C1F589033BFF}" dt="2021-04-16T07:37:21.093" v="2062" actId="20577"/>
        <pc:sldMkLst>
          <pc:docMk/>
          <pc:sldMk cId="2880212952" sldId="274"/>
        </pc:sldMkLst>
        <pc:spChg chg="mod">
          <ac:chgData name="Cristian Chilipirea" userId="34ab170da5908fc4" providerId="LiveId" clId="{16866D2B-D27C-4E2B-945A-C1F589033BFF}" dt="2021-04-16T05:45:46.980" v="855" actId="20577"/>
          <ac:spMkLst>
            <pc:docMk/>
            <pc:sldMk cId="2880212952" sldId="274"/>
            <ac:spMk id="3" creationId="{AE222BEA-F2EB-4E82-AE5D-91C5503FCD54}"/>
          </ac:spMkLst>
        </pc:spChg>
        <pc:spChg chg="mod">
          <ac:chgData name="Cristian Chilipirea" userId="34ab170da5908fc4" providerId="LiveId" clId="{16866D2B-D27C-4E2B-945A-C1F589033BFF}" dt="2021-04-16T07:37:21.093" v="2062" actId="20577"/>
          <ac:spMkLst>
            <pc:docMk/>
            <pc:sldMk cId="2880212952" sldId="274"/>
            <ac:spMk id="4" creationId="{229E43AF-43FF-4A47-ACE0-A235657676D3}"/>
          </ac:spMkLst>
        </pc:spChg>
      </pc:sldChg>
      <pc:sldChg chg="addSp delSp modSp new mod">
        <pc:chgData name="Cristian Chilipirea" userId="34ab170da5908fc4" providerId="LiveId" clId="{16866D2B-D27C-4E2B-945A-C1F589033BFF}" dt="2021-04-16T05:50:03.524" v="1097" actId="1076"/>
        <pc:sldMkLst>
          <pc:docMk/>
          <pc:sldMk cId="2984278992" sldId="275"/>
        </pc:sldMkLst>
        <pc:spChg chg="mod">
          <ac:chgData name="Cristian Chilipirea" userId="34ab170da5908fc4" providerId="LiveId" clId="{16866D2B-D27C-4E2B-945A-C1F589033BFF}" dt="2021-04-16T05:49:47.965" v="1092" actId="20577"/>
          <ac:spMkLst>
            <pc:docMk/>
            <pc:sldMk cId="2984278992" sldId="275"/>
            <ac:spMk id="3" creationId="{AA39F38C-E523-40C6-9904-FF4838DDC3E0}"/>
          </ac:spMkLst>
        </pc:spChg>
        <pc:spChg chg="del">
          <ac:chgData name="Cristian Chilipirea" userId="34ab170da5908fc4" providerId="LiveId" clId="{16866D2B-D27C-4E2B-945A-C1F589033BFF}" dt="2021-04-16T05:49:58.565" v="1093" actId="478"/>
          <ac:spMkLst>
            <pc:docMk/>
            <pc:sldMk cId="2984278992" sldId="275"/>
            <ac:spMk id="4" creationId="{DEC50217-6DB5-41EA-B9B0-E7FFB1BAAD78}"/>
          </ac:spMkLst>
        </pc:spChg>
        <pc:picChg chg="add mod">
          <ac:chgData name="Cristian Chilipirea" userId="34ab170da5908fc4" providerId="LiveId" clId="{16866D2B-D27C-4E2B-945A-C1F589033BFF}" dt="2021-04-16T05:50:03.524" v="1097" actId="1076"/>
          <ac:picMkLst>
            <pc:docMk/>
            <pc:sldMk cId="2984278992" sldId="275"/>
            <ac:picMk id="6" creationId="{7576E8C3-E4B8-4674-BBD0-B7B52C9FE2F6}"/>
          </ac:picMkLst>
        </pc:picChg>
      </pc:sldChg>
      <pc:sldChg chg="modSp new mod ord">
        <pc:chgData name="Cristian Chilipirea" userId="34ab170da5908fc4" providerId="LiveId" clId="{16866D2B-D27C-4E2B-945A-C1F589033BFF}" dt="2021-04-16T06:12:56.484" v="1672"/>
        <pc:sldMkLst>
          <pc:docMk/>
          <pc:sldMk cId="1741037359" sldId="276"/>
        </pc:sldMkLst>
        <pc:spChg chg="mod">
          <ac:chgData name="Cristian Chilipirea" userId="34ab170da5908fc4" providerId="LiveId" clId="{16866D2B-D27C-4E2B-945A-C1F589033BFF}" dt="2021-04-16T06:04:38.839" v="1431" actId="20577"/>
          <ac:spMkLst>
            <pc:docMk/>
            <pc:sldMk cId="1741037359" sldId="276"/>
            <ac:spMk id="3" creationId="{A2911F58-F420-4FC4-837D-823C4D4E43F4}"/>
          </ac:spMkLst>
        </pc:spChg>
        <pc:spChg chg="mod">
          <ac:chgData name="Cristian Chilipirea" userId="34ab170da5908fc4" providerId="LiveId" clId="{16866D2B-D27C-4E2B-945A-C1F589033BFF}" dt="2021-04-16T06:06:36.555" v="1670" actId="20577"/>
          <ac:spMkLst>
            <pc:docMk/>
            <pc:sldMk cId="1741037359" sldId="276"/>
            <ac:spMk id="4" creationId="{83D67720-BE5B-4F31-A8F3-9C87066046EB}"/>
          </ac:spMkLst>
        </pc:spChg>
      </pc:sldChg>
      <pc:sldChg chg="addSp delSp modSp new del mod">
        <pc:chgData name="Cristian Chilipirea" userId="34ab170da5908fc4" providerId="LiveId" clId="{16866D2B-D27C-4E2B-945A-C1F589033BFF}" dt="2021-04-17T07:20:05.282" v="2589" actId="47"/>
        <pc:sldMkLst>
          <pc:docMk/>
          <pc:sldMk cId="4066707773" sldId="277"/>
        </pc:sldMkLst>
        <pc:spChg chg="mod">
          <ac:chgData name="Cristian Chilipirea" userId="34ab170da5908fc4" providerId="LiveId" clId="{16866D2B-D27C-4E2B-945A-C1F589033BFF}" dt="2021-04-16T07:09:49.764" v="1967" actId="20577"/>
          <ac:spMkLst>
            <pc:docMk/>
            <pc:sldMk cId="4066707773" sldId="277"/>
            <ac:spMk id="3" creationId="{F4661560-4FBA-42AD-B2A4-2CD41AD13A5B}"/>
          </ac:spMkLst>
        </pc:spChg>
        <pc:spChg chg="del">
          <ac:chgData name="Cristian Chilipirea" userId="34ab170da5908fc4" providerId="LiveId" clId="{16866D2B-D27C-4E2B-945A-C1F589033BFF}" dt="2021-04-16T07:09:40.216" v="1948" actId="478"/>
          <ac:spMkLst>
            <pc:docMk/>
            <pc:sldMk cId="4066707773" sldId="277"/>
            <ac:spMk id="4" creationId="{D595A2AD-B6B3-4E92-A59A-C516425A5C0E}"/>
          </ac:spMkLst>
        </pc:spChg>
        <pc:spChg chg="add mod">
          <ac:chgData name="Cristian Chilipirea" userId="34ab170da5908fc4" providerId="LiveId" clId="{16866D2B-D27C-4E2B-945A-C1F589033BFF}" dt="2021-04-16T07:10:21.384" v="1997" actId="1076"/>
          <ac:spMkLst>
            <pc:docMk/>
            <pc:sldMk cId="4066707773" sldId="277"/>
            <ac:spMk id="7" creationId="{38C7C9A8-1D3E-4F84-9C19-7FACB6F4C1F1}"/>
          </ac:spMkLst>
        </pc:spChg>
        <pc:picChg chg="add mod">
          <ac:chgData name="Cristian Chilipirea" userId="34ab170da5908fc4" providerId="LiveId" clId="{16866D2B-D27C-4E2B-945A-C1F589033BFF}" dt="2021-04-16T07:10:23.397" v="1998" actId="14100"/>
          <ac:picMkLst>
            <pc:docMk/>
            <pc:sldMk cId="4066707773" sldId="277"/>
            <ac:picMk id="6" creationId="{4A81933F-5DDA-4FE1-B0AE-3C01CA7F20F0}"/>
          </ac:picMkLst>
        </pc:picChg>
      </pc:sldChg>
      <pc:sldChg chg="addSp delSp modSp new mod">
        <pc:chgData name="Cristian Chilipirea" userId="34ab170da5908fc4" providerId="LiveId" clId="{16866D2B-D27C-4E2B-945A-C1F589033BFF}" dt="2021-04-16T07:16:21.435" v="2041" actId="14100"/>
        <pc:sldMkLst>
          <pc:docMk/>
          <pc:sldMk cId="1286030149" sldId="278"/>
        </pc:sldMkLst>
        <pc:spChg chg="mod">
          <ac:chgData name="Cristian Chilipirea" userId="34ab170da5908fc4" providerId="LiveId" clId="{16866D2B-D27C-4E2B-945A-C1F589033BFF}" dt="2021-04-16T07:15:35.400" v="2021" actId="20577"/>
          <ac:spMkLst>
            <pc:docMk/>
            <pc:sldMk cId="1286030149" sldId="278"/>
            <ac:spMk id="3" creationId="{FCBAA869-4AE5-41DB-B401-B36116293B29}"/>
          </ac:spMkLst>
        </pc:spChg>
        <pc:spChg chg="del">
          <ac:chgData name="Cristian Chilipirea" userId="34ab170da5908fc4" providerId="LiveId" clId="{16866D2B-D27C-4E2B-945A-C1F589033BFF}" dt="2021-04-16T07:15:37.975" v="2022" actId="478"/>
          <ac:spMkLst>
            <pc:docMk/>
            <pc:sldMk cId="1286030149" sldId="278"/>
            <ac:spMk id="4" creationId="{58C11CCC-8607-47B5-BF76-D7359224D377}"/>
          </ac:spMkLst>
        </pc:spChg>
        <pc:spChg chg="add mod">
          <ac:chgData name="Cristian Chilipirea" userId="34ab170da5908fc4" providerId="LiveId" clId="{16866D2B-D27C-4E2B-945A-C1F589033BFF}" dt="2021-04-16T07:16:18.089" v="2040" actId="1076"/>
          <ac:spMkLst>
            <pc:docMk/>
            <pc:sldMk cId="1286030149" sldId="278"/>
            <ac:spMk id="7" creationId="{332D060D-1461-43DC-BB96-3806C681F07B}"/>
          </ac:spMkLst>
        </pc:spChg>
        <pc:picChg chg="add mod">
          <ac:chgData name="Cristian Chilipirea" userId="34ab170da5908fc4" providerId="LiveId" clId="{16866D2B-D27C-4E2B-945A-C1F589033BFF}" dt="2021-04-16T07:16:21.435" v="2041" actId="14100"/>
          <ac:picMkLst>
            <pc:docMk/>
            <pc:sldMk cId="1286030149" sldId="278"/>
            <ac:picMk id="6" creationId="{05378A94-5310-48C2-891D-94F2BDFF7360}"/>
          </ac:picMkLst>
        </pc:picChg>
      </pc:sldChg>
      <pc:sldChg chg="modSp new mod">
        <pc:chgData name="Cristian Chilipirea" userId="34ab170da5908fc4" providerId="LiveId" clId="{16866D2B-D27C-4E2B-945A-C1F589033BFF}" dt="2021-04-16T08:03:16.488" v="2391" actId="6549"/>
        <pc:sldMkLst>
          <pc:docMk/>
          <pc:sldMk cId="4098209485" sldId="279"/>
        </pc:sldMkLst>
        <pc:spChg chg="mod">
          <ac:chgData name="Cristian Chilipirea" userId="34ab170da5908fc4" providerId="LiveId" clId="{16866D2B-D27C-4E2B-945A-C1F589033BFF}" dt="2021-04-16T07:55:04.427" v="2089" actId="20577"/>
          <ac:spMkLst>
            <pc:docMk/>
            <pc:sldMk cId="4098209485" sldId="279"/>
            <ac:spMk id="3" creationId="{FCEA94F5-1530-4368-98CC-63D31C0DF353}"/>
          </ac:spMkLst>
        </pc:spChg>
        <pc:spChg chg="mod">
          <ac:chgData name="Cristian Chilipirea" userId="34ab170da5908fc4" providerId="LiveId" clId="{16866D2B-D27C-4E2B-945A-C1F589033BFF}" dt="2021-04-16T08:03:16.488" v="2391" actId="6549"/>
          <ac:spMkLst>
            <pc:docMk/>
            <pc:sldMk cId="4098209485" sldId="279"/>
            <ac:spMk id="4" creationId="{CA7B8246-60E9-4543-A866-FE3492BCE768}"/>
          </ac:spMkLst>
        </pc:spChg>
      </pc:sldChg>
      <pc:sldChg chg="modSp new mod">
        <pc:chgData name="Cristian Chilipirea" userId="34ab170da5908fc4" providerId="LiveId" clId="{16866D2B-D27C-4E2B-945A-C1F589033BFF}" dt="2021-04-16T08:04:13.509" v="2535" actId="20577"/>
        <pc:sldMkLst>
          <pc:docMk/>
          <pc:sldMk cId="1225194702" sldId="280"/>
        </pc:sldMkLst>
        <pc:spChg chg="mod">
          <ac:chgData name="Cristian Chilipirea" userId="34ab170da5908fc4" providerId="LiveId" clId="{16866D2B-D27C-4E2B-945A-C1F589033BFF}" dt="2021-04-16T07:58:12.674" v="2214" actId="20577"/>
          <ac:spMkLst>
            <pc:docMk/>
            <pc:sldMk cId="1225194702" sldId="280"/>
            <ac:spMk id="3" creationId="{1F051023-E099-4069-B969-0415114E0E7B}"/>
          </ac:spMkLst>
        </pc:spChg>
        <pc:spChg chg="mod">
          <ac:chgData name="Cristian Chilipirea" userId="34ab170da5908fc4" providerId="LiveId" clId="{16866D2B-D27C-4E2B-945A-C1F589033BFF}" dt="2021-04-16T08:04:13.509" v="2535" actId="20577"/>
          <ac:spMkLst>
            <pc:docMk/>
            <pc:sldMk cId="1225194702" sldId="280"/>
            <ac:spMk id="4" creationId="{FED345D3-8BF1-482D-857B-B7695E454EDB}"/>
          </ac:spMkLst>
        </pc:spChg>
      </pc:sldChg>
      <pc:sldChg chg="modSp new mod">
        <pc:chgData name="Cristian Chilipirea" userId="34ab170da5908fc4" providerId="LiveId" clId="{16866D2B-D27C-4E2B-945A-C1F589033BFF}" dt="2021-04-16T08:04:32.074" v="2546" actId="20577"/>
        <pc:sldMkLst>
          <pc:docMk/>
          <pc:sldMk cId="1105455059" sldId="281"/>
        </pc:sldMkLst>
        <pc:spChg chg="mod">
          <ac:chgData name="Cristian Chilipirea" userId="34ab170da5908fc4" providerId="LiveId" clId="{16866D2B-D27C-4E2B-945A-C1F589033BFF}" dt="2021-04-16T07:58:07.375" v="2200" actId="20577"/>
          <ac:spMkLst>
            <pc:docMk/>
            <pc:sldMk cId="1105455059" sldId="281"/>
            <ac:spMk id="3" creationId="{A3E9171A-A657-4D54-8135-91FA17EBF8A0}"/>
          </ac:spMkLst>
        </pc:spChg>
        <pc:spChg chg="mod">
          <ac:chgData name="Cristian Chilipirea" userId="34ab170da5908fc4" providerId="LiveId" clId="{16866D2B-D27C-4E2B-945A-C1F589033BFF}" dt="2021-04-16T08:04:32.074" v="2546" actId="20577"/>
          <ac:spMkLst>
            <pc:docMk/>
            <pc:sldMk cId="1105455059" sldId="281"/>
            <ac:spMk id="4" creationId="{E8D2A2DC-0F77-4805-A071-6AEB0F4CBD21}"/>
          </ac:spMkLst>
        </pc:spChg>
      </pc:sldChg>
      <pc:sldChg chg="del">
        <pc:chgData name="Cristian Chilipirea" userId="34ab170da5908fc4" providerId="LiveId" clId="{16866D2B-D27C-4E2B-945A-C1F589033BFF}" dt="2021-04-15T20:14:24.339" v="0" actId="47"/>
        <pc:sldMkLst>
          <pc:docMk/>
          <pc:sldMk cId="3048835138" sldId="571"/>
        </pc:sldMkLst>
      </pc:sldChg>
    </pc:docChg>
  </pc:docChgLst>
  <pc:docChgLst>
    <pc:chgData name="Cristian Chilipirea" userId="34ab170da5908fc4" providerId="LiveId" clId="{1740CB06-B491-48E7-B880-B5C37CA9ECBC}"/>
    <pc:docChg chg="undo redo custSel addSld delSld modSld">
      <pc:chgData name="Cristian Chilipirea" userId="34ab170da5908fc4" providerId="LiveId" clId="{1740CB06-B491-48E7-B880-B5C37CA9ECBC}" dt="2021-03-24T01:49:00.326" v="1099" actId="1076"/>
      <pc:docMkLst>
        <pc:docMk/>
      </pc:docMkLst>
      <pc:sldChg chg="modSp mod">
        <pc:chgData name="Cristian Chilipirea" userId="34ab170da5908fc4" providerId="LiveId" clId="{1740CB06-B491-48E7-B880-B5C37CA9ECBC}" dt="2021-03-10T23:02:35.505" v="290" actId="404"/>
        <pc:sldMkLst>
          <pc:docMk/>
          <pc:sldMk cId="736295071" sldId="256"/>
        </pc:sldMkLst>
        <pc:spChg chg="mod">
          <ac:chgData name="Cristian Chilipirea" userId="34ab170da5908fc4" providerId="LiveId" clId="{1740CB06-B491-48E7-B880-B5C37CA9ECBC}" dt="2021-03-10T23:02:35.505" v="290" actId="404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178492964" sldId="28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69090614" sldId="48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3985163" sldId="48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351055146" sldId="56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35430760" sldId="56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39707674" sldId="56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65612430" sldId="56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741283148" sldId="56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56950145" sldId="56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59568164" sldId="567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88386706" sldId="568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22895996" sldId="56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726842269" sldId="57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366264842" sldId="57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69751550" sldId="57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77038434" sldId="573"/>
        </pc:sldMkLst>
      </pc:sldChg>
      <pc:sldChg chg="addSp delSp modSp add del mod modClrScheme chgLayout">
        <pc:chgData name="Cristian Chilipirea" userId="34ab170da5908fc4" providerId="LiveId" clId="{1740CB06-B491-48E7-B880-B5C37CA9ECBC}" dt="2021-03-10T22:54:52.452" v="127" actId="478"/>
        <pc:sldMkLst>
          <pc:docMk/>
          <pc:sldMk cId="122722494" sldId="574"/>
        </pc:sldMkLst>
        <pc:spChg chg="add del mod ord">
          <ac:chgData name="Cristian Chilipirea" userId="34ab170da5908fc4" providerId="LiveId" clId="{1740CB06-B491-48E7-B880-B5C37CA9ECBC}" dt="2021-03-10T22:54:52.452" v="127" actId="478"/>
          <ac:spMkLst>
            <pc:docMk/>
            <pc:sldMk cId="122722494" sldId="574"/>
            <ac:spMk id="2" creationId="{7FEACEE5-D764-4AB2-A1BE-09DA0F33492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22722494" sldId="57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4:32.263" v="124" actId="207"/>
          <ac:spMkLst>
            <pc:docMk/>
            <pc:sldMk cId="122722494" sldId="57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10431790" sldId="57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9889900" sldId="576"/>
        </pc:sldMkLst>
      </pc:sldChg>
      <pc:sldChg chg="addSp delSp modSp add mod modClrScheme chgLayout">
        <pc:chgData name="Cristian Chilipirea" userId="34ab170da5908fc4" providerId="LiveId" clId="{1740CB06-B491-48E7-B880-B5C37CA9ECBC}" dt="2021-03-10T22:55:11.944" v="131" actId="478"/>
        <pc:sldMkLst>
          <pc:docMk/>
          <pc:sldMk cId="330564871" sldId="576"/>
        </pc:sldMkLst>
        <pc:spChg chg="add del mod ord">
          <ac:chgData name="Cristian Chilipirea" userId="34ab170da5908fc4" providerId="LiveId" clId="{1740CB06-B491-48E7-B880-B5C37CA9ECBC}" dt="2021-03-10T22:55:11.944" v="131" actId="478"/>
          <ac:spMkLst>
            <pc:docMk/>
            <pc:sldMk cId="330564871" sldId="576"/>
            <ac:spMk id="2" creationId="{90B2162A-EFAC-4928-A599-F4C095C2A48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0564871" sldId="57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08.786" v="130" actId="207"/>
          <ac:spMkLst>
            <pc:docMk/>
            <pc:sldMk cId="330564871" sldId="576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24T01:36:16.401" v="973" actId="20577"/>
        <pc:sldMkLst>
          <pc:docMk/>
          <pc:sldMk cId="1995374878" sldId="577"/>
        </pc:sldMkLst>
        <pc:spChg chg="add del mod ord">
          <ac:chgData name="Cristian Chilipirea" userId="34ab170da5908fc4" providerId="LiveId" clId="{1740CB06-B491-48E7-B880-B5C37CA9ECBC}" dt="2021-03-10T22:55:01.539" v="128" actId="478"/>
          <ac:spMkLst>
            <pc:docMk/>
            <pc:sldMk cId="1995374878" sldId="577"/>
            <ac:spMk id="3" creationId="{1D0DCB13-129F-497D-A15C-EB8C3E11C25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95374878" sldId="57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24T01:36:16.401" v="973" actId="20577"/>
          <ac:spMkLst>
            <pc:docMk/>
            <pc:sldMk cId="1995374878" sldId="577"/>
            <ac:spMk id="7" creationId="{6F422BB9-6A7F-4BD2-9676-A6410BB10371}"/>
          </ac:spMkLst>
        </pc:spChg>
        <pc:picChg chg="add mod">
          <ac:chgData name="Cristian Chilipirea" userId="34ab170da5908fc4" providerId="LiveId" clId="{1740CB06-B491-48E7-B880-B5C37CA9ECBC}" dt="2021-03-24T01:35:18.464" v="966" actId="14100"/>
          <ac:picMkLst>
            <pc:docMk/>
            <pc:sldMk cId="1995374878" sldId="577"/>
            <ac:picMk id="4" creationId="{A5F785D4-AC57-4D86-9767-EEC35ED50C26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419999415" sldId="577"/>
        </pc:sldMkLst>
      </pc:sldChg>
      <pc:sldChg chg="addSp delSp modSp add mod modClrScheme chgLayout">
        <pc:chgData name="Cristian Chilipirea" userId="34ab170da5908fc4" providerId="LiveId" clId="{1740CB06-B491-48E7-B880-B5C37CA9ECBC}" dt="2021-03-10T22:57:53.772" v="189" actId="478"/>
        <pc:sldMkLst>
          <pc:docMk/>
          <pc:sldMk cId="709545942" sldId="578"/>
        </pc:sldMkLst>
        <pc:spChg chg="mod ord">
          <ac:chgData name="Cristian Chilipirea" userId="34ab170da5908fc4" providerId="LiveId" clId="{1740CB06-B491-48E7-B880-B5C37CA9ECBC}" dt="2021-03-10T22:57:52.048" v="188" actId="207"/>
          <ac:spMkLst>
            <pc:docMk/>
            <pc:sldMk cId="709545942" sldId="578"/>
            <ac:spMk id="2" creationId="{8876B79C-BBC6-4930-8802-C74656BE8992}"/>
          </ac:spMkLst>
        </pc:spChg>
        <pc:spChg chg="del mod ord">
          <ac:chgData name="Cristian Chilipirea" userId="34ab170da5908fc4" providerId="LiveId" clId="{1740CB06-B491-48E7-B880-B5C37CA9ECBC}" dt="2021-03-10T22:54:21.227" v="72" actId="700"/>
          <ac:spMkLst>
            <pc:docMk/>
            <pc:sldMk cId="709545942" sldId="578"/>
            <ac:spMk id="3" creationId="{6B7C4567-848B-4B98-969C-74153ED2B47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709545942" sldId="578"/>
            <ac:spMk id="4" creationId="{06505500-FF3D-4D39-B187-E25EFCAAC197}"/>
          </ac:spMkLst>
        </pc:spChg>
        <pc:spChg chg="add del mod ord">
          <ac:chgData name="Cristian Chilipirea" userId="34ab170da5908fc4" providerId="LiveId" clId="{1740CB06-B491-48E7-B880-B5C37CA9ECBC}" dt="2021-03-10T22:57:53.772" v="189" actId="478"/>
          <ac:spMkLst>
            <pc:docMk/>
            <pc:sldMk cId="709545942" sldId="578"/>
            <ac:spMk id="5" creationId="{80D5A6B4-7B80-4E4B-A0B9-C85D9AFDAD8F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397723803" sldId="578"/>
        </pc:sldMkLst>
      </pc:sldChg>
      <pc:sldChg chg="modSp add mod modClrScheme chgLayout">
        <pc:chgData name="Cristian Chilipirea" userId="34ab170da5908fc4" providerId="LiveId" clId="{1740CB06-B491-48E7-B880-B5C37CA9ECBC}" dt="2021-03-10T22:58:20.479" v="192" actId="1076"/>
        <pc:sldMkLst>
          <pc:docMk/>
          <pc:sldMk cId="1657442278" sldId="579"/>
        </pc:sldMkLst>
        <pc:spChg chg="mod ord">
          <ac:chgData name="Cristian Chilipirea" userId="34ab170da5908fc4" providerId="LiveId" clId="{1740CB06-B491-48E7-B880-B5C37CA9ECBC}" dt="2021-03-10T22:57:57.726" v="190" actId="207"/>
          <ac:spMkLst>
            <pc:docMk/>
            <pc:sldMk cId="1657442278" sldId="579"/>
            <ac:spMk id="2" creationId="{6D0ED7CC-25B7-4AF9-9197-84EE0C4DF15D}"/>
          </ac:spMkLst>
        </pc:spChg>
        <pc:spChg chg="mod ord">
          <ac:chgData name="Cristian Chilipirea" userId="34ab170da5908fc4" providerId="LiveId" clId="{1740CB06-B491-48E7-B880-B5C37CA9ECBC}" dt="2021-03-10T22:54:21.432" v="104" actId="27636"/>
          <ac:spMkLst>
            <pc:docMk/>
            <pc:sldMk cId="1657442278" sldId="579"/>
            <ac:spMk id="3" creationId="{FC2ADC04-83AF-4944-8131-16654D205F1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57442278" sldId="579"/>
            <ac:spMk id="4" creationId="{C72CD7C9-EC63-4894-8588-C199918AEBE7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5" creationId="{DA32E19E-A366-4BB3-99FD-3EC0320A164A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6" creationId="{CAE41C70-ED39-4AD1-8152-4C37DAEABCA2}"/>
          </ac:spMkLst>
        </pc:spChg>
        <pc:spChg chg="mod">
          <ac:chgData name="Cristian Chilipirea" userId="34ab170da5908fc4" providerId="LiveId" clId="{1740CB06-B491-48E7-B880-B5C37CA9ECBC}" dt="2021-03-10T22:58:20.479" v="192" actId="1076"/>
          <ac:spMkLst>
            <pc:docMk/>
            <pc:sldMk cId="1657442278" sldId="579"/>
            <ac:spMk id="8" creationId="{9934DB9E-A730-4583-BE48-2C0547DE863B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5" creationId="{A20001A1-C403-4A28-820C-267DF998A419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6" creationId="{F13F409A-D9B6-4329-BA7D-C8707DFC6FF8}"/>
          </ac:spMkLst>
        </pc:spChg>
        <pc:spChg chg="mod">
          <ac:chgData name="Cristian Chilipirea" userId="34ab170da5908fc4" providerId="LiveId" clId="{1740CB06-B491-48E7-B880-B5C37CA9ECBC}" dt="2021-03-10T22:58:15.763" v="191" actId="1076"/>
          <ac:spMkLst>
            <pc:docMk/>
            <pc:sldMk cId="1657442278" sldId="579"/>
            <ac:spMk id="18" creationId="{1D975518-CD4C-4891-860C-84EB1F0DFFF6}"/>
          </ac:spMkLst>
        </pc:spChg>
        <pc:cxnChg chg="mod">
          <ac:chgData name="Cristian Chilipirea" userId="34ab170da5908fc4" providerId="LiveId" clId="{1740CB06-B491-48E7-B880-B5C37CA9ECBC}" dt="2021-03-10T22:58:20.479" v="192" actId="1076"/>
          <ac:cxnSpMkLst>
            <pc:docMk/>
            <pc:sldMk cId="1657442278" sldId="579"/>
            <ac:cxnSpMk id="7" creationId="{929DA892-AD61-4D75-8F04-C8858A257EBB}"/>
          </ac:cxnSpMkLst>
        </pc:cxnChg>
        <pc:cxnChg chg="mod">
          <ac:chgData name="Cristian Chilipirea" userId="34ab170da5908fc4" providerId="LiveId" clId="{1740CB06-B491-48E7-B880-B5C37CA9ECBC}" dt="2021-03-10T22:58:15.763" v="191" actId="1076"/>
          <ac:cxnSpMkLst>
            <pc:docMk/>
            <pc:sldMk cId="1657442278" sldId="579"/>
            <ac:cxnSpMk id="17" creationId="{01BF2C5C-124D-48F4-AADD-014307F98CBA}"/>
          </ac:cxnSpMkLst>
        </pc:cxn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77249178" sldId="579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581255958" sldId="580"/>
        </pc:sldMkLst>
      </pc:sldChg>
      <pc:sldChg chg="modSp add mod modClrScheme chgLayout">
        <pc:chgData name="Cristian Chilipirea" userId="34ab170da5908fc4" providerId="LiveId" clId="{1740CB06-B491-48E7-B880-B5C37CA9ECBC}" dt="2021-03-10T23:00:08.825" v="232" actId="207"/>
        <pc:sldMkLst>
          <pc:docMk/>
          <pc:sldMk cId="3736231120" sldId="580"/>
        </pc:sldMkLst>
        <pc:spChg chg="mod ord">
          <ac:chgData name="Cristian Chilipirea" userId="34ab170da5908fc4" providerId="LiveId" clId="{1740CB06-B491-48E7-B880-B5C37CA9ECBC}" dt="2021-03-10T23:00:08.825" v="232" actId="207"/>
          <ac:spMkLst>
            <pc:docMk/>
            <pc:sldMk cId="3736231120" sldId="580"/>
            <ac:spMk id="2" creationId="{EFD06640-0166-4B85-BEF5-55242F47A58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36231120" sldId="580"/>
            <ac:spMk id="3" creationId="{63A13975-FF27-4CA3-A2A4-9C0959C7C2B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36231120" sldId="580"/>
            <ac:spMk id="4" creationId="{86C06DBB-BC64-481F-9B7D-07DA9BDB9BDA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3:00:50.252" v="242" actId="478"/>
        <pc:sldMkLst>
          <pc:docMk/>
          <pc:sldMk cId="135493813" sldId="581"/>
        </pc:sldMkLst>
        <pc:spChg chg="mod ord">
          <ac:chgData name="Cristian Chilipirea" userId="34ab170da5908fc4" providerId="LiveId" clId="{1740CB06-B491-48E7-B880-B5C37CA9ECBC}" dt="2021-03-10T23:00:47.996" v="241" actId="207"/>
          <ac:spMkLst>
            <pc:docMk/>
            <pc:sldMk cId="135493813" sldId="581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50.252" v="242" actId="478"/>
          <ac:spMkLst>
            <pc:docMk/>
            <pc:sldMk cId="135493813" sldId="581"/>
            <ac:spMk id="3" creationId="{9C557370-48F4-4827-9EB2-8DD2AF3970EF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35493813" sldId="581"/>
            <ac:spMk id="4" creationId="{38AA4515-2EA6-4C27-AACA-C2EDDC1DB9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00337889" sldId="581"/>
        </pc:sldMkLst>
      </pc:sldChg>
      <pc:sldChg chg="addSp delSp modSp add mod modClrScheme chgLayout">
        <pc:chgData name="Cristian Chilipirea" userId="34ab170da5908fc4" providerId="LiveId" clId="{1740CB06-B491-48E7-B880-B5C37CA9ECBC}" dt="2021-03-10T23:00:20.968" v="235" actId="478"/>
        <pc:sldMkLst>
          <pc:docMk/>
          <pc:sldMk cId="2175892865" sldId="582"/>
        </pc:sldMkLst>
        <pc:spChg chg="mod ord">
          <ac:chgData name="Cristian Chilipirea" userId="34ab170da5908fc4" providerId="LiveId" clId="{1740CB06-B491-48E7-B880-B5C37CA9ECBC}" dt="2021-03-10T23:00:14.715" v="233" actId="207"/>
          <ac:spMkLst>
            <pc:docMk/>
            <pc:sldMk cId="2175892865" sldId="582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20.968" v="235" actId="478"/>
          <ac:spMkLst>
            <pc:docMk/>
            <pc:sldMk cId="2175892865" sldId="582"/>
            <ac:spMk id="3" creationId="{E5DBD59B-D4E8-410B-99A7-26518093E50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175892865" sldId="582"/>
            <ac:spMk id="4" creationId="{38AA4515-2EA6-4C27-AACA-C2EDDC1DB9DB}"/>
          </ac:spMkLst>
        </pc:spChg>
        <pc:picChg chg="mod">
          <ac:chgData name="Cristian Chilipirea" userId="34ab170da5908fc4" providerId="LiveId" clId="{1740CB06-B491-48E7-B880-B5C37CA9ECBC}" dt="2021-03-10T23:00:18.719" v="234" actId="14100"/>
          <ac:picMkLst>
            <pc:docMk/>
            <pc:sldMk cId="2175892865" sldId="582"/>
            <ac:picMk id="6" creationId="{32A09FE3-A6A8-48E2-87EE-75FE5E07268A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232898974" sldId="582"/>
        </pc:sldMkLst>
      </pc:sldChg>
      <pc:sldChg chg="addSp delSp modSp add mod modClrScheme chgLayout">
        <pc:chgData name="Cristian Chilipirea" userId="34ab170da5908fc4" providerId="LiveId" clId="{1740CB06-B491-48E7-B880-B5C37CA9ECBC}" dt="2021-03-10T23:00:55.492" v="244" actId="478"/>
        <pc:sldMkLst>
          <pc:docMk/>
          <pc:sldMk cId="2649713988" sldId="583"/>
        </pc:sldMkLst>
        <pc:spChg chg="mod ord">
          <ac:chgData name="Cristian Chilipirea" userId="34ab170da5908fc4" providerId="LiveId" clId="{1740CB06-B491-48E7-B880-B5C37CA9ECBC}" dt="2021-03-10T23:00:53.451" v="243" actId="207"/>
          <ac:spMkLst>
            <pc:docMk/>
            <pc:sldMk cId="2649713988" sldId="583"/>
            <ac:spMk id="2" creationId="{B7ABD33F-E83B-4269-8875-697A077BBC28}"/>
          </ac:spMkLst>
        </pc:spChg>
        <pc:spChg chg="add del mod ord">
          <ac:chgData name="Cristian Chilipirea" userId="34ab170da5908fc4" providerId="LiveId" clId="{1740CB06-B491-48E7-B880-B5C37CA9ECBC}" dt="2021-03-10T23:00:55.492" v="244" actId="478"/>
          <ac:spMkLst>
            <pc:docMk/>
            <pc:sldMk cId="2649713988" sldId="583"/>
            <ac:spMk id="3" creationId="{DEB3E0AA-F31B-409C-9C5D-3AA05F165C5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49713988" sldId="583"/>
            <ac:spMk id="4" creationId="{38AA4515-2EA6-4C27-AACA-C2EDDC1DB9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200189439" sldId="583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0.532" v="246" actId="478"/>
        <pc:sldMkLst>
          <pc:docMk/>
          <pc:sldMk cId="1995936395" sldId="584"/>
        </pc:sldMkLst>
        <pc:spChg chg="mod ord">
          <ac:chgData name="Cristian Chilipirea" userId="34ab170da5908fc4" providerId="LiveId" clId="{1740CB06-B491-48E7-B880-B5C37CA9ECBC}" dt="2021-03-10T23:00:58.784" v="245" actId="207"/>
          <ac:spMkLst>
            <pc:docMk/>
            <pc:sldMk cId="1995936395" sldId="584"/>
            <ac:spMk id="2" creationId="{9E220790-1608-40D1-8847-973911A67119}"/>
          </ac:spMkLst>
        </pc:spChg>
        <pc:spChg chg="add del mod ord">
          <ac:chgData name="Cristian Chilipirea" userId="34ab170da5908fc4" providerId="LiveId" clId="{1740CB06-B491-48E7-B880-B5C37CA9ECBC}" dt="2021-03-10T23:01:00.532" v="246" actId="478"/>
          <ac:spMkLst>
            <pc:docMk/>
            <pc:sldMk cId="1995936395" sldId="584"/>
            <ac:spMk id="3" creationId="{770EBB81-EB62-4C6F-B486-BC449543B8D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95936395" sldId="584"/>
            <ac:spMk id="4" creationId="{2B7F907F-D9C0-4219-B1B8-93681E0A872C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07162756" sldId="58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716022509" sldId="585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4.788" v="248" actId="478"/>
        <pc:sldMkLst>
          <pc:docMk/>
          <pc:sldMk cId="3800599658" sldId="585"/>
        </pc:sldMkLst>
        <pc:spChg chg="mod ord">
          <ac:chgData name="Cristian Chilipirea" userId="34ab170da5908fc4" providerId="LiveId" clId="{1740CB06-B491-48E7-B880-B5C37CA9ECBC}" dt="2021-03-10T23:01:03.674" v="247" actId="207"/>
          <ac:spMkLst>
            <pc:docMk/>
            <pc:sldMk cId="3800599658" sldId="585"/>
            <ac:spMk id="2" creationId="{CBA99451-8CC8-4591-9B0E-F415EDF88CE6}"/>
          </ac:spMkLst>
        </pc:spChg>
        <pc:spChg chg="add del mod ord">
          <ac:chgData name="Cristian Chilipirea" userId="34ab170da5908fc4" providerId="LiveId" clId="{1740CB06-B491-48E7-B880-B5C37CA9ECBC}" dt="2021-03-10T23:01:04.788" v="248" actId="478"/>
          <ac:spMkLst>
            <pc:docMk/>
            <pc:sldMk cId="3800599658" sldId="585"/>
            <ac:spMk id="3" creationId="{A20689C3-AF0C-4A71-9510-2A941790063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00599658" sldId="585"/>
            <ac:spMk id="4" creationId="{24EB96DD-7FE1-4B9D-8972-B9EFCDFC8DA8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66678500" sldId="586"/>
        </pc:sldMkLst>
      </pc:sldChg>
      <pc:sldChg chg="addSp delSp modSp add mod modClrScheme chgLayout">
        <pc:chgData name="Cristian Chilipirea" userId="34ab170da5908fc4" providerId="LiveId" clId="{1740CB06-B491-48E7-B880-B5C37CA9ECBC}" dt="2021-03-10T23:01:09.072" v="250" actId="478"/>
        <pc:sldMkLst>
          <pc:docMk/>
          <pc:sldMk cId="2398383964" sldId="586"/>
        </pc:sldMkLst>
        <pc:spChg chg="mod ord">
          <ac:chgData name="Cristian Chilipirea" userId="34ab170da5908fc4" providerId="LiveId" clId="{1740CB06-B491-48E7-B880-B5C37CA9ECBC}" dt="2021-03-10T23:01:07.835" v="249" actId="207"/>
          <ac:spMkLst>
            <pc:docMk/>
            <pc:sldMk cId="2398383964" sldId="586"/>
            <ac:spMk id="2" creationId="{4BB2339D-3F59-4FFC-8382-1EF977A0A1AF}"/>
          </ac:spMkLst>
        </pc:spChg>
        <pc:spChg chg="add del mod ord">
          <ac:chgData name="Cristian Chilipirea" userId="34ab170da5908fc4" providerId="LiveId" clId="{1740CB06-B491-48E7-B880-B5C37CA9ECBC}" dt="2021-03-10T23:01:09.072" v="250" actId="478"/>
          <ac:spMkLst>
            <pc:docMk/>
            <pc:sldMk cId="2398383964" sldId="586"/>
            <ac:spMk id="3" creationId="{70359BFA-27AC-4FE7-AF2E-A7AFA3A3D7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398383964" sldId="586"/>
            <ac:spMk id="4" creationId="{863F9308-7183-4514-8283-B616B1CB77F4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85850107" sldId="587"/>
        </pc:sldMkLst>
      </pc:sldChg>
      <pc:sldChg chg="addSp delSp modSp add mod modClrScheme chgLayout">
        <pc:chgData name="Cristian Chilipirea" userId="34ab170da5908fc4" providerId="LiveId" clId="{1740CB06-B491-48E7-B880-B5C37CA9ECBC}" dt="2021-03-10T23:01:13.352" v="252" actId="478"/>
        <pc:sldMkLst>
          <pc:docMk/>
          <pc:sldMk cId="2884867084" sldId="587"/>
        </pc:sldMkLst>
        <pc:spChg chg="mod ord">
          <ac:chgData name="Cristian Chilipirea" userId="34ab170da5908fc4" providerId="LiveId" clId="{1740CB06-B491-48E7-B880-B5C37CA9ECBC}" dt="2021-03-10T23:01:11.758" v="251" actId="207"/>
          <ac:spMkLst>
            <pc:docMk/>
            <pc:sldMk cId="2884867084" sldId="587"/>
            <ac:spMk id="2" creationId="{6E83D31B-CC2C-4709-892F-F9B1683AC534}"/>
          </ac:spMkLst>
        </pc:spChg>
        <pc:spChg chg="add del mod ord">
          <ac:chgData name="Cristian Chilipirea" userId="34ab170da5908fc4" providerId="LiveId" clId="{1740CB06-B491-48E7-B880-B5C37CA9ECBC}" dt="2021-03-10T23:01:13.352" v="252" actId="478"/>
          <ac:spMkLst>
            <pc:docMk/>
            <pc:sldMk cId="2884867084" sldId="587"/>
            <ac:spMk id="3" creationId="{3CF45B7A-462C-4C66-A481-811D42F7493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84867084" sldId="587"/>
            <ac:spMk id="4" creationId="{2B20AF27-A97E-47FF-82B7-119A9403BC4D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761443777" sldId="588"/>
        </pc:sldMkLst>
      </pc:sldChg>
      <pc:sldChg chg="modSp add mod modClrScheme chgLayout">
        <pc:chgData name="Cristian Chilipirea" userId="34ab170da5908fc4" providerId="LiveId" clId="{1740CB06-B491-48E7-B880-B5C37CA9ECBC}" dt="2021-03-10T23:01:17.226" v="253" actId="207"/>
        <pc:sldMkLst>
          <pc:docMk/>
          <pc:sldMk cId="2443095236" sldId="588"/>
        </pc:sldMkLst>
        <pc:spChg chg="mod ord">
          <ac:chgData name="Cristian Chilipirea" userId="34ab170da5908fc4" providerId="LiveId" clId="{1740CB06-B491-48E7-B880-B5C37CA9ECBC}" dt="2021-03-10T23:01:17.226" v="253" actId="207"/>
          <ac:spMkLst>
            <pc:docMk/>
            <pc:sldMk cId="2443095236" sldId="588"/>
            <ac:spMk id="2" creationId="{D8447B71-5A36-431D-A239-0710AE3E380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443095236" sldId="588"/>
            <ac:spMk id="4" creationId="{6AAA0447-74A9-4F24-A84F-F742358474EC}"/>
          </ac:spMkLst>
        </pc:spChg>
        <pc:picChg chg="mod ord">
          <ac:chgData name="Cristian Chilipirea" userId="34ab170da5908fc4" providerId="LiveId" clId="{1740CB06-B491-48E7-B880-B5C37CA9ECBC}" dt="2021-03-10T22:54:21.227" v="72" actId="700"/>
          <ac:picMkLst>
            <pc:docMk/>
            <pc:sldMk cId="2443095236" sldId="588"/>
            <ac:picMk id="8" creationId="{EB6A1AB0-C010-4BAD-88C4-91D4217A7D06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8313471" sldId="589"/>
        </pc:sldMkLst>
      </pc:sldChg>
      <pc:sldChg chg="addSp delSp modSp add mod modClrScheme chgLayout">
        <pc:chgData name="Cristian Chilipirea" userId="34ab170da5908fc4" providerId="LiveId" clId="{1740CB06-B491-48E7-B880-B5C37CA9ECBC}" dt="2021-03-24T01:08:45.717" v="614" actId="1076"/>
        <pc:sldMkLst>
          <pc:docMk/>
          <pc:sldMk cId="3976824638" sldId="589"/>
        </pc:sldMkLst>
        <pc:spChg chg="mod ord">
          <ac:chgData name="Cristian Chilipirea" userId="34ab170da5908fc4" providerId="LiveId" clId="{1740CB06-B491-48E7-B880-B5C37CA9ECBC}" dt="2021-03-10T22:58:29.523" v="193" actId="207"/>
          <ac:spMkLst>
            <pc:docMk/>
            <pc:sldMk cId="3976824638" sldId="589"/>
            <ac:spMk id="2" creationId="{E0E74A9E-AA67-4408-8F5A-83323337430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76824638" sldId="589"/>
            <ac:spMk id="4" creationId="{140E79F8-B634-4659-909D-D3FB5F560244}"/>
          </ac:spMkLst>
        </pc:spChg>
        <pc:spChg chg="add mod">
          <ac:chgData name="Cristian Chilipirea" userId="34ab170da5908fc4" providerId="LiveId" clId="{1740CB06-B491-48E7-B880-B5C37CA9ECBC}" dt="2021-03-24T01:08:45.717" v="614" actId="1076"/>
          <ac:spMkLst>
            <pc:docMk/>
            <pc:sldMk cId="3976824638" sldId="589"/>
            <ac:spMk id="4" creationId="{C92E03AB-8453-4035-BEFF-91D1C8758BA7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76824638" sldId="589"/>
            <ac:spMk id="7" creationId="{2EE4883D-C4B2-459A-90FD-9B5D52922113}"/>
          </ac:spMkLst>
        </pc:spChg>
        <pc:picChg chg="del mod">
          <ac:chgData name="Cristian Chilipirea" userId="34ab170da5908fc4" providerId="LiveId" clId="{1740CB06-B491-48E7-B880-B5C37CA9ECBC}" dt="2021-03-24T01:08:41.893" v="613" actId="478"/>
          <ac:picMkLst>
            <pc:docMk/>
            <pc:sldMk cId="3976824638" sldId="589"/>
            <ac:picMk id="3" creationId="{2BAF7D12-DC03-4D22-8637-FB49C8160A00}"/>
          </ac:picMkLst>
        </pc:pic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850108714" sldId="590"/>
        </pc:sldMkLst>
      </pc:sldChg>
      <pc:sldChg chg="addSp delSp modSp add mod modClrScheme chgLayout">
        <pc:chgData name="Cristian Chilipirea" userId="34ab170da5908fc4" providerId="LiveId" clId="{1740CB06-B491-48E7-B880-B5C37CA9ECBC}" dt="2021-03-10T23:00:42.220" v="240" actId="478"/>
        <pc:sldMkLst>
          <pc:docMk/>
          <pc:sldMk cId="3687014004" sldId="590"/>
        </pc:sldMkLst>
        <pc:spChg chg="mod ord">
          <ac:chgData name="Cristian Chilipirea" userId="34ab170da5908fc4" providerId="LiveId" clId="{1740CB06-B491-48E7-B880-B5C37CA9ECBC}" dt="2021-03-10T23:00:40.091" v="239" actId="207"/>
          <ac:spMkLst>
            <pc:docMk/>
            <pc:sldMk cId="3687014004" sldId="590"/>
            <ac:spMk id="2" creationId="{16834C27-D998-446F-860B-05BC73C4554C}"/>
          </ac:spMkLst>
        </pc:spChg>
        <pc:spChg chg="add del mod ord">
          <ac:chgData name="Cristian Chilipirea" userId="34ab170da5908fc4" providerId="LiveId" clId="{1740CB06-B491-48E7-B880-B5C37CA9ECBC}" dt="2021-03-10T23:00:42.220" v="240" actId="478"/>
          <ac:spMkLst>
            <pc:docMk/>
            <pc:sldMk cId="3687014004" sldId="590"/>
            <ac:spMk id="3" creationId="{05C931AF-C5ED-4A07-BA18-8DCFD89A27F5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87014004" sldId="590"/>
            <ac:spMk id="4" creationId="{31639AE5-FFF5-4E75-B66A-F752D9846AC5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8:36.704" v="195" actId="478"/>
        <pc:sldMkLst>
          <pc:docMk/>
          <pc:sldMk cId="293129863" sldId="591"/>
        </pc:sldMkLst>
        <pc:spChg chg="add del mod ord">
          <ac:chgData name="Cristian Chilipirea" userId="34ab170da5908fc4" providerId="LiveId" clId="{1740CB06-B491-48E7-B880-B5C37CA9ECBC}" dt="2021-03-10T22:58:36.704" v="195" actId="478"/>
          <ac:spMkLst>
            <pc:docMk/>
            <pc:sldMk cId="293129863" sldId="591"/>
            <ac:spMk id="2" creationId="{91C3A6C2-B884-4960-AFAD-EC547668A25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3129863" sldId="59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35.039" v="194" actId="207"/>
          <ac:spMkLst>
            <pc:docMk/>
            <pc:sldMk cId="293129863" sldId="59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21793941" sldId="59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634983897" sldId="592"/>
        </pc:sldMkLst>
      </pc:sldChg>
      <pc:sldChg chg="addSp delSp modSp add mod modClrScheme chgLayout">
        <pc:chgData name="Cristian Chilipirea" userId="34ab170da5908fc4" providerId="LiveId" clId="{1740CB06-B491-48E7-B880-B5C37CA9ECBC}" dt="2021-03-10T22:58:43.436" v="197" actId="478"/>
        <pc:sldMkLst>
          <pc:docMk/>
          <pc:sldMk cId="3338914257" sldId="592"/>
        </pc:sldMkLst>
        <pc:spChg chg="add del mod ord">
          <ac:chgData name="Cristian Chilipirea" userId="34ab170da5908fc4" providerId="LiveId" clId="{1740CB06-B491-48E7-B880-B5C37CA9ECBC}" dt="2021-03-10T22:58:43.436" v="197" actId="478"/>
          <ac:spMkLst>
            <pc:docMk/>
            <pc:sldMk cId="3338914257" sldId="592"/>
            <ac:spMk id="2" creationId="{9AAF02A0-A86C-4FBB-9D91-CFFE373C953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38914257" sldId="59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41.910" v="196" actId="207"/>
          <ac:spMkLst>
            <pc:docMk/>
            <pc:sldMk cId="3338914257" sldId="59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149418056" sldId="593"/>
        </pc:sldMkLst>
      </pc:sldChg>
      <pc:sldChg chg="addSp delSp modSp add mod modClrScheme chgLayout">
        <pc:chgData name="Cristian Chilipirea" userId="34ab170da5908fc4" providerId="LiveId" clId="{1740CB06-B491-48E7-B880-B5C37CA9ECBC}" dt="2021-03-10T22:58:49.392" v="199" actId="207"/>
        <pc:sldMkLst>
          <pc:docMk/>
          <pc:sldMk cId="2880334560" sldId="593"/>
        </pc:sldMkLst>
        <pc:spChg chg="add del mod ord">
          <ac:chgData name="Cristian Chilipirea" userId="34ab170da5908fc4" providerId="LiveId" clId="{1740CB06-B491-48E7-B880-B5C37CA9ECBC}" dt="2021-03-10T22:58:47.291" v="198" actId="478"/>
          <ac:spMkLst>
            <pc:docMk/>
            <pc:sldMk cId="2880334560" sldId="593"/>
            <ac:spMk id="2" creationId="{76AA6045-54BD-4CCF-BC85-E654C460921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80334560" sldId="59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49.392" v="199" actId="207"/>
          <ac:spMkLst>
            <pc:docMk/>
            <pc:sldMk cId="2880334560" sldId="59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649685948" sldId="594"/>
        </pc:sldMkLst>
      </pc:sldChg>
      <pc:sldChg chg="addSp delSp modSp add mod modClrScheme chgLayout">
        <pc:chgData name="Cristian Chilipirea" userId="34ab170da5908fc4" providerId="LiveId" clId="{1740CB06-B491-48E7-B880-B5C37CA9ECBC}" dt="2021-03-10T22:58:55.108" v="201" actId="478"/>
        <pc:sldMkLst>
          <pc:docMk/>
          <pc:sldMk cId="2953851819" sldId="594"/>
        </pc:sldMkLst>
        <pc:spChg chg="add del mod ord">
          <ac:chgData name="Cristian Chilipirea" userId="34ab170da5908fc4" providerId="LiveId" clId="{1740CB06-B491-48E7-B880-B5C37CA9ECBC}" dt="2021-03-10T22:58:55.108" v="201" actId="478"/>
          <ac:spMkLst>
            <pc:docMk/>
            <pc:sldMk cId="2953851819" sldId="594"/>
            <ac:spMk id="2" creationId="{B1ACD472-924B-4374-9811-D0C49393576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53851819" sldId="59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53.397" v="200" actId="207"/>
          <ac:spMkLst>
            <pc:docMk/>
            <pc:sldMk cId="2953851819" sldId="59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26480314" sldId="595"/>
        </pc:sldMkLst>
      </pc:sldChg>
      <pc:sldChg chg="addSp delSp modSp add mod modClrScheme chgLayout">
        <pc:chgData name="Cristian Chilipirea" userId="34ab170da5908fc4" providerId="LiveId" clId="{1740CB06-B491-48E7-B880-B5C37CA9ECBC}" dt="2021-03-10T22:59:01.804" v="203" actId="478"/>
        <pc:sldMkLst>
          <pc:docMk/>
          <pc:sldMk cId="3335380451" sldId="595"/>
        </pc:sldMkLst>
        <pc:spChg chg="add del mod ord">
          <ac:chgData name="Cristian Chilipirea" userId="34ab170da5908fc4" providerId="LiveId" clId="{1740CB06-B491-48E7-B880-B5C37CA9ECBC}" dt="2021-03-10T22:59:01.804" v="203" actId="478"/>
          <ac:spMkLst>
            <pc:docMk/>
            <pc:sldMk cId="3335380451" sldId="595"/>
            <ac:spMk id="2" creationId="{6984C718-914E-4CDC-99B0-6D13044117A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335380451" sldId="59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8:58.866" v="202" actId="207"/>
          <ac:spMkLst>
            <pc:docMk/>
            <pc:sldMk cId="3335380451" sldId="595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32684937" sldId="596"/>
        </pc:sldMkLst>
      </pc:sldChg>
      <pc:sldChg chg="addSp delSp modSp add mod modClrScheme chgLayout">
        <pc:chgData name="Cristian Chilipirea" userId="34ab170da5908fc4" providerId="LiveId" clId="{1740CB06-B491-48E7-B880-B5C37CA9ECBC}" dt="2021-03-10T22:59:06.420" v="205" actId="478"/>
        <pc:sldMkLst>
          <pc:docMk/>
          <pc:sldMk cId="4035322081" sldId="596"/>
        </pc:sldMkLst>
        <pc:spChg chg="add del mod ord">
          <ac:chgData name="Cristian Chilipirea" userId="34ab170da5908fc4" providerId="LiveId" clId="{1740CB06-B491-48E7-B880-B5C37CA9ECBC}" dt="2021-03-10T22:59:06.420" v="205" actId="478"/>
          <ac:spMkLst>
            <pc:docMk/>
            <pc:sldMk cId="4035322081" sldId="596"/>
            <ac:spMk id="2" creationId="{51A92750-5FBC-4BC0-9684-D4BBDA2FD8BF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035322081" sldId="59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05.088" v="204" actId="207"/>
          <ac:spMkLst>
            <pc:docMk/>
            <pc:sldMk cId="4035322081" sldId="59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9955651" sldId="597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5.305" v="209" actId="478"/>
        <pc:sldMkLst>
          <pc:docMk/>
          <pc:sldMk cId="963632365" sldId="597"/>
        </pc:sldMkLst>
        <pc:spChg chg="add del mod ord">
          <ac:chgData name="Cristian Chilipirea" userId="34ab170da5908fc4" providerId="LiveId" clId="{1740CB06-B491-48E7-B880-B5C37CA9ECBC}" dt="2021-03-10T22:59:15.305" v="209" actId="478"/>
          <ac:spMkLst>
            <pc:docMk/>
            <pc:sldMk cId="963632365" sldId="597"/>
            <ac:spMk id="2" creationId="{73BDD47A-CE39-4847-AD73-ED5255F752E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963632365" sldId="59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13.821" v="208" actId="207"/>
          <ac:spMkLst>
            <pc:docMk/>
            <pc:sldMk cId="963632365" sldId="597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021993017" sldId="598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9.160" v="211" actId="478"/>
        <pc:sldMkLst>
          <pc:docMk/>
          <pc:sldMk cId="3115533983" sldId="598"/>
        </pc:sldMkLst>
        <pc:spChg chg="add del mod ord">
          <ac:chgData name="Cristian Chilipirea" userId="34ab170da5908fc4" providerId="LiveId" clId="{1740CB06-B491-48E7-B880-B5C37CA9ECBC}" dt="2021-03-10T22:59:19.160" v="211" actId="478"/>
          <ac:spMkLst>
            <pc:docMk/>
            <pc:sldMk cId="3115533983" sldId="598"/>
            <ac:spMk id="2" creationId="{DFA471AC-9723-4A6B-A523-17B57B95F38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115533983" sldId="59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17.934" v="210" actId="207"/>
          <ac:spMkLst>
            <pc:docMk/>
            <pc:sldMk cId="3115533983" sldId="59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062709435" sldId="599"/>
        </pc:sldMkLst>
      </pc:sldChg>
      <pc:sldChg chg="addSp delSp modSp add mod modClrScheme chgLayout">
        <pc:chgData name="Cristian Chilipirea" userId="34ab170da5908fc4" providerId="LiveId" clId="{1740CB06-B491-48E7-B880-B5C37CA9ECBC}" dt="2021-03-10T22:59:23.128" v="213" actId="478"/>
        <pc:sldMkLst>
          <pc:docMk/>
          <pc:sldMk cId="3939766554" sldId="599"/>
        </pc:sldMkLst>
        <pc:spChg chg="add del mod ord">
          <ac:chgData name="Cristian Chilipirea" userId="34ab170da5908fc4" providerId="LiveId" clId="{1740CB06-B491-48E7-B880-B5C37CA9ECBC}" dt="2021-03-10T22:59:23.128" v="213" actId="478"/>
          <ac:spMkLst>
            <pc:docMk/>
            <pc:sldMk cId="3939766554" sldId="599"/>
            <ac:spMk id="2" creationId="{0C3CF106-5540-4B3C-B897-B0FE9C7EA84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39766554" sldId="59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22.044" v="212" actId="207"/>
          <ac:spMkLst>
            <pc:docMk/>
            <pc:sldMk cId="3939766554" sldId="59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27.456" v="215" actId="478"/>
        <pc:sldMkLst>
          <pc:docMk/>
          <pc:sldMk cId="922788198" sldId="600"/>
        </pc:sldMkLst>
        <pc:spChg chg="add del mod ord">
          <ac:chgData name="Cristian Chilipirea" userId="34ab170da5908fc4" providerId="LiveId" clId="{1740CB06-B491-48E7-B880-B5C37CA9ECBC}" dt="2021-03-10T22:59:27.456" v="215" actId="478"/>
          <ac:spMkLst>
            <pc:docMk/>
            <pc:sldMk cId="922788198" sldId="600"/>
            <ac:spMk id="2" creationId="{D9704122-FD51-4BDD-AD78-6D0B7C1502B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922788198" sldId="60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25.997" v="214" actId="207"/>
          <ac:spMkLst>
            <pc:docMk/>
            <pc:sldMk cId="922788198" sldId="600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107148739" sldId="60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86504043" sldId="601"/>
        </pc:sldMkLst>
      </pc:sldChg>
      <pc:sldChg chg="addSp delSp modSp add mod modClrScheme chgLayout">
        <pc:chgData name="Cristian Chilipirea" userId="34ab170da5908fc4" providerId="LiveId" clId="{1740CB06-B491-48E7-B880-B5C37CA9ECBC}" dt="2021-03-10T22:59:32.065" v="217" actId="478"/>
        <pc:sldMkLst>
          <pc:docMk/>
          <pc:sldMk cId="3778638910" sldId="601"/>
        </pc:sldMkLst>
        <pc:spChg chg="add del mod ord">
          <ac:chgData name="Cristian Chilipirea" userId="34ab170da5908fc4" providerId="LiveId" clId="{1740CB06-B491-48E7-B880-B5C37CA9ECBC}" dt="2021-03-10T22:59:32.065" v="217" actId="478"/>
          <ac:spMkLst>
            <pc:docMk/>
            <pc:sldMk cId="3778638910" sldId="601"/>
            <ac:spMk id="2" creationId="{67D0BDE5-DF9E-40D4-84B3-BF3AFC430EF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78638910" sldId="60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0.273" v="216" actId="207"/>
          <ac:spMkLst>
            <pc:docMk/>
            <pc:sldMk cId="3778638910" sldId="60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36.872" v="219" actId="478"/>
        <pc:sldMkLst>
          <pc:docMk/>
          <pc:sldMk cId="1162376984" sldId="602"/>
        </pc:sldMkLst>
        <pc:spChg chg="add del mod ord">
          <ac:chgData name="Cristian Chilipirea" userId="34ab170da5908fc4" providerId="LiveId" clId="{1740CB06-B491-48E7-B880-B5C37CA9ECBC}" dt="2021-03-10T22:59:36.872" v="219" actId="478"/>
          <ac:spMkLst>
            <pc:docMk/>
            <pc:sldMk cId="1162376984" sldId="602"/>
            <ac:spMk id="2" creationId="{897F52A2-E46F-4B92-9F0A-0FE1B0811C7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162376984" sldId="60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5.040" v="218" actId="207"/>
          <ac:spMkLst>
            <pc:docMk/>
            <pc:sldMk cId="1162376984" sldId="60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661395145" sldId="60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01361384" sldId="603"/>
        </pc:sldMkLst>
      </pc:sldChg>
      <pc:sldChg chg="addSp delSp modSp add mod modClrScheme chgLayout">
        <pc:chgData name="Cristian Chilipirea" userId="34ab170da5908fc4" providerId="LiveId" clId="{1740CB06-B491-48E7-B880-B5C37CA9ECBC}" dt="2021-03-10T22:59:41.948" v="221" actId="478"/>
        <pc:sldMkLst>
          <pc:docMk/>
          <pc:sldMk cId="3850400233" sldId="603"/>
        </pc:sldMkLst>
        <pc:spChg chg="add del mod ord">
          <ac:chgData name="Cristian Chilipirea" userId="34ab170da5908fc4" providerId="LiveId" clId="{1740CB06-B491-48E7-B880-B5C37CA9ECBC}" dt="2021-03-10T22:59:41.948" v="221" actId="478"/>
          <ac:spMkLst>
            <pc:docMk/>
            <pc:sldMk cId="3850400233" sldId="603"/>
            <ac:spMk id="2" creationId="{12F2B5D5-7DF5-4801-9C5C-5003BCA8C72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50400233" sldId="60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39.464" v="220" actId="207"/>
          <ac:spMkLst>
            <pc:docMk/>
            <pc:sldMk cId="3850400233" sldId="60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46.515" v="223" actId="478"/>
        <pc:sldMkLst>
          <pc:docMk/>
          <pc:sldMk cId="1590448401" sldId="604"/>
        </pc:sldMkLst>
        <pc:spChg chg="add del mod ord">
          <ac:chgData name="Cristian Chilipirea" userId="34ab170da5908fc4" providerId="LiveId" clId="{1740CB06-B491-48E7-B880-B5C37CA9ECBC}" dt="2021-03-10T22:59:46.515" v="223" actId="478"/>
          <ac:spMkLst>
            <pc:docMk/>
            <pc:sldMk cId="1590448401" sldId="604"/>
            <ac:spMk id="2" creationId="{846DD326-99B2-4400-9277-E68496D3B89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590448401" sldId="60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45.075" v="222" actId="207"/>
          <ac:spMkLst>
            <pc:docMk/>
            <pc:sldMk cId="1590448401" sldId="60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53230811" sldId="60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022098502" sldId="60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72077983" sldId="606"/>
        </pc:sldMkLst>
      </pc:sldChg>
      <pc:sldChg chg="addSp delSp modSp add mod modClrScheme chgLayout">
        <pc:chgData name="Cristian Chilipirea" userId="34ab170da5908fc4" providerId="LiveId" clId="{1740CB06-B491-48E7-B880-B5C37CA9ECBC}" dt="2021-03-10T22:59:50.492" v="225" actId="478"/>
        <pc:sldMkLst>
          <pc:docMk/>
          <pc:sldMk cId="2688480340" sldId="606"/>
        </pc:sldMkLst>
        <pc:spChg chg="add del mod ord">
          <ac:chgData name="Cristian Chilipirea" userId="34ab170da5908fc4" providerId="LiveId" clId="{1740CB06-B491-48E7-B880-B5C37CA9ECBC}" dt="2021-03-10T22:59:50.492" v="225" actId="478"/>
          <ac:spMkLst>
            <pc:docMk/>
            <pc:sldMk cId="2688480340" sldId="606"/>
            <ac:spMk id="2" creationId="{5DD3492D-F843-4972-9307-DA7C9D791FE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88480340" sldId="60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49.061" v="224" actId="207"/>
          <ac:spMkLst>
            <pc:docMk/>
            <pc:sldMk cId="2688480340" sldId="60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5110367" sldId="607"/>
        </pc:sldMkLst>
      </pc:sldChg>
      <pc:sldChg chg="addSp delSp modSp add mod modClrScheme chgLayout">
        <pc:chgData name="Cristian Chilipirea" userId="34ab170da5908fc4" providerId="LiveId" clId="{1740CB06-B491-48E7-B880-B5C37CA9ECBC}" dt="2021-03-10T22:59:54.668" v="227" actId="478"/>
        <pc:sldMkLst>
          <pc:docMk/>
          <pc:sldMk cId="3260968984" sldId="607"/>
        </pc:sldMkLst>
        <pc:spChg chg="add del mod ord">
          <ac:chgData name="Cristian Chilipirea" userId="34ab170da5908fc4" providerId="LiveId" clId="{1740CB06-B491-48E7-B880-B5C37CA9ECBC}" dt="2021-03-10T22:59:54.668" v="227" actId="478"/>
          <ac:spMkLst>
            <pc:docMk/>
            <pc:sldMk cId="3260968984" sldId="607"/>
            <ac:spMk id="2" creationId="{000F6656-7A5A-4C41-BBED-184DBAEDE3C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260968984" sldId="60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53.488" v="226" actId="207"/>
          <ac:spMkLst>
            <pc:docMk/>
            <pc:sldMk cId="3260968984" sldId="60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9:59.156" v="229" actId="478"/>
        <pc:sldMkLst>
          <pc:docMk/>
          <pc:sldMk cId="148707726" sldId="608"/>
        </pc:sldMkLst>
        <pc:spChg chg="add del mod ord">
          <ac:chgData name="Cristian Chilipirea" userId="34ab170da5908fc4" providerId="LiveId" clId="{1740CB06-B491-48E7-B880-B5C37CA9ECBC}" dt="2021-03-10T22:59:59.156" v="229" actId="478"/>
          <ac:spMkLst>
            <pc:docMk/>
            <pc:sldMk cId="148707726" sldId="608"/>
            <ac:spMk id="2" creationId="{95D670B1-A093-4AA5-AE5F-C4CA09E3542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48707726" sldId="60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57.339" v="228" actId="207"/>
          <ac:spMkLst>
            <pc:docMk/>
            <pc:sldMk cId="148707726" sldId="60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552847108" sldId="608"/>
        </pc:sldMkLst>
      </pc:sldChg>
      <pc:sldChg chg="addSp delSp modSp add mod modClrScheme chgLayout">
        <pc:chgData name="Cristian Chilipirea" userId="34ab170da5908fc4" providerId="LiveId" clId="{1740CB06-B491-48E7-B880-B5C37CA9ECBC}" dt="2021-03-24T01:16:30.360" v="661" actId="1076"/>
        <pc:sldMkLst>
          <pc:docMk/>
          <pc:sldMk cId="806950188" sldId="609"/>
        </pc:sldMkLst>
        <pc:spChg chg="add del mod ord">
          <ac:chgData name="Cristian Chilipirea" userId="34ab170da5908fc4" providerId="LiveId" clId="{1740CB06-B491-48E7-B880-B5C37CA9ECBC}" dt="2021-03-10T23:00:06.209" v="231" actId="478"/>
          <ac:spMkLst>
            <pc:docMk/>
            <pc:sldMk cId="806950188" sldId="609"/>
            <ac:spMk id="2" creationId="{5ACA1D77-7E23-4486-A033-6EE7D9D99DE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06950188" sldId="60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3:00:03.593" v="230" actId="207"/>
          <ac:spMkLst>
            <pc:docMk/>
            <pc:sldMk cId="806950188" sldId="609"/>
            <ac:spMk id="7" creationId="{6F422BB9-6A7F-4BD2-9676-A6410BB10371}"/>
          </ac:spMkLst>
        </pc:spChg>
        <pc:spChg chg="mod">
          <ac:chgData name="Cristian Chilipirea" userId="34ab170da5908fc4" providerId="LiveId" clId="{1740CB06-B491-48E7-B880-B5C37CA9ECBC}" dt="2021-03-24T01:16:30.360" v="661" actId="1076"/>
          <ac:spMkLst>
            <pc:docMk/>
            <pc:sldMk cId="806950188" sldId="609"/>
            <ac:spMk id="16" creationId="{2C2BB258-7F61-47F3-83FF-B2B79C5346B5}"/>
          </ac:spMkLst>
        </pc:spChg>
        <pc:cxnChg chg="mod">
          <ac:chgData name="Cristian Chilipirea" userId="34ab170da5908fc4" providerId="LiveId" clId="{1740CB06-B491-48E7-B880-B5C37CA9ECBC}" dt="2021-03-24T01:16:30.360" v="661" actId="1076"/>
          <ac:cxnSpMkLst>
            <pc:docMk/>
            <pc:sldMk cId="806950188" sldId="609"/>
            <ac:cxnSpMk id="17" creationId="{F9C1B811-70F4-43BE-8227-71A98FD546F7}"/>
          </ac:cxnSpMkLst>
        </pc:cxnChg>
        <pc:cxnChg chg="mod">
          <ac:chgData name="Cristian Chilipirea" userId="34ab170da5908fc4" providerId="LiveId" clId="{1740CB06-B491-48E7-B880-B5C37CA9ECBC}" dt="2021-03-24T01:16:30.360" v="661" actId="1076"/>
          <ac:cxnSpMkLst>
            <pc:docMk/>
            <pc:sldMk cId="806950188" sldId="609"/>
            <ac:cxnSpMk id="18" creationId="{1293B9C4-59B7-496F-8549-F8DD3AF9D3F4}"/>
          </ac:cxnSpMkLst>
        </pc:cxn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467661663" sldId="609"/>
        </pc:sldMkLst>
      </pc:sldChg>
      <pc:sldChg chg="addSp delSp modSp add mod modClrScheme chgLayout">
        <pc:chgData name="Cristian Chilipirea" userId="34ab170da5908fc4" providerId="LiveId" clId="{1740CB06-B491-48E7-B880-B5C37CA9ECBC}" dt="2021-03-10T22:59:10.961" v="207" actId="478"/>
        <pc:sldMkLst>
          <pc:docMk/>
          <pc:sldMk cId="2969547115" sldId="610"/>
        </pc:sldMkLst>
        <pc:spChg chg="add del mod ord">
          <ac:chgData name="Cristian Chilipirea" userId="34ab170da5908fc4" providerId="LiveId" clId="{1740CB06-B491-48E7-B880-B5C37CA9ECBC}" dt="2021-03-10T22:59:10.961" v="207" actId="478"/>
          <ac:spMkLst>
            <pc:docMk/>
            <pc:sldMk cId="2969547115" sldId="610"/>
            <ac:spMk id="2" creationId="{96D31670-3730-4B1B-8361-7F8A31AA481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69547115" sldId="61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9:09.387" v="206" actId="207"/>
          <ac:spMkLst>
            <pc:docMk/>
            <pc:sldMk cId="2969547115" sldId="61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17.692" v="133" actId="478"/>
        <pc:sldMkLst>
          <pc:docMk/>
          <pc:sldMk cId="3772095760" sldId="611"/>
        </pc:sldMkLst>
        <pc:spChg chg="add del mod ord">
          <ac:chgData name="Cristian Chilipirea" userId="34ab170da5908fc4" providerId="LiveId" clId="{1740CB06-B491-48E7-B880-B5C37CA9ECBC}" dt="2021-03-10T22:55:17.692" v="133" actId="478"/>
          <ac:spMkLst>
            <pc:docMk/>
            <pc:sldMk cId="3772095760" sldId="611"/>
            <ac:spMk id="2" creationId="{0EF83EF9-3452-49CF-A192-B12EE657A9E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772095760" sldId="61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15.665" v="132" actId="207"/>
          <ac:spMkLst>
            <pc:docMk/>
            <pc:sldMk cId="3772095760" sldId="611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23.511" v="135" actId="478"/>
        <pc:sldMkLst>
          <pc:docMk/>
          <pc:sldMk cId="547638149" sldId="612"/>
        </pc:sldMkLst>
        <pc:spChg chg="add del mod ord">
          <ac:chgData name="Cristian Chilipirea" userId="34ab170da5908fc4" providerId="LiveId" clId="{1740CB06-B491-48E7-B880-B5C37CA9ECBC}" dt="2021-03-10T22:55:23.511" v="135" actId="478"/>
          <ac:spMkLst>
            <pc:docMk/>
            <pc:sldMk cId="547638149" sldId="612"/>
            <ac:spMk id="2" creationId="{4AA10604-D4E0-4C84-80B8-E3DE9353E4E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547638149" sldId="61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21.824" v="134" actId="207"/>
          <ac:spMkLst>
            <pc:docMk/>
            <pc:sldMk cId="547638149" sldId="612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37216158" sldId="61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83209142" sldId="613"/>
        </pc:sldMkLst>
      </pc:sldChg>
      <pc:sldChg chg="addSp delSp modSp add mod modClrScheme chgLayout">
        <pc:chgData name="Cristian Chilipirea" userId="34ab170da5908fc4" providerId="LiveId" clId="{1740CB06-B491-48E7-B880-B5C37CA9ECBC}" dt="2021-03-10T22:55:30.066" v="137" actId="207"/>
        <pc:sldMkLst>
          <pc:docMk/>
          <pc:sldMk cId="3699323308" sldId="613"/>
        </pc:sldMkLst>
        <pc:spChg chg="add del mod ord">
          <ac:chgData name="Cristian Chilipirea" userId="34ab170da5908fc4" providerId="LiveId" clId="{1740CB06-B491-48E7-B880-B5C37CA9ECBC}" dt="2021-03-10T22:55:28.247" v="136" actId="478"/>
          <ac:spMkLst>
            <pc:docMk/>
            <pc:sldMk cId="3699323308" sldId="613"/>
            <ac:spMk id="2" creationId="{52A254F8-BC23-4DC0-8E13-F51AF777C5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99323308" sldId="61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30.066" v="137" actId="207"/>
          <ac:spMkLst>
            <pc:docMk/>
            <pc:sldMk cId="3699323308" sldId="613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37.555" v="139" actId="207"/>
        <pc:sldMkLst>
          <pc:docMk/>
          <pc:sldMk cId="2777553767" sldId="614"/>
        </pc:sldMkLst>
        <pc:spChg chg="add del mod ord">
          <ac:chgData name="Cristian Chilipirea" userId="34ab170da5908fc4" providerId="LiveId" clId="{1740CB06-B491-48E7-B880-B5C37CA9ECBC}" dt="2021-03-10T22:55:35.088" v="138" actId="478"/>
          <ac:spMkLst>
            <pc:docMk/>
            <pc:sldMk cId="2777553767" sldId="614"/>
            <ac:spMk id="2" creationId="{E24E922F-34AA-4493-8735-5AC609E6BBF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777553767" sldId="61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37.555" v="139" actId="207"/>
          <ac:spMkLst>
            <pc:docMk/>
            <pc:sldMk cId="2777553767" sldId="614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43.955" v="141" actId="207"/>
        <pc:sldMkLst>
          <pc:docMk/>
          <pc:sldMk cId="1985903460" sldId="615"/>
        </pc:sldMkLst>
        <pc:spChg chg="add del mod ord">
          <ac:chgData name="Cristian Chilipirea" userId="34ab170da5908fc4" providerId="LiveId" clId="{1740CB06-B491-48E7-B880-B5C37CA9ECBC}" dt="2021-03-10T22:55:41.704" v="140" actId="478"/>
          <ac:spMkLst>
            <pc:docMk/>
            <pc:sldMk cId="1985903460" sldId="615"/>
            <ac:spMk id="2" creationId="{369CE086-A6CF-489E-9448-CABF015F2CB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985903460" sldId="61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43.955" v="141" actId="207"/>
          <ac:spMkLst>
            <pc:docMk/>
            <pc:sldMk cId="1985903460" sldId="61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5:52.362" v="143" actId="207"/>
        <pc:sldMkLst>
          <pc:docMk/>
          <pc:sldMk cId="2620218381" sldId="616"/>
        </pc:sldMkLst>
        <pc:spChg chg="add del mod ord">
          <ac:chgData name="Cristian Chilipirea" userId="34ab170da5908fc4" providerId="LiveId" clId="{1740CB06-B491-48E7-B880-B5C37CA9ECBC}" dt="2021-03-10T22:55:49.547" v="142" actId="478"/>
          <ac:spMkLst>
            <pc:docMk/>
            <pc:sldMk cId="2620218381" sldId="616"/>
            <ac:spMk id="2" creationId="{14B71D3E-8323-4CBD-AAF5-5F3432E739A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620218381" sldId="61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52.362" v="143" actId="207"/>
          <ac:spMkLst>
            <pc:docMk/>
            <pc:sldMk cId="2620218381" sldId="61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348847876" sldId="616"/>
        </pc:sldMkLst>
      </pc:sldChg>
      <pc:sldChg chg="addSp delSp modSp add mod modClrScheme chgLayout">
        <pc:chgData name="Cristian Chilipirea" userId="34ab170da5908fc4" providerId="LiveId" clId="{1740CB06-B491-48E7-B880-B5C37CA9ECBC}" dt="2021-03-10T22:55:57.924" v="145" actId="478"/>
        <pc:sldMkLst>
          <pc:docMk/>
          <pc:sldMk cId="1636220163" sldId="617"/>
        </pc:sldMkLst>
        <pc:spChg chg="add del mod ord">
          <ac:chgData name="Cristian Chilipirea" userId="34ab170da5908fc4" providerId="LiveId" clId="{1740CB06-B491-48E7-B880-B5C37CA9ECBC}" dt="2021-03-10T22:55:57.924" v="145" actId="478"/>
          <ac:spMkLst>
            <pc:docMk/>
            <pc:sldMk cId="1636220163" sldId="617"/>
            <ac:spMk id="2" creationId="{220735F8-AB4C-484F-ADAE-18562E8446C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36220163" sldId="61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5:56.252" v="144" actId="207"/>
          <ac:spMkLst>
            <pc:docMk/>
            <pc:sldMk cId="1636220163" sldId="61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04.252" v="147" actId="478"/>
        <pc:sldMkLst>
          <pc:docMk/>
          <pc:sldMk cId="1260025266" sldId="618"/>
        </pc:sldMkLst>
        <pc:spChg chg="add del mod ord">
          <ac:chgData name="Cristian Chilipirea" userId="34ab170da5908fc4" providerId="LiveId" clId="{1740CB06-B491-48E7-B880-B5C37CA9ECBC}" dt="2021-03-10T22:56:04.252" v="147" actId="478"/>
          <ac:spMkLst>
            <pc:docMk/>
            <pc:sldMk cId="1260025266" sldId="618"/>
            <ac:spMk id="2" creationId="{42FCA605-0188-4BCC-9AC7-FF8113680106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260025266" sldId="61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02.104" v="146" actId="207"/>
          <ac:spMkLst>
            <pc:docMk/>
            <pc:sldMk cId="1260025266" sldId="618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09.836" v="149" actId="478"/>
        <pc:sldMkLst>
          <pc:docMk/>
          <pc:sldMk cId="1535392577" sldId="619"/>
        </pc:sldMkLst>
        <pc:spChg chg="add del mod ord">
          <ac:chgData name="Cristian Chilipirea" userId="34ab170da5908fc4" providerId="LiveId" clId="{1740CB06-B491-48E7-B880-B5C37CA9ECBC}" dt="2021-03-10T22:56:09.836" v="149" actId="478"/>
          <ac:spMkLst>
            <pc:docMk/>
            <pc:sldMk cId="1535392577" sldId="619"/>
            <ac:spMk id="2" creationId="{908E62CF-DD76-479E-BAC7-629D698043E7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535392577" sldId="61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07.870" v="148" actId="207"/>
          <ac:spMkLst>
            <pc:docMk/>
            <pc:sldMk cId="1535392577" sldId="619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16.436" v="151" actId="207"/>
        <pc:sldMkLst>
          <pc:docMk/>
          <pc:sldMk cId="2982334505" sldId="620"/>
        </pc:sldMkLst>
        <pc:spChg chg="add del mod ord">
          <ac:chgData name="Cristian Chilipirea" userId="34ab170da5908fc4" providerId="LiveId" clId="{1740CB06-B491-48E7-B880-B5C37CA9ECBC}" dt="2021-03-10T22:56:14.561" v="150" actId="478"/>
          <ac:spMkLst>
            <pc:docMk/>
            <pc:sldMk cId="2982334505" sldId="620"/>
            <ac:spMk id="2" creationId="{66D837F1-85A3-49C0-8420-F1647389336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982334505" sldId="62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16.436" v="151" actId="207"/>
          <ac:spMkLst>
            <pc:docMk/>
            <pc:sldMk cId="2982334505" sldId="620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55245931" sldId="620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8621425" sldId="621"/>
        </pc:sldMkLst>
      </pc:sldChg>
      <pc:sldChg chg="addSp delSp modSp add mod modClrScheme chgLayout">
        <pc:chgData name="Cristian Chilipirea" userId="34ab170da5908fc4" providerId="LiveId" clId="{1740CB06-B491-48E7-B880-B5C37CA9ECBC}" dt="2021-03-10T22:56:22.954" v="153" actId="207"/>
        <pc:sldMkLst>
          <pc:docMk/>
          <pc:sldMk cId="4178164913" sldId="621"/>
        </pc:sldMkLst>
        <pc:spChg chg="add del mod ord">
          <ac:chgData name="Cristian Chilipirea" userId="34ab170da5908fc4" providerId="LiveId" clId="{1740CB06-B491-48E7-B880-B5C37CA9ECBC}" dt="2021-03-10T22:56:20.968" v="152" actId="478"/>
          <ac:spMkLst>
            <pc:docMk/>
            <pc:sldMk cId="4178164913" sldId="621"/>
            <ac:spMk id="2" creationId="{296357CC-4B81-4154-9BB1-F777EE4B2C6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178164913" sldId="62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22.954" v="153" actId="207"/>
          <ac:spMkLst>
            <pc:docMk/>
            <pc:sldMk cId="4178164913" sldId="62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14989700" sldId="622"/>
        </pc:sldMkLst>
      </pc:sldChg>
      <pc:sldChg chg="addSp delSp modSp add mod modClrScheme chgLayout">
        <pc:chgData name="Cristian Chilipirea" userId="34ab170da5908fc4" providerId="LiveId" clId="{1740CB06-B491-48E7-B880-B5C37CA9ECBC}" dt="2021-03-10T22:56:29.391" v="155" actId="478"/>
        <pc:sldMkLst>
          <pc:docMk/>
          <pc:sldMk cId="2829829877" sldId="622"/>
        </pc:sldMkLst>
        <pc:spChg chg="add del mod ord">
          <ac:chgData name="Cristian Chilipirea" userId="34ab170da5908fc4" providerId="LiveId" clId="{1740CB06-B491-48E7-B880-B5C37CA9ECBC}" dt="2021-03-10T22:56:29.391" v="155" actId="478"/>
          <ac:spMkLst>
            <pc:docMk/>
            <pc:sldMk cId="2829829877" sldId="622"/>
            <ac:spMk id="2" creationId="{4EFDCB4B-F40B-4FB5-96DC-4D63EE1E939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829829877" sldId="62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27.293" v="154" actId="207"/>
          <ac:spMkLst>
            <pc:docMk/>
            <pc:sldMk cId="2829829877" sldId="62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35.024" v="157" actId="478"/>
        <pc:sldMkLst>
          <pc:docMk/>
          <pc:sldMk cId="1066996635" sldId="623"/>
        </pc:sldMkLst>
        <pc:spChg chg="add del mod ord">
          <ac:chgData name="Cristian Chilipirea" userId="34ab170da5908fc4" providerId="LiveId" clId="{1740CB06-B491-48E7-B880-B5C37CA9ECBC}" dt="2021-03-10T22:56:35.024" v="157" actId="478"/>
          <ac:spMkLst>
            <pc:docMk/>
            <pc:sldMk cId="1066996635" sldId="623"/>
            <ac:spMk id="2" creationId="{CC90920A-F787-448A-A88D-D67B8E3DF79B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66996635" sldId="62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32.580" v="156" actId="207"/>
          <ac:spMkLst>
            <pc:docMk/>
            <pc:sldMk cId="1066996635" sldId="62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096181791" sldId="62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634983" sldId="624"/>
        </pc:sldMkLst>
      </pc:sldChg>
      <pc:sldChg chg="addSp delSp modSp add mod modClrScheme chgLayout">
        <pc:chgData name="Cristian Chilipirea" userId="34ab170da5908fc4" providerId="LiveId" clId="{1740CB06-B491-48E7-B880-B5C37CA9ECBC}" dt="2021-03-10T22:56:39.528" v="159" actId="478"/>
        <pc:sldMkLst>
          <pc:docMk/>
          <pc:sldMk cId="4228065725" sldId="624"/>
        </pc:sldMkLst>
        <pc:spChg chg="add del mod ord">
          <ac:chgData name="Cristian Chilipirea" userId="34ab170da5908fc4" providerId="LiveId" clId="{1740CB06-B491-48E7-B880-B5C37CA9ECBC}" dt="2021-03-10T22:56:39.528" v="159" actId="478"/>
          <ac:spMkLst>
            <pc:docMk/>
            <pc:sldMk cId="4228065725" sldId="624"/>
            <ac:spMk id="2" creationId="{1D715C9D-746D-4B13-AFAB-D365F98B67B2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4228065725" sldId="62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37.806" v="158" actId="207"/>
          <ac:spMkLst>
            <pc:docMk/>
            <pc:sldMk cId="4228065725" sldId="624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44.311" v="161" actId="478"/>
        <pc:sldMkLst>
          <pc:docMk/>
          <pc:sldMk cId="3183625135" sldId="625"/>
        </pc:sldMkLst>
        <pc:spChg chg="add del mod ord">
          <ac:chgData name="Cristian Chilipirea" userId="34ab170da5908fc4" providerId="LiveId" clId="{1740CB06-B491-48E7-B880-B5C37CA9ECBC}" dt="2021-03-10T22:56:44.311" v="161" actId="478"/>
          <ac:spMkLst>
            <pc:docMk/>
            <pc:sldMk cId="3183625135" sldId="625"/>
            <ac:spMk id="2" creationId="{0AB650C5-CD14-4898-9C5F-60BD96D634B6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183625135" sldId="62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42.773" v="160" actId="207"/>
          <ac:spMkLst>
            <pc:docMk/>
            <pc:sldMk cId="3183625135" sldId="625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518888551" sldId="625"/>
        </pc:sldMkLst>
      </pc:sldChg>
      <pc:sldChg chg="addSp delSp modSp add mod modClrScheme chgLayout">
        <pc:chgData name="Cristian Chilipirea" userId="34ab170da5908fc4" providerId="LiveId" clId="{1740CB06-B491-48E7-B880-B5C37CA9ECBC}" dt="2021-03-10T22:56:48.328" v="163" actId="478"/>
        <pc:sldMkLst>
          <pc:docMk/>
          <pc:sldMk cId="858363654" sldId="626"/>
        </pc:sldMkLst>
        <pc:spChg chg="add del mod ord">
          <ac:chgData name="Cristian Chilipirea" userId="34ab170da5908fc4" providerId="LiveId" clId="{1740CB06-B491-48E7-B880-B5C37CA9ECBC}" dt="2021-03-10T22:56:48.328" v="163" actId="478"/>
          <ac:spMkLst>
            <pc:docMk/>
            <pc:sldMk cId="858363654" sldId="626"/>
            <ac:spMk id="2" creationId="{8320B8BA-706A-4498-9264-13A7EC343CD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58363654" sldId="62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47.179" v="162" actId="207"/>
          <ac:spMkLst>
            <pc:docMk/>
            <pc:sldMk cId="858363654" sldId="62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97459120" sldId="62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883812" sldId="627"/>
        </pc:sldMkLst>
      </pc:sldChg>
      <pc:sldChg chg="addSp delSp modSp add mod modClrScheme chgLayout">
        <pc:chgData name="Cristian Chilipirea" userId="34ab170da5908fc4" providerId="LiveId" clId="{1740CB06-B491-48E7-B880-B5C37CA9ECBC}" dt="2021-03-10T22:56:53.964" v="165" actId="478"/>
        <pc:sldMkLst>
          <pc:docMk/>
          <pc:sldMk cId="1648907280" sldId="627"/>
        </pc:sldMkLst>
        <pc:spChg chg="add del mod ord">
          <ac:chgData name="Cristian Chilipirea" userId="34ab170da5908fc4" providerId="LiveId" clId="{1740CB06-B491-48E7-B880-B5C37CA9ECBC}" dt="2021-03-10T22:56:53.964" v="165" actId="478"/>
          <ac:spMkLst>
            <pc:docMk/>
            <pc:sldMk cId="1648907280" sldId="627"/>
            <ac:spMk id="2" creationId="{C0DD945E-B94E-4D53-881C-A7BB9A3CFDE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648907280" sldId="62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51.794" v="164" actId="207"/>
          <ac:spMkLst>
            <pc:docMk/>
            <pc:sldMk cId="1648907280" sldId="627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6:58.828" v="167" actId="478"/>
        <pc:sldMkLst>
          <pc:docMk/>
          <pc:sldMk cId="2421707044" sldId="628"/>
        </pc:sldMkLst>
        <pc:spChg chg="add del mod ord">
          <ac:chgData name="Cristian Chilipirea" userId="34ab170da5908fc4" providerId="LiveId" clId="{1740CB06-B491-48E7-B880-B5C37CA9ECBC}" dt="2021-03-10T22:56:58.828" v="167" actId="478"/>
          <ac:spMkLst>
            <pc:docMk/>
            <pc:sldMk cId="2421707044" sldId="628"/>
            <ac:spMk id="2" creationId="{2B5BC7E8-D821-44DF-9782-81805FB2C6A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421707044" sldId="62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6:57.535" v="166" actId="207"/>
          <ac:spMkLst>
            <pc:docMk/>
            <pc:sldMk cId="2421707044" sldId="62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199807861" sldId="628"/>
        </pc:sldMkLst>
      </pc:sldChg>
      <pc:sldChg chg="addSp delSp modSp add mod modClrScheme chgLayout">
        <pc:chgData name="Cristian Chilipirea" userId="34ab170da5908fc4" providerId="LiveId" clId="{1740CB06-B491-48E7-B880-B5C37CA9ECBC}" dt="2021-03-10T22:57:02.956" v="169" actId="478"/>
        <pc:sldMkLst>
          <pc:docMk/>
          <pc:sldMk cId="1011313958" sldId="629"/>
        </pc:sldMkLst>
        <pc:spChg chg="add del mod ord">
          <ac:chgData name="Cristian Chilipirea" userId="34ab170da5908fc4" providerId="LiveId" clId="{1740CB06-B491-48E7-B880-B5C37CA9ECBC}" dt="2021-03-10T22:57:02.956" v="169" actId="478"/>
          <ac:spMkLst>
            <pc:docMk/>
            <pc:sldMk cId="1011313958" sldId="629"/>
            <ac:spMk id="2" creationId="{DB4A3DA7-DB9F-4649-8FB3-27531352A958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11313958" sldId="629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01.462" v="168" actId="207"/>
          <ac:spMkLst>
            <pc:docMk/>
            <pc:sldMk cId="1011313958" sldId="629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872142653" sldId="630"/>
        </pc:sldMkLst>
      </pc:sldChg>
      <pc:sldChg chg="addSp delSp modSp add mod modClrScheme chgLayout">
        <pc:chgData name="Cristian Chilipirea" userId="34ab170da5908fc4" providerId="LiveId" clId="{1740CB06-B491-48E7-B880-B5C37CA9ECBC}" dt="2021-03-10T22:57:15.888" v="173" actId="478"/>
        <pc:sldMkLst>
          <pc:docMk/>
          <pc:sldMk cId="3693783994" sldId="630"/>
        </pc:sldMkLst>
        <pc:spChg chg="add del mod ord">
          <ac:chgData name="Cristian Chilipirea" userId="34ab170da5908fc4" providerId="LiveId" clId="{1740CB06-B491-48E7-B880-B5C37CA9ECBC}" dt="2021-03-10T22:57:15.888" v="173" actId="478"/>
          <ac:spMkLst>
            <pc:docMk/>
            <pc:sldMk cId="3693783994" sldId="630"/>
            <ac:spMk id="2" creationId="{C2E78495-B6C9-479E-A57B-B02288DD7B03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93783994" sldId="630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09.480" v="170" actId="207"/>
          <ac:spMkLst>
            <pc:docMk/>
            <pc:sldMk cId="3693783994" sldId="630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7:14.060" v="172" actId="478"/>
        <pc:sldMkLst>
          <pc:docMk/>
          <pc:sldMk cId="2091186788" sldId="631"/>
        </pc:sldMkLst>
        <pc:spChg chg="add del mod ord">
          <ac:chgData name="Cristian Chilipirea" userId="34ab170da5908fc4" providerId="LiveId" clId="{1740CB06-B491-48E7-B880-B5C37CA9ECBC}" dt="2021-03-10T22:57:14.060" v="172" actId="478"/>
          <ac:spMkLst>
            <pc:docMk/>
            <pc:sldMk cId="2091186788" sldId="631"/>
            <ac:spMk id="2" creationId="{847C0DE9-0985-4597-A52A-1C11A174C844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091186788" sldId="631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12.413" v="171" actId="207"/>
          <ac:spMkLst>
            <pc:docMk/>
            <pc:sldMk cId="2091186788" sldId="631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4141000406" sldId="63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427518392" sldId="632"/>
        </pc:sldMkLst>
      </pc:sldChg>
      <pc:sldChg chg="addSp delSp modSp add mod modClrScheme chgLayout">
        <pc:chgData name="Cristian Chilipirea" userId="34ab170da5908fc4" providerId="LiveId" clId="{1740CB06-B491-48E7-B880-B5C37CA9ECBC}" dt="2021-03-10T22:57:24.184" v="177" actId="478"/>
        <pc:sldMkLst>
          <pc:docMk/>
          <pc:sldMk cId="3635869917" sldId="632"/>
        </pc:sldMkLst>
        <pc:spChg chg="add del mod ord">
          <ac:chgData name="Cristian Chilipirea" userId="34ab170da5908fc4" providerId="LiveId" clId="{1740CB06-B491-48E7-B880-B5C37CA9ECBC}" dt="2021-03-10T22:57:24.184" v="177" actId="478"/>
          <ac:spMkLst>
            <pc:docMk/>
            <pc:sldMk cId="3635869917" sldId="632"/>
            <ac:spMk id="2" creationId="{90EAA411-D279-47E5-B4D2-46CC587405ED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635869917" sldId="632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22.163" v="176" actId="1076"/>
          <ac:spMkLst>
            <pc:docMk/>
            <pc:sldMk cId="3635869917" sldId="632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7:29.984" v="179" actId="478"/>
        <pc:sldMkLst>
          <pc:docMk/>
          <pc:sldMk cId="807767835" sldId="633"/>
        </pc:sldMkLst>
        <pc:spChg chg="add del mod ord">
          <ac:chgData name="Cristian Chilipirea" userId="34ab170da5908fc4" providerId="LiveId" clId="{1740CB06-B491-48E7-B880-B5C37CA9ECBC}" dt="2021-03-10T22:57:29.984" v="179" actId="478"/>
          <ac:spMkLst>
            <pc:docMk/>
            <pc:sldMk cId="807767835" sldId="633"/>
            <ac:spMk id="2" creationId="{2CC33D81-D68F-4F80-A9DB-8672F644A0AC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807767835" sldId="633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28.146" v="178" actId="207"/>
          <ac:spMkLst>
            <pc:docMk/>
            <pc:sldMk cId="807767835" sldId="633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681444780" sldId="633"/>
        </pc:sldMkLst>
      </pc:sldChg>
      <pc:sldChg chg="addSp delSp modSp add mod modClrScheme chgLayout">
        <pc:chgData name="Cristian Chilipirea" userId="34ab170da5908fc4" providerId="LiveId" clId="{1740CB06-B491-48E7-B880-B5C37CA9ECBC}" dt="2021-03-10T22:57:34.383" v="181" actId="478"/>
        <pc:sldMkLst>
          <pc:docMk/>
          <pc:sldMk cId="21447422" sldId="634"/>
        </pc:sldMkLst>
        <pc:spChg chg="add del mod ord">
          <ac:chgData name="Cristian Chilipirea" userId="34ab170da5908fc4" providerId="LiveId" clId="{1740CB06-B491-48E7-B880-B5C37CA9ECBC}" dt="2021-03-10T22:57:34.383" v="181" actId="478"/>
          <ac:spMkLst>
            <pc:docMk/>
            <pc:sldMk cId="21447422" sldId="634"/>
            <ac:spMk id="2" creationId="{94157524-8F5E-4F24-B82F-5A95534E9B85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1447422" sldId="634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32.724" v="180" actId="207"/>
          <ac:spMkLst>
            <pc:docMk/>
            <pc:sldMk cId="21447422" sldId="634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23322367" sldId="635"/>
        </pc:sldMkLst>
      </pc:sldChg>
      <pc:sldChg chg="addSp delSp modSp add mod modClrScheme chgLayout">
        <pc:chgData name="Cristian Chilipirea" userId="34ab170da5908fc4" providerId="LiveId" clId="{1740CB06-B491-48E7-B880-B5C37CA9ECBC}" dt="2021-03-10T22:57:39.127" v="183" actId="478"/>
        <pc:sldMkLst>
          <pc:docMk/>
          <pc:sldMk cId="2569742237" sldId="635"/>
        </pc:sldMkLst>
        <pc:spChg chg="add del mod ord">
          <ac:chgData name="Cristian Chilipirea" userId="34ab170da5908fc4" providerId="LiveId" clId="{1740CB06-B491-48E7-B880-B5C37CA9ECBC}" dt="2021-03-10T22:57:39.127" v="183" actId="478"/>
          <ac:spMkLst>
            <pc:docMk/>
            <pc:sldMk cId="2569742237" sldId="635"/>
            <ac:spMk id="2" creationId="{CEFA6593-C6B2-4985-A659-C7F435125CC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569742237" sldId="635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37.541" v="182" actId="207"/>
          <ac:spMkLst>
            <pc:docMk/>
            <pc:sldMk cId="2569742237" sldId="635"/>
            <ac:spMk id="7" creationId="{6F422BB9-6A7F-4BD2-9676-A6410BB10371}"/>
          </ac:spMkLst>
        </pc:spChg>
      </pc:sldChg>
      <pc:sldChg chg="addSp delSp modSp add mod modClrScheme chgLayout">
        <pc:chgData name="Cristian Chilipirea" userId="34ab170da5908fc4" providerId="LiveId" clId="{1740CB06-B491-48E7-B880-B5C37CA9ECBC}" dt="2021-03-10T22:54:49.464" v="126" actId="478"/>
        <pc:sldMkLst>
          <pc:docMk/>
          <pc:sldMk cId="2308422018" sldId="636"/>
        </pc:sldMkLst>
        <pc:spChg chg="add del mod ord">
          <ac:chgData name="Cristian Chilipirea" userId="34ab170da5908fc4" providerId="LiveId" clId="{1740CB06-B491-48E7-B880-B5C37CA9ECBC}" dt="2021-03-10T22:54:49.464" v="126" actId="478"/>
          <ac:spMkLst>
            <pc:docMk/>
            <pc:sldMk cId="2308422018" sldId="636"/>
            <ac:spMk id="2" creationId="{2296DDBA-EB40-4D42-88CE-92873C16D411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2308422018" sldId="636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4:45.784" v="125" actId="207"/>
          <ac:spMkLst>
            <pc:docMk/>
            <pc:sldMk cId="2308422018" sldId="636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91028989" sldId="636"/>
        </pc:sldMkLst>
      </pc:sldChg>
      <pc:sldChg chg="addSp delSp modSp add mod modClrScheme chgLayout">
        <pc:chgData name="Cristian Chilipirea" userId="34ab170da5908fc4" providerId="LiveId" clId="{1740CB06-B491-48E7-B880-B5C37CA9ECBC}" dt="2021-03-10T22:57:44.800" v="185" actId="478"/>
        <pc:sldMkLst>
          <pc:docMk/>
          <pc:sldMk cId="3536319565" sldId="637"/>
        </pc:sldMkLst>
        <pc:spChg chg="add del mod ord">
          <ac:chgData name="Cristian Chilipirea" userId="34ab170da5908fc4" providerId="LiveId" clId="{1740CB06-B491-48E7-B880-B5C37CA9ECBC}" dt="2021-03-10T22:57:44.800" v="185" actId="478"/>
          <ac:spMkLst>
            <pc:docMk/>
            <pc:sldMk cId="3536319565" sldId="637"/>
            <ac:spMk id="3" creationId="{9FFAF8EC-FC0A-4BB8-97D9-211E1E70F249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536319565" sldId="637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42.379" v="184" actId="207"/>
          <ac:spMkLst>
            <pc:docMk/>
            <pc:sldMk cId="3536319565" sldId="637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3626788139" sldId="637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621829694" sldId="638"/>
        </pc:sldMkLst>
      </pc:sldChg>
      <pc:sldChg chg="addSp delSp modSp add mod modClrScheme chgLayout">
        <pc:chgData name="Cristian Chilipirea" userId="34ab170da5908fc4" providerId="LiveId" clId="{1740CB06-B491-48E7-B880-B5C37CA9ECBC}" dt="2021-03-10T22:57:49.172" v="187" actId="478"/>
        <pc:sldMkLst>
          <pc:docMk/>
          <pc:sldMk cId="3864521277" sldId="638"/>
        </pc:sldMkLst>
        <pc:spChg chg="add del mod ord">
          <ac:chgData name="Cristian Chilipirea" userId="34ab170da5908fc4" providerId="LiveId" clId="{1740CB06-B491-48E7-B880-B5C37CA9ECBC}" dt="2021-03-10T22:57:49.172" v="187" actId="478"/>
          <ac:spMkLst>
            <pc:docMk/>
            <pc:sldMk cId="3864521277" sldId="638"/>
            <ac:spMk id="2" creationId="{F17721A1-111C-4BF8-9259-D542F400D73E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864521277" sldId="638"/>
            <ac:spMk id="4" creationId="{C7DE4BF6-7E89-4206-B154-C6CE2F1E1414}"/>
          </ac:spMkLst>
        </pc:spChg>
        <pc:spChg chg="mod ord">
          <ac:chgData name="Cristian Chilipirea" userId="34ab170da5908fc4" providerId="LiveId" clId="{1740CB06-B491-48E7-B880-B5C37CA9ECBC}" dt="2021-03-10T22:57:47.846" v="186" actId="207"/>
          <ac:spMkLst>
            <pc:docMk/>
            <pc:sldMk cId="3864521277" sldId="638"/>
            <ac:spMk id="7" creationId="{6F422BB9-6A7F-4BD2-9676-A6410BB10371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11602423" sldId="639"/>
        </pc:sldMkLst>
      </pc:sldChg>
      <pc:sldChg chg="addSp delSp modSp add mod modClrScheme chgLayout">
        <pc:chgData name="Cristian Chilipirea" userId="34ab170da5908fc4" providerId="LiveId" clId="{1740CB06-B491-48E7-B880-B5C37CA9ECBC}" dt="2021-03-10T23:00:31.692" v="238" actId="478"/>
        <pc:sldMkLst>
          <pc:docMk/>
          <pc:sldMk cId="3940797064" sldId="639"/>
        </pc:sldMkLst>
        <pc:spChg chg="mod ord">
          <ac:chgData name="Cristian Chilipirea" userId="34ab170da5908fc4" providerId="LiveId" clId="{1740CB06-B491-48E7-B880-B5C37CA9ECBC}" dt="2021-03-10T23:00:27.653" v="237" actId="207"/>
          <ac:spMkLst>
            <pc:docMk/>
            <pc:sldMk cId="3940797064" sldId="639"/>
            <ac:spMk id="2" creationId="{0CD3876F-D110-4A75-A94E-DC1E4C7E630F}"/>
          </ac:spMkLst>
        </pc:spChg>
        <pc:spChg chg="add del mod ord">
          <ac:chgData name="Cristian Chilipirea" userId="34ab170da5908fc4" providerId="LiveId" clId="{1740CB06-B491-48E7-B880-B5C37CA9ECBC}" dt="2021-03-10T23:00:31.692" v="238" actId="478"/>
          <ac:spMkLst>
            <pc:docMk/>
            <pc:sldMk cId="3940797064" sldId="639"/>
            <ac:spMk id="3" creationId="{078DA35A-5E35-4FCA-B071-A31554E345EA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3940797064" sldId="639"/>
            <ac:spMk id="4" creationId="{04C66340-06BE-4387-91E5-E78592ED6C6A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75127372" sldId="640"/>
        </pc:sldMkLst>
      </pc:sldChg>
      <pc:sldChg chg="addSp modSp add mod modClrScheme chgLayout">
        <pc:chgData name="Cristian Chilipirea" userId="34ab170da5908fc4" providerId="LiveId" clId="{1740CB06-B491-48E7-B880-B5C37CA9ECBC}" dt="2021-03-10T23:00:23.981" v="236" actId="207"/>
        <pc:sldMkLst>
          <pc:docMk/>
          <pc:sldMk cId="1023899356" sldId="640"/>
        </pc:sldMkLst>
        <pc:spChg chg="mod ord">
          <ac:chgData name="Cristian Chilipirea" userId="34ab170da5908fc4" providerId="LiveId" clId="{1740CB06-B491-48E7-B880-B5C37CA9ECBC}" dt="2021-03-10T23:00:23.981" v="236" actId="207"/>
          <ac:spMkLst>
            <pc:docMk/>
            <pc:sldMk cId="1023899356" sldId="640"/>
            <ac:spMk id="2" creationId="{55CE6119-8E02-4B40-8637-D5E74B38D2A9}"/>
          </ac:spMkLst>
        </pc:spChg>
        <pc:spChg chg="add mod ord">
          <ac:chgData name="Cristian Chilipirea" userId="34ab170da5908fc4" providerId="LiveId" clId="{1740CB06-B491-48E7-B880-B5C37CA9ECBC}" dt="2021-03-10T22:54:21.227" v="72" actId="700"/>
          <ac:spMkLst>
            <pc:docMk/>
            <pc:sldMk cId="1023899356" sldId="640"/>
            <ac:spMk id="3" creationId="{23BA9F77-F72E-4B62-8571-B3744C3DD720}"/>
          </ac:spMkLst>
        </pc:spChg>
        <pc:spChg chg="mod ord">
          <ac:chgData name="Cristian Chilipirea" userId="34ab170da5908fc4" providerId="LiveId" clId="{1740CB06-B491-48E7-B880-B5C37CA9ECBC}" dt="2021-03-10T22:54:21.227" v="72" actId="700"/>
          <ac:spMkLst>
            <pc:docMk/>
            <pc:sldMk cId="1023899356" sldId="640"/>
            <ac:spMk id="4" creationId="{22981FF1-31F7-4EF7-A148-6204750EFDDB}"/>
          </ac:spMkLst>
        </pc:spChg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732351751" sldId="641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25082225" sldId="642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978945643" sldId="643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21855409" sldId="644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863287891" sldId="645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1943629112" sldId="646"/>
        </pc:sldMkLst>
      </pc:sldChg>
      <pc:sldChg chg="del">
        <pc:chgData name="Cristian Chilipirea" userId="34ab170da5908fc4" providerId="LiveId" clId="{1740CB06-B491-48E7-B880-B5C37CA9ECBC}" dt="2021-03-10T22:54:04.664" v="19" actId="47"/>
        <pc:sldMkLst>
          <pc:docMk/>
          <pc:sldMk cId="2521925495" sldId="647"/>
        </pc:sldMkLst>
      </pc:sldChg>
      <pc:sldChg chg="addSp delSp modSp new mod">
        <pc:chgData name="Cristian Chilipirea" userId="34ab170da5908fc4" providerId="LiveId" clId="{1740CB06-B491-48E7-B880-B5C37CA9ECBC}" dt="2021-03-24T01:18:19.651" v="703" actId="478"/>
        <pc:sldMkLst>
          <pc:docMk/>
          <pc:sldMk cId="823455349" sldId="679"/>
        </pc:sldMkLst>
        <pc:spChg chg="mod">
          <ac:chgData name="Cristian Chilipirea" userId="34ab170da5908fc4" providerId="LiveId" clId="{1740CB06-B491-48E7-B880-B5C37CA9ECBC}" dt="2021-03-24T01:12:51.565" v="631" actId="207"/>
          <ac:spMkLst>
            <pc:docMk/>
            <pc:sldMk cId="823455349" sldId="679"/>
            <ac:spMk id="3" creationId="{146B61D0-5130-4ACA-B1EB-0D66937485E1}"/>
          </ac:spMkLst>
        </pc:spChg>
        <pc:spChg chg="del">
          <ac:chgData name="Cristian Chilipirea" userId="34ab170da5908fc4" providerId="LiveId" clId="{1740CB06-B491-48E7-B880-B5C37CA9ECBC}" dt="2021-03-24T01:14:55.117" v="632" actId="478"/>
          <ac:spMkLst>
            <pc:docMk/>
            <pc:sldMk cId="823455349" sldId="679"/>
            <ac:spMk id="4" creationId="{C6184C31-0E63-4DDC-8542-616EF3E21CC0}"/>
          </ac:spMkLst>
        </pc:spChg>
        <pc:spChg chg="add mod">
          <ac:chgData name="Cristian Chilipirea" userId="34ab170da5908fc4" providerId="LiveId" clId="{1740CB06-B491-48E7-B880-B5C37CA9ECBC}" dt="2021-03-24T01:14:58.380" v="634" actId="1076"/>
          <ac:spMkLst>
            <pc:docMk/>
            <pc:sldMk cId="823455349" sldId="679"/>
            <ac:spMk id="5" creationId="{BEB84537-0ABC-4BB2-A480-6E694103408C}"/>
          </ac:spMkLst>
        </pc:spChg>
        <pc:spChg chg="add del mod">
          <ac:chgData name="Cristian Chilipirea" userId="34ab170da5908fc4" providerId="LiveId" clId="{1740CB06-B491-48E7-B880-B5C37CA9ECBC}" dt="2021-03-24T01:18:19.651" v="703" actId="478"/>
          <ac:spMkLst>
            <pc:docMk/>
            <pc:sldMk cId="823455349" sldId="679"/>
            <ac:spMk id="6" creationId="{13870363-A5B8-4CDF-B497-57DB3137D23E}"/>
          </ac:spMkLst>
        </pc:spChg>
        <pc:spChg chg="add mod">
          <ac:chgData name="Cristian Chilipirea" userId="34ab170da5908fc4" providerId="LiveId" clId="{1740CB06-B491-48E7-B880-B5C37CA9ECBC}" dt="2021-03-24T01:17:03.380" v="672" actId="1076"/>
          <ac:spMkLst>
            <pc:docMk/>
            <pc:sldMk cId="823455349" sldId="679"/>
            <ac:spMk id="7" creationId="{9CF49B90-0AB7-4D77-A572-62C311F1FA51}"/>
          </ac:spMkLst>
        </pc:spChg>
        <pc:spChg chg="add del mod">
          <ac:chgData name="Cristian Chilipirea" userId="34ab170da5908fc4" providerId="LiveId" clId="{1740CB06-B491-48E7-B880-B5C37CA9ECBC}" dt="2021-03-24T01:16:53.635" v="670" actId="478"/>
          <ac:spMkLst>
            <pc:docMk/>
            <pc:sldMk cId="823455349" sldId="679"/>
            <ac:spMk id="8" creationId="{71143BAC-1D4B-4A0A-B512-97559B8CE7C0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9" creationId="{960B9D0B-5032-4FD8-BB33-DEBA1647817B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10" creationId="{1036FA6C-955D-401E-A092-D521F07F1E7D}"/>
          </ac:spMkLst>
        </pc:spChg>
        <pc:spChg chg="add mod">
          <ac:chgData name="Cristian Chilipirea" userId="34ab170da5908fc4" providerId="LiveId" clId="{1740CB06-B491-48E7-B880-B5C37CA9ECBC}" dt="2021-03-24T01:16:39.604" v="663" actId="1076"/>
          <ac:spMkLst>
            <pc:docMk/>
            <pc:sldMk cId="823455349" sldId="679"/>
            <ac:spMk id="11" creationId="{7B25DA2C-596E-4027-85F3-2E30AE565686}"/>
          </ac:spMkLst>
        </pc:spChg>
        <pc:spChg chg="add del mod">
          <ac:chgData name="Cristian Chilipirea" userId="34ab170da5908fc4" providerId="LiveId" clId="{1740CB06-B491-48E7-B880-B5C37CA9ECBC}" dt="2021-03-24T01:16:53.635" v="670" actId="478"/>
          <ac:spMkLst>
            <pc:docMk/>
            <pc:sldMk cId="823455349" sldId="679"/>
            <ac:spMk id="15" creationId="{54AE1393-1E5F-46A4-A8B5-EDCDD0E20E8D}"/>
          </ac:spMkLst>
        </pc:spChg>
        <pc:spChg chg="add mod">
          <ac:chgData name="Cristian Chilipirea" userId="34ab170da5908fc4" providerId="LiveId" clId="{1740CB06-B491-48E7-B880-B5C37CA9ECBC}" dt="2021-03-24T01:17:17.124" v="683" actId="1076"/>
          <ac:spMkLst>
            <pc:docMk/>
            <pc:sldMk cId="823455349" sldId="679"/>
            <ac:spMk id="17" creationId="{3DA9BB33-8F45-4D26-980D-03FEF50512D4}"/>
          </ac:spMkLst>
        </pc:spChg>
        <pc:spChg chg="add del mod">
          <ac:chgData name="Cristian Chilipirea" userId="34ab170da5908fc4" providerId="LiveId" clId="{1740CB06-B491-48E7-B880-B5C37CA9ECBC}" dt="2021-03-24T01:17:27.526" v="685" actId="478"/>
          <ac:spMkLst>
            <pc:docMk/>
            <pc:sldMk cId="823455349" sldId="679"/>
            <ac:spMk id="18" creationId="{64EA9786-CE4E-4DA0-8912-F49422C9B1DE}"/>
          </ac:spMkLst>
        </pc:spChg>
        <pc:spChg chg="add mod">
          <ac:chgData name="Cristian Chilipirea" userId="34ab170da5908fc4" providerId="LiveId" clId="{1740CB06-B491-48E7-B880-B5C37CA9ECBC}" dt="2021-03-24T01:17:22.797" v="684" actId="20577"/>
          <ac:spMkLst>
            <pc:docMk/>
            <pc:sldMk cId="823455349" sldId="679"/>
            <ac:spMk id="23" creationId="{AC7ABED1-4B16-4E29-8254-A6ADD96B275E}"/>
          </ac:spMkLst>
        </pc:spChg>
        <pc:spChg chg="add del mod">
          <ac:chgData name="Cristian Chilipirea" userId="34ab170da5908fc4" providerId="LiveId" clId="{1740CB06-B491-48E7-B880-B5C37CA9ECBC}" dt="2021-03-24T01:16:43.426" v="664" actId="478"/>
          <ac:spMkLst>
            <pc:docMk/>
            <pc:sldMk cId="823455349" sldId="679"/>
            <ac:spMk id="24" creationId="{4A2AE8F6-FA0E-483C-8759-7C5F3C8BE03F}"/>
          </ac:spMkLst>
        </pc:spChg>
        <pc:spChg chg="add del mod">
          <ac:chgData name="Cristian Chilipirea" userId="34ab170da5908fc4" providerId="LiveId" clId="{1740CB06-B491-48E7-B880-B5C37CA9ECBC}" dt="2021-03-24T01:16:49.786" v="668" actId="478"/>
          <ac:spMkLst>
            <pc:docMk/>
            <pc:sldMk cId="823455349" sldId="679"/>
            <ac:spMk id="25" creationId="{2558DD6D-F6E7-47EE-ADEF-BB531AF97130}"/>
          </ac:spMkLst>
        </pc:spChg>
        <pc:spChg chg="add del mod">
          <ac:chgData name="Cristian Chilipirea" userId="34ab170da5908fc4" providerId="LiveId" clId="{1740CB06-B491-48E7-B880-B5C37CA9ECBC}" dt="2021-03-24T01:16:48.738" v="667" actId="478"/>
          <ac:spMkLst>
            <pc:docMk/>
            <pc:sldMk cId="823455349" sldId="679"/>
            <ac:spMk id="27" creationId="{E6B1CE1D-2EC7-4C79-A4BA-5CDB228483FC}"/>
          </ac:spMkLst>
        </pc:spChg>
        <pc:spChg chg="add del mod">
          <ac:chgData name="Cristian Chilipirea" userId="34ab170da5908fc4" providerId="LiveId" clId="{1740CB06-B491-48E7-B880-B5C37CA9ECBC}" dt="2021-03-24T01:16:55.610" v="671" actId="478"/>
          <ac:spMkLst>
            <pc:docMk/>
            <pc:sldMk cId="823455349" sldId="679"/>
            <ac:spMk id="28" creationId="{37870BD2-8B34-44A6-9D22-5320D639F3EB}"/>
          </ac:spMkLst>
        </pc:spChg>
        <pc:spChg chg="add del mod">
          <ac:chgData name="Cristian Chilipirea" userId="34ab170da5908fc4" providerId="LiveId" clId="{1740CB06-B491-48E7-B880-B5C37CA9ECBC}" dt="2021-03-24T01:17:58.383" v="696" actId="478"/>
          <ac:spMkLst>
            <pc:docMk/>
            <pc:sldMk cId="823455349" sldId="679"/>
            <ac:spMk id="29" creationId="{6A44574E-D897-452A-9224-63F002E5CA03}"/>
          </ac:spMkLst>
        </pc:spChg>
        <pc:spChg chg="add del mod">
          <ac:chgData name="Cristian Chilipirea" userId="34ab170da5908fc4" providerId="LiveId" clId="{1740CB06-B491-48E7-B880-B5C37CA9ECBC}" dt="2021-03-24T01:17:44.623" v="692" actId="478"/>
          <ac:spMkLst>
            <pc:docMk/>
            <pc:sldMk cId="823455349" sldId="679"/>
            <ac:spMk id="30" creationId="{4E4A18C3-EF1B-42DD-80CA-0B89DA10CC64}"/>
          </ac:spMkLst>
        </pc:spChg>
        <pc:spChg chg="add mod">
          <ac:chgData name="Cristian Chilipirea" userId="34ab170da5908fc4" providerId="LiveId" clId="{1740CB06-B491-48E7-B880-B5C37CA9ECBC}" dt="2021-03-24T01:17:39.339" v="689" actId="1076"/>
          <ac:spMkLst>
            <pc:docMk/>
            <pc:sldMk cId="823455349" sldId="679"/>
            <ac:spMk id="31" creationId="{E3C58AA7-70E9-4674-BECD-1DFCDC2DDC03}"/>
          </ac:spMkLst>
        </pc:spChg>
        <pc:spChg chg="add mod">
          <ac:chgData name="Cristian Chilipirea" userId="34ab170da5908fc4" providerId="LiveId" clId="{1740CB06-B491-48E7-B880-B5C37CA9ECBC}" dt="2021-03-24T01:17:55.778" v="695" actId="688"/>
          <ac:spMkLst>
            <pc:docMk/>
            <pc:sldMk cId="823455349" sldId="679"/>
            <ac:spMk id="32" creationId="{FB3530BB-F496-4BCE-9F7D-82F886434032}"/>
          </ac:spMkLst>
        </pc:spChg>
        <pc:spChg chg="add mod">
          <ac:chgData name="Cristian Chilipirea" userId="34ab170da5908fc4" providerId="LiveId" clId="{1740CB06-B491-48E7-B880-B5C37CA9ECBC}" dt="2021-03-24T01:18:06.645" v="700" actId="688"/>
          <ac:spMkLst>
            <pc:docMk/>
            <pc:sldMk cId="823455349" sldId="679"/>
            <ac:spMk id="33" creationId="{E8760464-0A09-402C-88EB-CBB3ACD6BC64}"/>
          </ac:spMkLst>
        </pc:sp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2" creationId="{8175A2B7-3D95-44D5-9516-133FBA2EE032}"/>
          </ac:cxnSpMkLst>
        </pc:cxn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3" creationId="{D266560A-3C5E-4A6F-A2B3-473578D3CE4F}"/>
          </ac:cxnSpMkLst>
        </pc:cxnChg>
        <pc:cxnChg chg="add mod">
          <ac:chgData name="Cristian Chilipirea" userId="34ab170da5908fc4" providerId="LiveId" clId="{1740CB06-B491-48E7-B880-B5C37CA9ECBC}" dt="2021-03-24T01:16:39.604" v="663" actId="1076"/>
          <ac:cxnSpMkLst>
            <pc:docMk/>
            <pc:sldMk cId="823455349" sldId="679"/>
            <ac:cxnSpMk id="14" creationId="{B5145AEF-4617-47CB-9DAC-FF9D618AADD8}"/>
          </ac:cxnSpMkLst>
        </pc:cxnChg>
        <pc:cxnChg chg="add del mod">
          <ac:chgData name="Cristian Chilipirea" userId="34ab170da5908fc4" providerId="LiveId" clId="{1740CB06-B491-48E7-B880-B5C37CA9ECBC}" dt="2021-03-24T01:16:50.650" v="669" actId="478"/>
          <ac:cxnSpMkLst>
            <pc:docMk/>
            <pc:sldMk cId="823455349" sldId="679"/>
            <ac:cxnSpMk id="16" creationId="{19ECFAB8-0253-4446-BE38-B1451F4DEFBB}"/>
          </ac:cxnSpMkLst>
        </pc:cxnChg>
        <pc:cxnChg chg="add del mod">
          <ac:chgData name="Cristian Chilipirea" userId="34ab170da5908fc4" providerId="LiveId" clId="{1740CB06-B491-48E7-B880-B5C37CA9ECBC}" dt="2021-03-24T01:16:44.210" v="665" actId="478"/>
          <ac:cxnSpMkLst>
            <pc:docMk/>
            <pc:sldMk cId="823455349" sldId="679"/>
            <ac:cxnSpMk id="19" creationId="{F2FADDA2-F2B3-4FB6-8DA7-6CC4986E6FC8}"/>
          </ac:cxnSpMkLst>
        </pc:cxnChg>
        <pc:cxnChg chg="add del mod">
          <ac:chgData name="Cristian Chilipirea" userId="34ab170da5908fc4" providerId="LiveId" clId="{1740CB06-B491-48E7-B880-B5C37CA9ECBC}" dt="2021-03-24T01:16:53.635" v="670" actId="478"/>
          <ac:cxnSpMkLst>
            <pc:docMk/>
            <pc:sldMk cId="823455349" sldId="679"/>
            <ac:cxnSpMk id="20" creationId="{34EED4A0-D331-4FF3-B0DC-D3B7D3971015}"/>
          </ac:cxnSpMkLst>
        </pc:cxnChg>
        <pc:cxnChg chg="add mod">
          <ac:chgData name="Cristian Chilipirea" userId="34ab170da5908fc4" providerId="LiveId" clId="{1740CB06-B491-48E7-B880-B5C37CA9ECBC}" dt="2021-03-24T01:17:03.380" v="672" actId="1076"/>
          <ac:cxnSpMkLst>
            <pc:docMk/>
            <pc:sldMk cId="823455349" sldId="679"/>
            <ac:cxnSpMk id="21" creationId="{37B42D18-0F57-4E14-A3DF-08BF6B6EBB3F}"/>
          </ac:cxnSpMkLst>
        </pc:cxnChg>
        <pc:cxnChg chg="add mod">
          <ac:chgData name="Cristian Chilipirea" userId="34ab170da5908fc4" providerId="LiveId" clId="{1740CB06-B491-48E7-B880-B5C37CA9ECBC}" dt="2021-03-24T01:17:03.380" v="672" actId="1076"/>
          <ac:cxnSpMkLst>
            <pc:docMk/>
            <pc:sldMk cId="823455349" sldId="679"/>
            <ac:cxnSpMk id="22" creationId="{617A0FC6-0426-447F-862C-E860BF6D4D28}"/>
          </ac:cxnSpMkLst>
        </pc:cxnChg>
        <pc:cxnChg chg="add del mod">
          <ac:chgData name="Cristian Chilipirea" userId="34ab170da5908fc4" providerId="LiveId" clId="{1740CB06-B491-48E7-B880-B5C37CA9ECBC}" dt="2021-03-24T01:16:45.034" v="666" actId="478"/>
          <ac:cxnSpMkLst>
            <pc:docMk/>
            <pc:sldMk cId="823455349" sldId="679"/>
            <ac:cxnSpMk id="26" creationId="{089F98AA-24F7-45ED-B204-6F484AA78908}"/>
          </ac:cxnSpMkLst>
        </pc:cxnChg>
      </pc:sldChg>
      <pc:sldChg chg="addSp modSp add mod">
        <pc:chgData name="Cristian Chilipirea" userId="34ab170da5908fc4" providerId="LiveId" clId="{1740CB06-B491-48E7-B880-B5C37CA9ECBC}" dt="2021-03-24T01:23:32.967" v="744" actId="1076"/>
        <pc:sldMkLst>
          <pc:docMk/>
          <pc:sldMk cId="2400185138" sldId="680"/>
        </pc:sldMkLst>
        <pc:spChg chg="add mod">
          <ac:chgData name="Cristian Chilipirea" userId="34ab170da5908fc4" providerId="LiveId" clId="{1740CB06-B491-48E7-B880-B5C37CA9ECBC}" dt="2021-03-24T01:23:32.967" v="744" actId="1076"/>
          <ac:spMkLst>
            <pc:docMk/>
            <pc:sldMk cId="2400185138" sldId="680"/>
            <ac:spMk id="4" creationId="{F085D26D-5A69-429C-9651-21A4BA6744DC}"/>
          </ac:spMkLst>
        </pc:spChg>
        <pc:spChg chg="mod">
          <ac:chgData name="Cristian Chilipirea" userId="34ab170da5908fc4" providerId="LiveId" clId="{1740CB06-B491-48E7-B880-B5C37CA9ECBC}" dt="2021-03-24T01:23:32.967" v="744" actId="1076"/>
          <ac:spMkLst>
            <pc:docMk/>
            <pc:sldMk cId="2400185138" sldId="680"/>
            <ac:spMk id="6" creationId="{13870363-A5B8-4CDF-B497-57DB3137D23E}"/>
          </ac:spMkLst>
        </pc:spChg>
      </pc:sldChg>
      <pc:sldChg chg="addSp modSp new mod chgLayout">
        <pc:chgData name="Cristian Chilipirea" userId="34ab170da5908fc4" providerId="LiveId" clId="{1740CB06-B491-48E7-B880-B5C37CA9ECBC}" dt="2021-03-24T01:44:30.025" v="1034" actId="20577"/>
        <pc:sldMkLst>
          <pc:docMk/>
          <pc:sldMk cId="448277466" sldId="681"/>
        </pc:sldMkLst>
        <pc:spChg chg="mod ord">
          <ac:chgData name="Cristian Chilipirea" userId="34ab170da5908fc4" providerId="LiveId" clId="{1740CB06-B491-48E7-B880-B5C37CA9ECBC}" dt="2021-03-24T01:24:08.149" v="766" actId="700"/>
          <ac:spMkLst>
            <pc:docMk/>
            <pc:sldMk cId="448277466" sldId="681"/>
            <ac:spMk id="2" creationId="{8425FEF5-9BA2-4FF1-B3DC-F1F96AB03188}"/>
          </ac:spMkLst>
        </pc:spChg>
        <pc:spChg chg="mod ord">
          <ac:chgData name="Cristian Chilipirea" userId="34ab170da5908fc4" providerId="LiveId" clId="{1740CB06-B491-48E7-B880-B5C37CA9ECBC}" dt="2021-03-24T01:38:34.677" v="1003" actId="20577"/>
          <ac:spMkLst>
            <pc:docMk/>
            <pc:sldMk cId="448277466" sldId="681"/>
            <ac:spMk id="3" creationId="{7C712288-3C3F-4060-B71E-15B92B802D3D}"/>
          </ac:spMkLst>
        </pc:spChg>
        <pc:spChg chg="mod ord">
          <ac:chgData name="Cristian Chilipirea" userId="34ab170da5908fc4" providerId="LiveId" clId="{1740CB06-B491-48E7-B880-B5C37CA9ECBC}" dt="2021-03-24T01:44:30.025" v="1034" actId="20577"/>
          <ac:spMkLst>
            <pc:docMk/>
            <pc:sldMk cId="448277466" sldId="681"/>
            <ac:spMk id="4" creationId="{915538CD-B1E2-4238-9EF3-193CDFE6E379}"/>
          </ac:spMkLst>
        </pc:spChg>
        <pc:picChg chg="add mod">
          <ac:chgData name="Cristian Chilipirea" userId="34ab170da5908fc4" providerId="LiveId" clId="{1740CB06-B491-48E7-B880-B5C37CA9ECBC}" dt="2021-03-24T01:29:28.516" v="937" actId="1076"/>
          <ac:picMkLst>
            <pc:docMk/>
            <pc:sldMk cId="448277466" sldId="681"/>
            <ac:picMk id="6" creationId="{4210630C-DA23-4817-A2D0-C9778B9FFD97}"/>
          </ac:picMkLst>
        </pc:picChg>
        <pc:picChg chg="add mod">
          <ac:chgData name="Cristian Chilipirea" userId="34ab170da5908fc4" providerId="LiveId" clId="{1740CB06-B491-48E7-B880-B5C37CA9ECBC}" dt="2021-03-24T01:28:37.031" v="928" actId="1076"/>
          <ac:picMkLst>
            <pc:docMk/>
            <pc:sldMk cId="448277466" sldId="681"/>
            <ac:picMk id="1026" creationId="{2A0A0D9C-2A19-4B46-BF1B-E4B7E2222DF1}"/>
          </ac:picMkLst>
        </pc:picChg>
      </pc:sldChg>
      <pc:sldChg chg="addSp delSp modSp add mod">
        <pc:chgData name="Cristian Chilipirea" userId="34ab170da5908fc4" providerId="LiveId" clId="{1740CB06-B491-48E7-B880-B5C37CA9ECBC}" dt="2021-03-24T01:36:39.340" v="980" actId="20577"/>
        <pc:sldMkLst>
          <pc:docMk/>
          <pc:sldMk cId="728390137" sldId="682"/>
        </pc:sldMkLst>
        <pc:spChg chg="mod">
          <ac:chgData name="Cristian Chilipirea" userId="34ab170da5908fc4" providerId="LiveId" clId="{1740CB06-B491-48E7-B880-B5C37CA9ECBC}" dt="2021-03-24T01:36:39.340" v="980" actId="20577"/>
          <ac:spMkLst>
            <pc:docMk/>
            <pc:sldMk cId="728390137" sldId="682"/>
            <ac:spMk id="2" creationId="{E0E74A9E-AA67-4408-8F5A-83323337430C}"/>
          </ac:spMkLst>
        </pc:spChg>
        <pc:spChg chg="del">
          <ac:chgData name="Cristian Chilipirea" userId="34ab170da5908fc4" providerId="LiveId" clId="{1740CB06-B491-48E7-B880-B5C37CA9ECBC}" dt="2021-03-24T01:30:05.511" v="940" actId="478"/>
          <ac:spMkLst>
            <pc:docMk/>
            <pc:sldMk cId="728390137" sldId="682"/>
            <ac:spMk id="4" creationId="{C92E03AB-8453-4035-BEFF-91D1C8758BA7}"/>
          </ac:spMkLst>
        </pc:spChg>
        <pc:graphicFrameChg chg="add del mod">
          <ac:chgData name="Cristian Chilipirea" userId="34ab170da5908fc4" providerId="LiveId" clId="{1740CB06-B491-48E7-B880-B5C37CA9ECBC}" dt="2021-03-24T01:32:23.162" v="947"/>
          <ac:graphicFrameMkLst>
            <pc:docMk/>
            <pc:sldMk cId="728390137" sldId="682"/>
            <ac:graphicFrameMk id="8" creationId="{97F8BB2E-BF3A-43E7-B240-F1557CF4F0D1}"/>
          </ac:graphicFrameMkLst>
        </pc:graphicFrameChg>
        <pc:graphicFrameChg chg="add del mod">
          <ac:chgData name="Cristian Chilipirea" userId="34ab170da5908fc4" providerId="LiveId" clId="{1740CB06-B491-48E7-B880-B5C37CA9ECBC}" dt="2021-03-24T01:32:27.447" v="949"/>
          <ac:graphicFrameMkLst>
            <pc:docMk/>
            <pc:sldMk cId="728390137" sldId="682"/>
            <ac:graphicFrameMk id="9" creationId="{FD610AEB-0830-4EF8-BD6C-844073159B9B}"/>
          </ac:graphicFrameMkLst>
        </pc:graphicFrameChg>
        <pc:graphicFrameChg chg="add del mod">
          <ac:chgData name="Cristian Chilipirea" userId="34ab170da5908fc4" providerId="LiveId" clId="{1740CB06-B491-48E7-B880-B5C37CA9ECBC}" dt="2021-03-24T01:32:35.742" v="953"/>
          <ac:graphicFrameMkLst>
            <pc:docMk/>
            <pc:sldMk cId="728390137" sldId="682"/>
            <ac:graphicFrameMk id="10" creationId="{177C3FC9-89F7-4F98-806C-131DF4898464}"/>
          </ac:graphicFrameMkLst>
        </pc:graphicFrameChg>
        <pc:picChg chg="add mod">
          <ac:chgData name="Cristian Chilipirea" userId="34ab170da5908fc4" providerId="LiveId" clId="{1740CB06-B491-48E7-B880-B5C37CA9ECBC}" dt="2021-03-24T01:30:11.053" v="945" actId="1076"/>
          <ac:picMkLst>
            <pc:docMk/>
            <pc:sldMk cId="728390137" sldId="682"/>
            <ac:picMk id="6" creationId="{167DDC1C-0CF0-45DE-A186-4E27A685E783}"/>
          </ac:picMkLst>
        </pc:picChg>
        <pc:picChg chg="add mod">
          <ac:chgData name="Cristian Chilipirea" userId="34ab170da5908fc4" providerId="LiveId" clId="{1740CB06-B491-48E7-B880-B5C37CA9ECBC}" dt="2021-03-24T01:33:40.770" v="961" actId="14100"/>
          <ac:picMkLst>
            <pc:docMk/>
            <pc:sldMk cId="728390137" sldId="682"/>
            <ac:picMk id="12" creationId="{81A4D36A-4CE0-4E47-BBC2-64DF7B7D5190}"/>
          </ac:picMkLst>
        </pc:picChg>
      </pc:sldChg>
      <pc:sldChg chg="addSp delSp modSp add mod addCm">
        <pc:chgData name="Cristian Chilipirea" userId="34ab170da5908fc4" providerId="LiveId" clId="{1740CB06-B491-48E7-B880-B5C37CA9ECBC}" dt="2021-03-24T01:49:00.326" v="1099" actId="1076"/>
        <pc:sldMkLst>
          <pc:docMk/>
          <pc:sldMk cId="1056546612" sldId="683"/>
        </pc:sldMkLst>
        <pc:spChg chg="mod">
          <ac:chgData name="Cristian Chilipirea" userId="34ab170da5908fc4" providerId="LiveId" clId="{1740CB06-B491-48E7-B880-B5C37CA9ECBC}" dt="2021-03-24T01:48:35.221" v="1094" actId="27636"/>
          <ac:spMkLst>
            <pc:docMk/>
            <pc:sldMk cId="1056546612" sldId="683"/>
            <ac:spMk id="3" creationId="{7C712288-3C3F-4060-B71E-15B92B802D3D}"/>
          </ac:spMkLst>
        </pc:spChg>
        <pc:spChg chg="del mod">
          <ac:chgData name="Cristian Chilipirea" userId="34ab170da5908fc4" providerId="LiveId" clId="{1740CB06-B491-48E7-B880-B5C37CA9ECBC}" dt="2021-03-24T01:46:55.593" v="1054" actId="478"/>
          <ac:spMkLst>
            <pc:docMk/>
            <pc:sldMk cId="1056546612" sldId="683"/>
            <ac:spMk id="4" creationId="{915538CD-B1E2-4238-9EF3-193CDFE6E379}"/>
          </ac:spMkLst>
        </pc:spChg>
        <pc:spChg chg="add del mod">
          <ac:chgData name="Cristian Chilipirea" userId="34ab170da5908fc4" providerId="LiveId" clId="{1740CB06-B491-48E7-B880-B5C37CA9ECBC}" dt="2021-03-24T01:46:57.274" v="1055" actId="478"/>
          <ac:spMkLst>
            <pc:docMk/>
            <pc:sldMk cId="1056546612" sldId="683"/>
            <ac:spMk id="7" creationId="{AD1C5699-3E46-45E8-986B-0CA3716D41F0}"/>
          </ac:spMkLst>
        </pc:spChg>
        <pc:spChg chg="add mod">
          <ac:chgData name="Cristian Chilipirea" userId="34ab170da5908fc4" providerId="LiveId" clId="{1740CB06-B491-48E7-B880-B5C37CA9ECBC}" dt="2021-03-24T01:48:03.650" v="1092" actId="20577"/>
          <ac:spMkLst>
            <pc:docMk/>
            <pc:sldMk cId="1056546612" sldId="683"/>
            <ac:spMk id="10" creationId="{AEB09345-EFBF-4441-AC4F-4AB69DD435B7}"/>
          </ac:spMkLst>
        </pc:spChg>
        <pc:picChg chg="del">
          <ac:chgData name="Cristian Chilipirea" userId="34ab170da5908fc4" providerId="LiveId" clId="{1740CB06-B491-48E7-B880-B5C37CA9ECBC}" dt="2021-03-24T01:44:02.514" v="1025" actId="478"/>
          <ac:picMkLst>
            <pc:docMk/>
            <pc:sldMk cId="1056546612" sldId="683"/>
            <ac:picMk id="6" creationId="{4210630C-DA23-4817-A2D0-C9778B9FFD97}"/>
          </ac:picMkLst>
        </pc:picChg>
        <pc:picChg chg="add mod">
          <ac:chgData name="Cristian Chilipirea" userId="34ab170da5908fc4" providerId="LiveId" clId="{1740CB06-B491-48E7-B880-B5C37CA9ECBC}" dt="2021-03-24T01:47:22.771" v="1064" actId="1076"/>
          <ac:picMkLst>
            <pc:docMk/>
            <pc:sldMk cId="1056546612" sldId="683"/>
            <ac:picMk id="9" creationId="{58CDCC5F-43FB-4FC9-BF8B-BD31C516F56D}"/>
          </ac:picMkLst>
        </pc:picChg>
        <pc:picChg chg="add mod">
          <ac:chgData name="Cristian Chilipirea" userId="34ab170da5908fc4" providerId="LiveId" clId="{1740CB06-B491-48E7-B880-B5C37CA9ECBC}" dt="2021-03-24T01:49:00.326" v="1099" actId="1076"/>
          <ac:picMkLst>
            <pc:docMk/>
            <pc:sldMk cId="1056546612" sldId="683"/>
            <ac:picMk id="12" creationId="{C0BD7CE7-FDC6-4E67-8AF7-122CEB9030E4}"/>
          </ac:picMkLst>
        </pc:picChg>
        <pc:picChg chg="del">
          <ac:chgData name="Cristian Chilipirea" userId="34ab170da5908fc4" providerId="LiveId" clId="{1740CB06-B491-48E7-B880-B5C37CA9ECBC}" dt="2021-03-24T01:44:02.514" v="1025" actId="478"/>
          <ac:picMkLst>
            <pc:docMk/>
            <pc:sldMk cId="1056546612" sldId="683"/>
            <ac:picMk id="1026" creationId="{2A0A0D9C-2A19-4B46-BF1B-E4B7E2222DF1}"/>
          </ac:picMkLst>
        </pc:picChg>
      </pc:sldChg>
    </pc:docChg>
  </pc:docChgLst>
  <pc:docChgLst>
    <pc:chgData name="Cristian Chilipirea" userId="34ab170da5908fc4" providerId="LiveId" clId="{12EDA4A3-40AB-4727-AD3D-0EC352D20837}"/>
    <pc:docChg chg="undo custSel addSld delSld modSld">
      <pc:chgData name="Cristian Chilipirea" userId="34ab170da5908fc4" providerId="LiveId" clId="{12EDA4A3-40AB-4727-AD3D-0EC352D20837}" dt="2021-10-10T18:24:35.749" v="352" actId="207"/>
      <pc:docMkLst>
        <pc:docMk/>
      </pc:docMkLst>
      <pc:sldChg chg="modSp mod">
        <pc:chgData name="Cristian Chilipirea" userId="34ab170da5908fc4" providerId="LiveId" clId="{12EDA4A3-40AB-4727-AD3D-0EC352D20837}" dt="2021-10-10T17:42:18.118" v="2"/>
        <pc:sldMkLst>
          <pc:docMk/>
          <pc:sldMk cId="736295071" sldId="256"/>
        </pc:sldMkLst>
        <pc:spChg chg="mod">
          <ac:chgData name="Cristian Chilipirea" userId="34ab170da5908fc4" providerId="LiveId" clId="{12EDA4A3-40AB-4727-AD3D-0EC352D20837}" dt="2021-10-10T17:42:18.118" v="2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384199253" sldId="257"/>
        </pc:sldMkLst>
      </pc:sldChg>
      <pc:sldChg chg="addSp delSp new del">
        <pc:chgData name="Cristian Chilipirea" userId="34ab170da5908fc4" providerId="LiveId" clId="{12EDA4A3-40AB-4727-AD3D-0EC352D20837}" dt="2021-10-10T18:20:09.232" v="324" actId="2696"/>
        <pc:sldMkLst>
          <pc:docMk/>
          <pc:sldMk cId="3297206271" sldId="257"/>
        </pc:sldMkLst>
        <pc:spChg chg="add">
          <ac:chgData name="Cristian Chilipirea" userId="34ab170da5908fc4" providerId="LiveId" clId="{12EDA4A3-40AB-4727-AD3D-0EC352D20837}" dt="2021-10-10T17:58:23.452" v="161"/>
          <ac:spMkLst>
            <pc:docMk/>
            <pc:sldMk cId="3297206271" sldId="257"/>
            <ac:spMk id="2" creationId="{E6726C45-8E38-4834-98E7-3AE68695E9A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97206271" sldId="257"/>
            <ac:spMk id="5" creationId="{27F3CD0B-1153-4309-84EF-EC3DD4908360}"/>
          </ac:spMkLst>
        </pc:spChg>
      </pc:sldChg>
      <pc:sldChg chg="modSp new del mod">
        <pc:chgData name="Cristian Chilipirea" userId="34ab170da5908fc4" providerId="LiveId" clId="{12EDA4A3-40AB-4727-AD3D-0EC352D20837}" dt="2021-10-10T17:42:57.017" v="9" actId="47"/>
        <pc:sldMkLst>
          <pc:docMk/>
          <pc:sldMk cId="3608544335" sldId="258"/>
        </pc:sldMkLst>
        <pc:spChg chg="mod">
          <ac:chgData name="Cristian Chilipirea" userId="34ab170da5908fc4" providerId="LiveId" clId="{12EDA4A3-40AB-4727-AD3D-0EC352D20837}" dt="2021-10-10T17:42:31.008" v="4"/>
          <ac:spMkLst>
            <pc:docMk/>
            <pc:sldMk cId="3608544335" sldId="258"/>
            <ac:spMk id="3" creationId="{A51D4EF9-C679-4CAC-8577-944E0461C053}"/>
          </ac:spMkLst>
        </pc:spChg>
      </pc:sldChg>
      <pc:sldChg chg="addSp delSp modSp add mod">
        <pc:chgData name="Cristian Chilipirea" userId="34ab170da5908fc4" providerId="LiveId" clId="{12EDA4A3-40AB-4727-AD3D-0EC352D20837}" dt="2021-10-10T18:06:31.504" v="254" actId="120"/>
        <pc:sldMkLst>
          <pc:docMk/>
          <pc:sldMk cId="771936063" sldId="26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71936063" sldId="266"/>
            <ac:spMk id="5" creationId="{FEEEA936-EB98-4BC0-8895-6E46EB6C8C0A}"/>
          </ac:spMkLst>
        </pc:spChg>
        <pc:spChg chg="add mod">
          <ac:chgData name="Cristian Chilipirea" userId="34ab170da5908fc4" providerId="LiveId" clId="{12EDA4A3-40AB-4727-AD3D-0EC352D20837}" dt="2021-10-10T18:06:31.504" v="254" actId="120"/>
          <ac:spMkLst>
            <pc:docMk/>
            <pc:sldMk cId="771936063" sldId="266"/>
            <ac:spMk id="27" creationId="{85FB1AF2-4F87-432D-ACB0-4966CA8294CB}"/>
          </ac:spMkLst>
        </pc:spChg>
      </pc:sldChg>
      <pc:sldChg chg="addSp delSp modSp add mod">
        <pc:chgData name="Cristian Chilipirea" userId="34ab170da5908fc4" providerId="LiveId" clId="{12EDA4A3-40AB-4727-AD3D-0EC352D20837}" dt="2021-10-10T18:06:42.508" v="256" actId="120"/>
        <pc:sldMkLst>
          <pc:docMk/>
          <pc:sldMk cId="1724823294" sldId="26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24823294" sldId="267"/>
            <ac:spMk id="5" creationId="{A975F6FE-B619-4442-98F0-C06311458961}"/>
          </ac:spMkLst>
        </pc:spChg>
        <pc:spChg chg="add mod">
          <ac:chgData name="Cristian Chilipirea" userId="34ab170da5908fc4" providerId="LiveId" clId="{12EDA4A3-40AB-4727-AD3D-0EC352D20837}" dt="2021-10-10T18:06:42.508" v="256" actId="120"/>
          <ac:spMkLst>
            <pc:docMk/>
            <pc:sldMk cId="1724823294" sldId="267"/>
            <ac:spMk id="27" creationId="{A8D36C0B-F7CA-46B6-B770-0E3F0114170D}"/>
          </ac:spMkLst>
        </pc:spChg>
      </pc:sldChg>
      <pc:sldChg chg="addSp delSp modSp add mod">
        <pc:chgData name="Cristian Chilipirea" userId="34ab170da5908fc4" providerId="LiveId" clId="{12EDA4A3-40AB-4727-AD3D-0EC352D20837}" dt="2021-10-10T18:06:45.400" v="257" actId="120"/>
        <pc:sldMkLst>
          <pc:docMk/>
          <pc:sldMk cId="3810417660" sldId="26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10417660" sldId="268"/>
            <ac:spMk id="5" creationId="{965B7EE8-909E-4E45-A5F5-D8B6DAF5C869}"/>
          </ac:spMkLst>
        </pc:spChg>
        <pc:spChg chg="add mod">
          <ac:chgData name="Cristian Chilipirea" userId="34ab170da5908fc4" providerId="LiveId" clId="{12EDA4A3-40AB-4727-AD3D-0EC352D20837}" dt="2021-10-10T18:06:45.400" v="257" actId="120"/>
          <ac:spMkLst>
            <pc:docMk/>
            <pc:sldMk cId="3810417660" sldId="268"/>
            <ac:spMk id="27" creationId="{D329A5FF-6364-4C95-BEEF-87C6DC89694F}"/>
          </ac:spMkLst>
        </pc:spChg>
      </pc:sldChg>
      <pc:sldChg chg="addSp delSp modSp add mod">
        <pc:chgData name="Cristian Chilipirea" userId="34ab170da5908fc4" providerId="LiveId" clId="{12EDA4A3-40AB-4727-AD3D-0EC352D20837}" dt="2021-10-10T18:06:49.964" v="258" actId="120"/>
        <pc:sldMkLst>
          <pc:docMk/>
          <pc:sldMk cId="74182113" sldId="26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4182113" sldId="269"/>
            <ac:spMk id="5" creationId="{4296C377-5E0D-4D65-96A7-B9D6AB21CE8E}"/>
          </ac:spMkLst>
        </pc:spChg>
        <pc:spChg chg="add mod">
          <ac:chgData name="Cristian Chilipirea" userId="34ab170da5908fc4" providerId="LiveId" clId="{12EDA4A3-40AB-4727-AD3D-0EC352D20837}" dt="2021-10-10T18:06:49.964" v="258" actId="120"/>
          <ac:spMkLst>
            <pc:docMk/>
            <pc:sldMk cId="74182113" sldId="269"/>
            <ac:spMk id="27" creationId="{C90DD0F3-AF69-41F8-8E68-1C6D0A8DBB8A}"/>
          </ac:spMkLst>
        </pc:spChg>
      </pc:sldChg>
      <pc:sldChg chg="addSp delSp modSp add mod">
        <pc:chgData name="Cristian Chilipirea" userId="34ab170da5908fc4" providerId="LiveId" clId="{12EDA4A3-40AB-4727-AD3D-0EC352D20837}" dt="2021-10-10T18:06:52.816" v="259" actId="120"/>
        <pc:sldMkLst>
          <pc:docMk/>
          <pc:sldMk cId="6187237" sldId="27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187237" sldId="270"/>
            <ac:spMk id="5" creationId="{F12922B9-B0AC-4716-A9A2-05508E75A52A}"/>
          </ac:spMkLst>
        </pc:spChg>
        <pc:spChg chg="add mod">
          <ac:chgData name="Cristian Chilipirea" userId="34ab170da5908fc4" providerId="LiveId" clId="{12EDA4A3-40AB-4727-AD3D-0EC352D20837}" dt="2021-10-10T18:06:52.816" v="259" actId="120"/>
          <ac:spMkLst>
            <pc:docMk/>
            <pc:sldMk cId="6187237" sldId="270"/>
            <ac:spMk id="27" creationId="{BB3D85C4-F7C2-4564-9043-BD9B55426C28}"/>
          </ac:spMkLst>
        </pc:spChg>
      </pc:sldChg>
      <pc:sldChg chg="addSp delSp modSp add mod">
        <pc:chgData name="Cristian Chilipirea" userId="34ab170da5908fc4" providerId="LiveId" clId="{12EDA4A3-40AB-4727-AD3D-0EC352D20837}" dt="2021-10-10T18:06:55.284" v="260" actId="120"/>
        <pc:sldMkLst>
          <pc:docMk/>
          <pc:sldMk cId="2152213275" sldId="27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52213275" sldId="271"/>
            <ac:spMk id="5" creationId="{69FBB707-C0A1-4E12-A74A-9E88F029C4A3}"/>
          </ac:spMkLst>
        </pc:spChg>
        <pc:spChg chg="add mod">
          <ac:chgData name="Cristian Chilipirea" userId="34ab170da5908fc4" providerId="LiveId" clId="{12EDA4A3-40AB-4727-AD3D-0EC352D20837}" dt="2021-10-10T18:06:55.284" v="260" actId="120"/>
          <ac:spMkLst>
            <pc:docMk/>
            <pc:sldMk cId="2152213275" sldId="271"/>
            <ac:spMk id="27" creationId="{1E759381-A6C2-46A0-9B6C-9A72EAD20094}"/>
          </ac:spMkLst>
        </pc:spChg>
      </pc:sldChg>
      <pc:sldChg chg="addSp delSp modSp add mod">
        <pc:chgData name="Cristian Chilipirea" userId="34ab170da5908fc4" providerId="LiveId" clId="{12EDA4A3-40AB-4727-AD3D-0EC352D20837}" dt="2021-10-10T18:06:59.694" v="261" actId="120"/>
        <pc:sldMkLst>
          <pc:docMk/>
          <pc:sldMk cId="96622311" sldId="27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6622311" sldId="272"/>
            <ac:spMk id="5" creationId="{0A0ACBFA-C264-4C77-875A-EE03C91A9C7E}"/>
          </ac:spMkLst>
        </pc:spChg>
        <pc:spChg chg="add mod">
          <ac:chgData name="Cristian Chilipirea" userId="34ab170da5908fc4" providerId="LiveId" clId="{12EDA4A3-40AB-4727-AD3D-0EC352D20837}" dt="2021-10-10T18:06:59.694" v="261" actId="120"/>
          <ac:spMkLst>
            <pc:docMk/>
            <pc:sldMk cId="96622311" sldId="272"/>
            <ac:spMk id="27" creationId="{AF355281-ECC3-48BC-842F-1872082D7627}"/>
          </ac:spMkLst>
        </pc:spChg>
      </pc:sldChg>
      <pc:sldChg chg="addSp delSp modSp add mod">
        <pc:chgData name="Cristian Chilipirea" userId="34ab170da5908fc4" providerId="LiveId" clId="{12EDA4A3-40AB-4727-AD3D-0EC352D20837}" dt="2021-10-10T18:07:02.688" v="262" actId="120"/>
        <pc:sldMkLst>
          <pc:docMk/>
          <pc:sldMk cId="3239565847" sldId="27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39565847" sldId="273"/>
            <ac:spMk id="5" creationId="{B9975FC0-1609-457E-B971-06517EAF4843}"/>
          </ac:spMkLst>
        </pc:spChg>
        <pc:spChg chg="add mod">
          <ac:chgData name="Cristian Chilipirea" userId="34ab170da5908fc4" providerId="LiveId" clId="{12EDA4A3-40AB-4727-AD3D-0EC352D20837}" dt="2021-10-10T18:07:02.688" v="262" actId="120"/>
          <ac:spMkLst>
            <pc:docMk/>
            <pc:sldMk cId="3239565847" sldId="273"/>
            <ac:spMk id="27" creationId="{D718CA37-DCE7-4534-9284-194C4A715C4B}"/>
          </ac:spMkLst>
        </pc:spChg>
      </pc:sldChg>
      <pc:sldChg chg="addSp delSp modSp add mod">
        <pc:chgData name="Cristian Chilipirea" userId="34ab170da5908fc4" providerId="LiveId" clId="{12EDA4A3-40AB-4727-AD3D-0EC352D20837}" dt="2021-10-10T18:07:07.103" v="263" actId="120"/>
        <pc:sldMkLst>
          <pc:docMk/>
          <pc:sldMk cId="2446500507" sldId="27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46500507" sldId="274"/>
            <ac:spMk id="5" creationId="{E7CED138-8425-44D3-8C10-C94159CCF816}"/>
          </ac:spMkLst>
        </pc:spChg>
        <pc:spChg chg="add mod">
          <ac:chgData name="Cristian Chilipirea" userId="34ab170da5908fc4" providerId="LiveId" clId="{12EDA4A3-40AB-4727-AD3D-0EC352D20837}" dt="2021-10-10T18:07:07.103" v="263" actId="120"/>
          <ac:spMkLst>
            <pc:docMk/>
            <pc:sldMk cId="2446500507" sldId="274"/>
            <ac:spMk id="27" creationId="{8A95B3B4-B124-4A8A-950F-B03C6EA00FCC}"/>
          </ac:spMkLst>
        </pc:spChg>
      </pc:sldChg>
      <pc:sldChg chg="addSp delSp modSp add mod">
        <pc:chgData name="Cristian Chilipirea" userId="34ab170da5908fc4" providerId="LiveId" clId="{12EDA4A3-40AB-4727-AD3D-0EC352D20837}" dt="2021-10-10T18:07:11.280" v="264" actId="120"/>
        <pc:sldMkLst>
          <pc:docMk/>
          <pc:sldMk cId="2118038314" sldId="27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18038314" sldId="275"/>
            <ac:spMk id="5" creationId="{9528D1C3-438B-4BAD-883F-3B722D08B0A9}"/>
          </ac:spMkLst>
        </pc:spChg>
        <pc:spChg chg="add mod">
          <ac:chgData name="Cristian Chilipirea" userId="34ab170da5908fc4" providerId="LiveId" clId="{12EDA4A3-40AB-4727-AD3D-0EC352D20837}" dt="2021-10-10T18:07:11.280" v="264" actId="120"/>
          <ac:spMkLst>
            <pc:docMk/>
            <pc:sldMk cId="2118038314" sldId="275"/>
            <ac:spMk id="27" creationId="{E88FBF75-DCC0-4931-901E-2C27C42857DE}"/>
          </ac:spMkLst>
        </pc:spChg>
      </pc:sldChg>
      <pc:sldChg chg="addSp delSp modSp add mod">
        <pc:chgData name="Cristian Chilipirea" userId="34ab170da5908fc4" providerId="LiveId" clId="{12EDA4A3-40AB-4727-AD3D-0EC352D20837}" dt="2021-10-10T18:07:15.538" v="265" actId="120"/>
        <pc:sldMkLst>
          <pc:docMk/>
          <pc:sldMk cId="2941731681" sldId="27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41731681" sldId="276"/>
            <ac:spMk id="5" creationId="{20BACBBD-8737-4C84-8540-61264F8812E5}"/>
          </ac:spMkLst>
        </pc:spChg>
        <pc:spChg chg="add mod">
          <ac:chgData name="Cristian Chilipirea" userId="34ab170da5908fc4" providerId="LiveId" clId="{12EDA4A3-40AB-4727-AD3D-0EC352D20837}" dt="2021-10-10T18:07:15.538" v="265" actId="120"/>
          <ac:spMkLst>
            <pc:docMk/>
            <pc:sldMk cId="2941731681" sldId="276"/>
            <ac:spMk id="27" creationId="{0AC27CA3-360F-4A05-9662-90917D97BF57}"/>
          </ac:spMkLst>
        </pc:spChg>
      </pc:sldChg>
      <pc:sldChg chg="addSp delSp modSp add mod">
        <pc:chgData name="Cristian Chilipirea" userId="34ab170da5908fc4" providerId="LiveId" clId="{12EDA4A3-40AB-4727-AD3D-0EC352D20837}" dt="2021-10-10T18:07:18.738" v="266" actId="120"/>
        <pc:sldMkLst>
          <pc:docMk/>
          <pc:sldMk cId="697219459" sldId="277"/>
        </pc:sldMkLst>
        <pc:spChg chg="add mod">
          <ac:chgData name="Cristian Chilipirea" userId="34ab170da5908fc4" providerId="LiveId" clId="{12EDA4A3-40AB-4727-AD3D-0EC352D20837}" dt="2021-10-10T18:07:18.738" v="266" actId="120"/>
          <ac:spMkLst>
            <pc:docMk/>
            <pc:sldMk cId="697219459" sldId="277"/>
            <ac:spMk id="2" creationId="{73989526-BFD5-4E16-BA79-3E88BCD968E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97219459" sldId="277"/>
            <ac:spMk id="5" creationId="{9D302D09-71B5-47B8-B1FF-15120911A5BB}"/>
          </ac:spMkLst>
        </pc:spChg>
      </pc:sldChg>
      <pc:sldChg chg="addSp delSp modSp add mod">
        <pc:chgData name="Cristian Chilipirea" userId="34ab170da5908fc4" providerId="LiveId" clId="{12EDA4A3-40AB-4727-AD3D-0EC352D20837}" dt="2021-10-10T18:08:53.963" v="269" actId="20578"/>
        <pc:sldMkLst>
          <pc:docMk/>
          <pc:sldMk cId="2568684844" sldId="27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68684844" sldId="278"/>
            <ac:spMk id="5" creationId="{4A978FAD-F88F-45EB-BA18-5591F2762C7A}"/>
          </ac:spMkLst>
        </pc:spChg>
        <pc:spChg chg="mod">
          <ac:chgData name="Cristian Chilipirea" userId="34ab170da5908fc4" providerId="LiveId" clId="{12EDA4A3-40AB-4727-AD3D-0EC352D20837}" dt="2021-10-10T18:08:53.963" v="269" actId="20578"/>
          <ac:spMkLst>
            <pc:docMk/>
            <pc:sldMk cId="2568684844" sldId="278"/>
            <ac:spMk id="27" creationId="{00000000-0000-0000-0000-000000000000}"/>
          </ac:spMkLst>
        </pc:spChg>
        <pc:spChg chg="add mod">
          <ac:chgData name="Cristian Chilipirea" userId="34ab170da5908fc4" providerId="LiveId" clId="{12EDA4A3-40AB-4727-AD3D-0EC352D20837}" dt="2021-10-10T18:07:27.902" v="267" actId="120"/>
          <ac:spMkLst>
            <pc:docMk/>
            <pc:sldMk cId="2568684844" sldId="278"/>
            <ac:spMk id="28" creationId="{72546995-B0D9-461A-ABA1-7FB3B4AD76F5}"/>
          </ac:spMkLst>
        </pc:spChg>
      </pc:sldChg>
      <pc:sldChg chg="addSp delSp modSp add mod">
        <pc:chgData name="Cristian Chilipirea" userId="34ab170da5908fc4" providerId="LiveId" clId="{12EDA4A3-40AB-4727-AD3D-0EC352D20837}" dt="2021-10-10T18:05:57.942" v="245" actId="120"/>
        <pc:sldMkLst>
          <pc:docMk/>
          <pc:sldMk cId="2354362939" sldId="279"/>
        </pc:sldMkLst>
        <pc:spChg chg="add mod">
          <ac:chgData name="Cristian Chilipirea" userId="34ab170da5908fc4" providerId="LiveId" clId="{12EDA4A3-40AB-4727-AD3D-0EC352D20837}" dt="2021-10-10T18:05:57.942" v="245" actId="120"/>
          <ac:spMkLst>
            <pc:docMk/>
            <pc:sldMk cId="2354362939" sldId="279"/>
            <ac:spMk id="2" creationId="{D3025923-3CF8-429E-9904-13BC826F3AE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354362939" sldId="279"/>
            <ac:spMk id="4" creationId="{8AA8E555-6D6C-42A2-BCA6-18428A4C50EB}"/>
          </ac:spMkLst>
        </pc:spChg>
      </pc:sldChg>
      <pc:sldChg chg="addSp delSp modSp add mod">
        <pc:chgData name="Cristian Chilipirea" userId="34ab170da5908fc4" providerId="LiveId" clId="{12EDA4A3-40AB-4727-AD3D-0EC352D20837}" dt="2021-10-10T18:06:39.588" v="255" actId="120"/>
        <pc:sldMkLst>
          <pc:docMk/>
          <pc:sldMk cId="3085238357" sldId="28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85238357" sldId="280"/>
            <ac:spMk id="5" creationId="{3D9EC3A5-9B4F-46B2-9559-7CD6333EF4DA}"/>
          </ac:spMkLst>
        </pc:spChg>
        <pc:spChg chg="add mod">
          <ac:chgData name="Cristian Chilipirea" userId="34ab170da5908fc4" providerId="LiveId" clId="{12EDA4A3-40AB-4727-AD3D-0EC352D20837}" dt="2021-10-10T18:06:39.588" v="255" actId="120"/>
          <ac:spMkLst>
            <pc:docMk/>
            <pc:sldMk cId="3085238357" sldId="280"/>
            <ac:spMk id="27" creationId="{83FC9D4E-D1EA-4F33-8259-DE5749CC0547}"/>
          </ac:spMkLst>
        </pc:spChg>
      </pc:sldChg>
      <pc:sldChg chg="addSp delSp modSp add mod">
        <pc:chgData name="Cristian Chilipirea" userId="34ab170da5908fc4" providerId="LiveId" clId="{12EDA4A3-40AB-4727-AD3D-0EC352D20837}" dt="2021-10-10T18:06:05.404" v="247" actId="120"/>
        <pc:sldMkLst>
          <pc:docMk/>
          <pc:sldMk cId="2297006857" sldId="281"/>
        </pc:sldMkLst>
        <pc:spChg chg="add mod">
          <ac:chgData name="Cristian Chilipirea" userId="34ab170da5908fc4" providerId="LiveId" clId="{12EDA4A3-40AB-4727-AD3D-0EC352D20837}" dt="2021-10-10T18:06:05.404" v="247" actId="120"/>
          <ac:spMkLst>
            <pc:docMk/>
            <pc:sldMk cId="2297006857" sldId="281"/>
            <ac:spMk id="2" creationId="{D6A399E8-6169-44AB-A822-87EF06D6A568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97006857" sldId="281"/>
            <ac:spMk id="4" creationId="{DA2559C2-6670-425F-8FEF-10C92119CD44}"/>
          </ac:spMkLst>
        </pc:spChg>
      </pc:sldChg>
      <pc:sldChg chg="addSp delSp modSp add mod">
        <pc:chgData name="Cristian Chilipirea" userId="34ab170da5908fc4" providerId="LiveId" clId="{12EDA4A3-40AB-4727-AD3D-0EC352D20837}" dt="2021-10-10T18:06:08.339" v="248" actId="120"/>
        <pc:sldMkLst>
          <pc:docMk/>
          <pc:sldMk cId="582673609" sldId="282"/>
        </pc:sldMkLst>
        <pc:spChg chg="add mod">
          <ac:chgData name="Cristian Chilipirea" userId="34ab170da5908fc4" providerId="LiveId" clId="{12EDA4A3-40AB-4727-AD3D-0EC352D20837}" dt="2021-10-10T18:06:08.339" v="248" actId="120"/>
          <ac:spMkLst>
            <pc:docMk/>
            <pc:sldMk cId="582673609" sldId="282"/>
            <ac:spMk id="2" creationId="{080FEDBE-3376-4222-9696-9A462A90BC4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82673609" sldId="282"/>
            <ac:spMk id="4" creationId="{0E619A8F-6648-4707-BF8C-4E1BCB7D2788}"/>
          </ac:spMkLst>
        </pc:spChg>
      </pc:sldChg>
      <pc:sldChg chg="addSp delSp modSp add mod">
        <pc:chgData name="Cristian Chilipirea" userId="34ab170da5908fc4" providerId="LiveId" clId="{12EDA4A3-40AB-4727-AD3D-0EC352D20837}" dt="2021-10-10T18:06:12.783" v="249" actId="120"/>
        <pc:sldMkLst>
          <pc:docMk/>
          <pc:sldMk cId="2173056092" sldId="283"/>
        </pc:sldMkLst>
        <pc:spChg chg="add mod">
          <ac:chgData name="Cristian Chilipirea" userId="34ab170da5908fc4" providerId="LiveId" clId="{12EDA4A3-40AB-4727-AD3D-0EC352D20837}" dt="2021-10-10T18:06:12.783" v="249" actId="120"/>
          <ac:spMkLst>
            <pc:docMk/>
            <pc:sldMk cId="2173056092" sldId="283"/>
            <ac:spMk id="2" creationId="{23E17545-F0EB-4EEA-9CF2-8F0153CCF997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73056092" sldId="283"/>
            <ac:spMk id="4" creationId="{1D57391B-060F-43AD-963C-D1315F0B80BA}"/>
          </ac:spMkLst>
        </pc:spChg>
      </pc:sldChg>
      <pc:sldChg chg="addSp delSp modSp add mod">
        <pc:chgData name="Cristian Chilipirea" userId="34ab170da5908fc4" providerId="LiveId" clId="{12EDA4A3-40AB-4727-AD3D-0EC352D20837}" dt="2021-10-10T18:06:16.870" v="250" actId="120"/>
        <pc:sldMkLst>
          <pc:docMk/>
          <pc:sldMk cId="2627090702" sldId="284"/>
        </pc:sldMkLst>
        <pc:spChg chg="add mod">
          <ac:chgData name="Cristian Chilipirea" userId="34ab170da5908fc4" providerId="LiveId" clId="{12EDA4A3-40AB-4727-AD3D-0EC352D20837}" dt="2021-10-10T18:06:16.870" v="250" actId="120"/>
          <ac:spMkLst>
            <pc:docMk/>
            <pc:sldMk cId="2627090702" sldId="284"/>
            <ac:spMk id="2" creationId="{02D36FB9-8514-4641-BC1D-95877DFCDE67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27090702" sldId="284"/>
            <ac:spMk id="4" creationId="{15A85157-EA8A-400F-8A37-E142ACF9D47F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456688437" sldId="49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850693201" sldId="49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593157976" sldId="49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805068390" sldId="50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240204320" sldId="50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057009429" sldId="50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013673347" sldId="50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381332427" sldId="50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62047561" sldId="50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653909499" sldId="50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608127337" sldId="51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4042985229" sldId="51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727535347" sldId="51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285445849" sldId="51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650840403" sldId="51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095946675" sldId="515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633443332" sldId="51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00481663" sldId="51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859228379" sldId="518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6685442" sldId="520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6685442" sldId="520"/>
            <ac:spMk id="4" creationId="{62300801-8873-483F-9EB8-C3343D69B62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6685442" sldId="520"/>
            <ac:spMk id="5" creationId="{4E0C57B2-5AF9-4EEC-BA2A-04BC0499B673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93191226" sldId="52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761323086" sldId="524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768368127" sldId="525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768368127" sldId="525"/>
            <ac:spMk id="4" creationId="{62300801-8873-483F-9EB8-C3343D69B62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68368127" sldId="525"/>
            <ac:spMk id="5" creationId="{CD180AC6-F397-4187-B189-57E41A272B7C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84922801" sldId="52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918988431" sldId="52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71541737" sldId="52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617174008" sldId="52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742774632" sldId="53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619967694" sldId="53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290587018" sldId="53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38918458" sldId="53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62901516" sldId="53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632471956" sldId="535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927050837" sldId="53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625462843" sldId="53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741540215" sldId="53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544035050" sldId="53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002666867" sldId="54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888411994" sldId="54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728125730" sldId="54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289218972" sldId="54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126027227" sldId="54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44370955" sldId="545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882107523" sldId="546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558091035" sldId="547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034493033" sldId="548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448597296" sldId="549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28890427" sldId="550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447635862" sldId="551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483517246" sldId="552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901537233" sldId="553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1544456519" sldId="554"/>
        </pc:sldMkLst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469359816" sldId="555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819740296" sldId="55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19740296" sldId="555"/>
            <ac:spMk id="4" creationId="{B520F77C-589A-40C8-B1B9-399E0DA1677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19740296" sldId="555"/>
            <ac:spMk id="6" creationId="{656627CA-F73C-4DB2-A873-AF50B7DA97B1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139583102" sldId="556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22810347" sldId="55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22810347" sldId="556"/>
            <ac:spMk id="3" creationId="{87CFB9B8-B2FD-4308-9A3C-96FEA18B898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22810347" sldId="556"/>
            <ac:spMk id="6" creationId="{7DA8C078-E8CE-42FF-8B7D-1C4416961258}"/>
          </ac:spMkLst>
        </pc:spChg>
        <pc:spChg chg="mod">
          <ac:chgData name="Cristian Chilipirea" userId="34ab170da5908fc4" providerId="LiveId" clId="{12EDA4A3-40AB-4727-AD3D-0EC352D20837}" dt="2021-10-10T17:48:47.595" v="51" actId="207"/>
          <ac:spMkLst>
            <pc:docMk/>
            <pc:sldMk cId="2622810347" sldId="556"/>
            <ac:spMk id="7" creationId="{DBF33FA6-13D1-4543-A988-46261EA357A1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828686303" sldId="557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885902090" sldId="557"/>
        </pc:sldMkLst>
        <pc:spChg chg="mod">
          <ac:chgData name="Cristian Chilipirea" userId="34ab170da5908fc4" providerId="LiveId" clId="{12EDA4A3-40AB-4727-AD3D-0EC352D20837}" dt="2021-10-10T17:46:50.562" v="37" actId="207"/>
          <ac:spMkLst>
            <pc:docMk/>
            <pc:sldMk cId="3885902090" sldId="557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85902090" sldId="557"/>
            <ac:spMk id="4" creationId="{450E95FB-E013-4FFD-8C50-8ECA9A8A32A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885902090" sldId="557"/>
            <ac:spMk id="6" creationId="{2DD71A67-BD95-402F-9432-18D6116FEED9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132517813" sldId="558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791159766" sldId="55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91159766" sldId="558"/>
            <ac:spMk id="3" creationId="{AD9679A7-BAAB-44E3-8D0C-0FDE88AD168A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791159766" sldId="558"/>
            <ac:spMk id="6" creationId="{91545E92-574A-4D92-8B37-D87B68A2EB41}"/>
          </ac:spMkLst>
        </pc:spChg>
        <pc:spChg chg="mod">
          <ac:chgData name="Cristian Chilipirea" userId="34ab170da5908fc4" providerId="LiveId" clId="{12EDA4A3-40AB-4727-AD3D-0EC352D20837}" dt="2021-10-10T17:48:54.530" v="52" actId="207"/>
          <ac:spMkLst>
            <pc:docMk/>
            <pc:sldMk cId="3791159766" sldId="558"/>
            <ac:spMk id="9" creationId="{D2B03E9C-F50F-45DF-909E-68108DAD3C87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839275458" sldId="559"/>
        </pc:sldMkLst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4218154173" sldId="559"/>
        </pc:sldMkLst>
        <pc:spChg chg="del">
          <ac:chgData name="Cristian Chilipirea" userId="34ab170da5908fc4" providerId="LiveId" clId="{12EDA4A3-40AB-4727-AD3D-0EC352D20837}" dt="2021-10-10T17:49:06.656" v="54" actId="478"/>
          <ac:spMkLst>
            <pc:docMk/>
            <pc:sldMk cId="4218154173" sldId="559"/>
            <ac:spMk id="3" creationId="{5A14C1F4-F0BE-4574-8BC1-C0AAD28D5D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4218154173" sldId="559"/>
            <ac:spMk id="5" creationId="{840ADF6C-840A-4B85-9F50-E8AC521B13B7}"/>
          </ac:spMkLst>
        </pc:spChg>
        <pc:spChg chg="add del mod">
          <ac:chgData name="Cristian Chilipirea" userId="34ab170da5908fc4" providerId="LiveId" clId="{12EDA4A3-40AB-4727-AD3D-0EC352D20837}" dt="2021-10-10T17:49:08.669" v="55" actId="478"/>
          <ac:spMkLst>
            <pc:docMk/>
            <pc:sldMk cId="4218154173" sldId="559"/>
            <ac:spMk id="6" creationId="{0C175DCA-F666-4260-8362-6D27C559A862}"/>
          </ac:spMkLst>
        </pc:spChg>
        <pc:spChg chg="mod">
          <ac:chgData name="Cristian Chilipirea" userId="34ab170da5908fc4" providerId="LiveId" clId="{12EDA4A3-40AB-4727-AD3D-0EC352D20837}" dt="2021-10-10T17:49:13.243" v="56" actId="207"/>
          <ac:spMkLst>
            <pc:docMk/>
            <pc:sldMk cId="4218154173" sldId="559"/>
            <ac:spMk id="8" creationId="{E8263D41-1CB6-478C-8425-9676B537AD5B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18154173" sldId="559"/>
            <ac:spMk id="9" creationId="{EC0A29C6-A741-4F99-83A6-A042AD3B9938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85012145" sldId="56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85012145" sldId="560"/>
            <ac:spMk id="4" creationId="{0F12B0C5-B718-4EAB-8147-1BD65BCFA076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85012145" sldId="560"/>
            <ac:spMk id="5" creationId="{E93A2DFC-0C28-4991-B62E-03FCAEE9551E}"/>
          </ac:spMkLst>
        </pc:spChg>
        <pc:spChg chg="mod">
          <ac:chgData name="Cristian Chilipirea" userId="34ab170da5908fc4" providerId="LiveId" clId="{12EDA4A3-40AB-4727-AD3D-0EC352D20837}" dt="2021-10-10T17:49:21.091" v="57" actId="207"/>
          <ac:spMkLst>
            <pc:docMk/>
            <pc:sldMk cId="2985012145" sldId="560"/>
            <ac:spMk id="8" creationId="{73DDD3CA-2F42-44FB-B05A-13B53E7507A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64226270" sldId="56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4226270" sldId="561"/>
            <ac:spMk id="4" creationId="{9C67A0E3-C611-463A-B330-31ADD40BF43F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64226270" sldId="561"/>
            <ac:spMk id="5" creationId="{69DDE91E-F687-4303-B74D-D7105238D2F0}"/>
          </ac:spMkLst>
        </pc:spChg>
        <pc:spChg chg="mod">
          <ac:chgData name="Cristian Chilipirea" userId="34ab170da5908fc4" providerId="LiveId" clId="{12EDA4A3-40AB-4727-AD3D-0EC352D20837}" dt="2021-10-10T17:49:32.066" v="59" actId="207"/>
          <ac:spMkLst>
            <pc:docMk/>
            <pc:sldMk cId="364226270" sldId="561"/>
            <ac:spMk id="9" creationId="{48D6BBED-86BF-4EC7-8BF3-4D47A794202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158451430" sldId="56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58451430" sldId="562"/>
            <ac:spMk id="4" creationId="{33225169-CA71-4096-BDC9-D3E87FBD3770}"/>
          </ac:spMkLst>
        </pc:spChg>
        <pc:spChg chg="mod">
          <ac:chgData name="Cristian Chilipirea" userId="34ab170da5908fc4" providerId="LiveId" clId="{12EDA4A3-40AB-4727-AD3D-0EC352D20837}" dt="2021-10-10T17:50:01.725" v="64" actId="207"/>
          <ac:spMkLst>
            <pc:docMk/>
            <pc:sldMk cId="3158451430" sldId="562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49:47.137" v="61" actId="207"/>
          <ac:spMkLst>
            <pc:docMk/>
            <pc:sldMk cId="3158451430" sldId="562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158451430" sldId="562"/>
            <ac:spMk id="9" creationId="{7C9FD783-1289-47B1-BF82-FF17F666B3E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215854694" sldId="56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15854694" sldId="563"/>
            <ac:spMk id="4" creationId="{B7FD098D-CFC6-4290-A51A-8445ACEC6ABE}"/>
          </ac:spMkLst>
        </pc:spChg>
        <pc:spChg chg="mod">
          <ac:chgData name="Cristian Chilipirea" userId="34ab170da5908fc4" providerId="LiveId" clId="{12EDA4A3-40AB-4727-AD3D-0EC352D20837}" dt="2021-10-10T17:50:15.831" v="67" actId="207"/>
          <ac:spMkLst>
            <pc:docMk/>
            <pc:sldMk cId="2215854694" sldId="563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0:10.078" v="65" actId="207"/>
          <ac:spMkLst>
            <pc:docMk/>
            <pc:sldMk cId="2215854694" sldId="563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215854694" sldId="563"/>
            <ac:spMk id="9" creationId="{02602D6C-20FA-4090-8A35-9ABAC205186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42578926" sldId="56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42578926" sldId="564"/>
            <ac:spMk id="4" creationId="{D98CEDA5-F5A8-46B1-B11E-66E2D9AF5C91}"/>
          </ac:spMkLst>
        </pc:spChg>
        <pc:spChg chg="mod">
          <ac:chgData name="Cristian Chilipirea" userId="34ab170da5908fc4" providerId="LiveId" clId="{12EDA4A3-40AB-4727-AD3D-0EC352D20837}" dt="2021-10-10T17:50:28.099" v="70" actId="207"/>
          <ac:spMkLst>
            <pc:docMk/>
            <pc:sldMk cId="2942578926" sldId="564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0:22.923" v="68" actId="207"/>
          <ac:spMkLst>
            <pc:docMk/>
            <pc:sldMk cId="2942578926" sldId="564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42578926" sldId="564"/>
            <ac:spMk id="9" creationId="{550B6F40-5FCB-4CE1-A29D-B20F741596A1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4106652890" sldId="56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06652890" sldId="565"/>
            <ac:spMk id="4" creationId="{05409835-8E0A-4FA5-B70F-B4E5DC6B62C4}"/>
          </ac:spMkLst>
        </pc:spChg>
        <pc:spChg chg="mod">
          <ac:chgData name="Cristian Chilipirea" userId="34ab170da5908fc4" providerId="LiveId" clId="{12EDA4A3-40AB-4727-AD3D-0EC352D20837}" dt="2021-10-10T17:50:42.511" v="73" actId="207"/>
          <ac:spMkLst>
            <pc:docMk/>
            <pc:sldMk cId="4106652890" sldId="565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0:39.299" v="72" actId="207"/>
          <ac:spMkLst>
            <pc:docMk/>
            <pc:sldMk cId="4106652890" sldId="565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0:45.306" v="74" actId="207"/>
          <ac:spMkLst>
            <pc:docMk/>
            <pc:sldMk cId="4106652890" sldId="565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4106652890" sldId="565"/>
            <ac:spMk id="11" creationId="{5C40B307-9616-417D-AEFC-F3C363010BE8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33233348" sldId="56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33233348" sldId="566"/>
            <ac:spMk id="4" creationId="{C169C87D-B288-4B2D-92C3-BFD4D9E0D441}"/>
          </ac:spMkLst>
        </pc:spChg>
        <pc:spChg chg="mod">
          <ac:chgData name="Cristian Chilipirea" userId="34ab170da5908fc4" providerId="LiveId" clId="{12EDA4A3-40AB-4727-AD3D-0EC352D20837}" dt="2021-10-10T17:51:13.045" v="80" actId="207"/>
          <ac:spMkLst>
            <pc:docMk/>
            <pc:sldMk cId="2933233348" sldId="566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1:09.087" v="79" actId="207"/>
          <ac:spMkLst>
            <pc:docMk/>
            <pc:sldMk cId="2933233348" sldId="566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1:15.599" v="81" actId="207"/>
          <ac:spMkLst>
            <pc:docMk/>
            <pc:sldMk cId="2933233348" sldId="566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33233348" sldId="566"/>
            <ac:spMk id="11" creationId="{9B1A405A-69E4-4547-8DCB-9C6A621C71D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858647085" sldId="56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58647085" sldId="567"/>
            <ac:spMk id="4" creationId="{6ADB0F2E-ABB8-4FFF-A0E4-E22C61DEA2E4}"/>
          </ac:spMkLst>
        </pc:spChg>
        <pc:spChg chg="mod">
          <ac:chgData name="Cristian Chilipirea" userId="34ab170da5908fc4" providerId="LiveId" clId="{12EDA4A3-40AB-4727-AD3D-0EC352D20837}" dt="2021-10-10T17:51:46.382" v="83" actId="207"/>
          <ac:spMkLst>
            <pc:docMk/>
            <pc:sldMk cId="3858647085" sldId="567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1:31.908" v="82" actId="207"/>
          <ac:spMkLst>
            <pc:docMk/>
            <pc:sldMk cId="3858647085" sldId="567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1:48.973" v="84" actId="207"/>
          <ac:spMkLst>
            <pc:docMk/>
            <pc:sldMk cId="3858647085" sldId="567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858647085" sldId="567"/>
            <ac:spMk id="11" creationId="{200130DF-76FD-4EB6-90DC-DD60E2D42FD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19317344" sldId="56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19317344" sldId="568"/>
            <ac:spMk id="4" creationId="{455FDAF1-C49F-4A59-B5EA-C4D899C8F142}"/>
          </ac:spMkLst>
        </pc:spChg>
        <pc:spChg chg="mod">
          <ac:chgData name="Cristian Chilipirea" userId="34ab170da5908fc4" providerId="LiveId" clId="{12EDA4A3-40AB-4727-AD3D-0EC352D20837}" dt="2021-10-10T17:52:00.066" v="86" actId="207"/>
          <ac:spMkLst>
            <pc:docMk/>
            <pc:sldMk cId="2619317344" sldId="568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2:05.919" v="88" actId="207"/>
          <ac:spMkLst>
            <pc:docMk/>
            <pc:sldMk cId="2619317344" sldId="568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2:02.451" v="87" actId="207"/>
          <ac:spMkLst>
            <pc:docMk/>
            <pc:sldMk cId="2619317344" sldId="568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19317344" sldId="568"/>
            <ac:spMk id="11" creationId="{215BB1D5-71EF-440F-8774-9BC576B6280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09234684" sldId="56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9234684" sldId="569"/>
            <ac:spMk id="4" creationId="{A3DC67C8-69C9-45AF-849E-D06BC5FF28D7}"/>
          </ac:spMkLst>
        </pc:spChg>
        <pc:spChg chg="mod">
          <ac:chgData name="Cristian Chilipirea" userId="34ab170da5908fc4" providerId="LiveId" clId="{12EDA4A3-40AB-4727-AD3D-0EC352D20837}" dt="2021-10-10T17:52:12.441" v="90" actId="207"/>
          <ac:spMkLst>
            <pc:docMk/>
            <pc:sldMk cId="309234684" sldId="569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2:18.921" v="92" actId="207"/>
          <ac:spMkLst>
            <pc:docMk/>
            <pc:sldMk cId="309234684" sldId="569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2:15.077" v="91" actId="207"/>
          <ac:spMkLst>
            <pc:docMk/>
            <pc:sldMk cId="309234684" sldId="569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09234684" sldId="569"/>
            <ac:spMk id="11" creationId="{53F8E048-A01F-4BDC-B2AB-07433987F56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132566298" sldId="57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32566298" sldId="570"/>
            <ac:spMk id="4" creationId="{5C6590F7-D597-4D19-9F62-8F7B0C8FF644}"/>
          </ac:spMkLst>
        </pc:spChg>
        <pc:spChg chg="mod">
          <ac:chgData name="Cristian Chilipirea" userId="34ab170da5908fc4" providerId="LiveId" clId="{12EDA4A3-40AB-4727-AD3D-0EC352D20837}" dt="2021-10-10T17:52:47.466" v="98" actId="207"/>
          <ac:spMkLst>
            <pc:docMk/>
            <pc:sldMk cId="1132566298" sldId="570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2:53.011" v="100" actId="207"/>
          <ac:spMkLst>
            <pc:docMk/>
            <pc:sldMk cId="1132566298" sldId="570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2:50.063" v="99" actId="207"/>
          <ac:spMkLst>
            <pc:docMk/>
            <pc:sldMk cId="1132566298" sldId="570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132566298" sldId="570"/>
            <ac:spMk id="11" creationId="{E2DE12FB-E8D8-4568-B6A8-42EA7B51A55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777641279" sldId="57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77641279" sldId="571"/>
            <ac:spMk id="4" creationId="{C7C9F5BD-BA41-47C9-99B2-8FDC2496214C}"/>
          </ac:spMkLst>
        </pc:spChg>
        <pc:spChg chg="mod">
          <ac:chgData name="Cristian Chilipirea" userId="34ab170da5908fc4" providerId="LiveId" clId="{12EDA4A3-40AB-4727-AD3D-0EC352D20837}" dt="2021-10-10T17:52:59.667" v="102" actId="207"/>
          <ac:spMkLst>
            <pc:docMk/>
            <pc:sldMk cId="777641279" sldId="571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04.558" v="104" actId="207"/>
          <ac:spMkLst>
            <pc:docMk/>
            <pc:sldMk cId="777641279" sldId="571"/>
            <ac:spMk id="6" creationId="{CB4879F8-22D4-4ED6-9CA1-7C07976A4BB9}"/>
          </ac:spMkLst>
        </pc:spChg>
        <pc:spChg chg="mod">
          <ac:chgData name="Cristian Chilipirea" userId="34ab170da5908fc4" providerId="LiveId" clId="{12EDA4A3-40AB-4727-AD3D-0EC352D20837}" dt="2021-10-10T17:53:01.551" v="103" actId="207"/>
          <ac:spMkLst>
            <pc:docMk/>
            <pc:sldMk cId="777641279" sldId="571"/>
            <ac:spMk id="9" creationId="{CC244FF8-FF2E-42D6-9830-614FD9879A1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777641279" sldId="571"/>
            <ac:spMk id="11" creationId="{09DC0189-2FAE-46BE-93E8-C9266273039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66949720" sldId="57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66949720" sldId="572"/>
            <ac:spMk id="4" creationId="{04F9EB75-8E29-4560-B434-7AC4646C6AA0}"/>
          </ac:spMkLst>
        </pc:spChg>
        <pc:spChg chg="mod">
          <ac:chgData name="Cristian Chilipirea" userId="34ab170da5908fc4" providerId="LiveId" clId="{12EDA4A3-40AB-4727-AD3D-0EC352D20837}" dt="2021-10-10T17:53:15.253" v="106" actId="207"/>
          <ac:spMkLst>
            <pc:docMk/>
            <pc:sldMk cId="666949720" sldId="572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20.818" v="109" actId="207"/>
          <ac:spMkLst>
            <pc:docMk/>
            <pc:sldMk cId="666949720" sldId="572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66949720" sldId="572"/>
            <ac:spMk id="9" creationId="{4EC31BFB-F4F2-42E4-89A3-B0320B43B8E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803101277" sldId="57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03101277" sldId="573"/>
            <ac:spMk id="4" creationId="{F1E7A2F3-9CCF-49CE-9F96-647AD6E0839B}"/>
          </ac:spMkLst>
        </pc:spChg>
        <pc:spChg chg="mod">
          <ac:chgData name="Cristian Chilipirea" userId="34ab170da5908fc4" providerId="LiveId" clId="{12EDA4A3-40AB-4727-AD3D-0EC352D20837}" dt="2021-10-10T17:53:28.684" v="111" actId="207"/>
          <ac:spMkLst>
            <pc:docMk/>
            <pc:sldMk cId="2803101277" sldId="573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31.610" v="112" actId="207"/>
          <ac:spMkLst>
            <pc:docMk/>
            <pc:sldMk cId="2803101277" sldId="573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03101277" sldId="573"/>
            <ac:spMk id="9" creationId="{B474C053-4194-44ED-8696-6CB9D5A7EA9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981668153" sldId="57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81668153" sldId="574"/>
            <ac:spMk id="4" creationId="{15552F9A-FA1C-4F28-9392-154CD319E496}"/>
          </ac:spMkLst>
        </pc:spChg>
        <pc:spChg chg="mod">
          <ac:chgData name="Cristian Chilipirea" userId="34ab170da5908fc4" providerId="LiveId" clId="{12EDA4A3-40AB-4727-AD3D-0EC352D20837}" dt="2021-10-10T17:53:39.623" v="114" actId="207"/>
          <ac:spMkLst>
            <pc:docMk/>
            <pc:sldMk cId="1981668153" sldId="574"/>
            <ac:spMk id="5" creationId="{426B25A3-4F4E-4ABF-9110-78A19BB70270}"/>
          </ac:spMkLst>
        </pc:spChg>
        <pc:spChg chg="mod">
          <ac:chgData name="Cristian Chilipirea" userId="34ab170da5908fc4" providerId="LiveId" clId="{12EDA4A3-40AB-4727-AD3D-0EC352D20837}" dt="2021-10-10T17:53:42.680" v="115" actId="207"/>
          <ac:spMkLst>
            <pc:docMk/>
            <pc:sldMk cId="1981668153" sldId="574"/>
            <ac:spMk id="6" creationId="{CB4879F8-22D4-4ED6-9CA1-7C07976A4BB9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981668153" sldId="574"/>
            <ac:spMk id="9" creationId="{F6CDD8E2-7BC1-465C-A510-86320B17FD0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707382031" sldId="57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07382031" sldId="575"/>
            <ac:spMk id="4" creationId="{396BC66B-B374-41F0-ACB4-7BA4CE50CDE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707382031" sldId="575"/>
            <ac:spMk id="5" creationId="{1462039F-AC81-4095-B600-FA841C2604B1}"/>
          </ac:spMkLst>
        </pc:spChg>
        <pc:spChg chg="mod">
          <ac:chgData name="Cristian Chilipirea" userId="34ab170da5908fc4" providerId="LiveId" clId="{12EDA4A3-40AB-4727-AD3D-0EC352D20837}" dt="2021-10-10T17:53:50.683" v="117" actId="207"/>
          <ac:spMkLst>
            <pc:docMk/>
            <pc:sldMk cId="707382031" sldId="575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368994498" sldId="57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368994498" sldId="576"/>
            <ac:spMk id="4" creationId="{48C2B256-6652-4153-8488-048C3D296BB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368994498" sldId="576"/>
            <ac:spMk id="5" creationId="{C063FFF7-7774-4746-B22B-04B2FD0D6A75}"/>
          </ac:spMkLst>
        </pc:spChg>
        <pc:spChg chg="mod">
          <ac:chgData name="Cristian Chilipirea" userId="34ab170da5908fc4" providerId="LiveId" clId="{12EDA4A3-40AB-4727-AD3D-0EC352D20837}" dt="2021-10-10T17:54:33.218" v="119" actId="207"/>
          <ac:spMkLst>
            <pc:docMk/>
            <pc:sldMk cId="3368994498" sldId="576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77296145" sldId="57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77296145" sldId="577"/>
            <ac:spMk id="4" creationId="{3606F52F-1996-4AE6-AB82-D8314B2A782B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77296145" sldId="577"/>
            <ac:spMk id="5" creationId="{93EF3C14-4D1A-44A7-993E-BD225FDA6E36}"/>
          </ac:spMkLst>
        </pc:spChg>
        <pc:spChg chg="mod">
          <ac:chgData name="Cristian Chilipirea" userId="34ab170da5908fc4" providerId="LiveId" clId="{12EDA4A3-40AB-4727-AD3D-0EC352D20837}" dt="2021-10-10T17:54:40.141" v="121" actId="207"/>
          <ac:spMkLst>
            <pc:docMk/>
            <pc:sldMk cId="2677296145" sldId="577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177411385" sldId="57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77411385" sldId="578"/>
            <ac:spMk id="4" creationId="{C89D924A-2AA0-4E61-AC1F-3B867805AB3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177411385" sldId="578"/>
            <ac:spMk id="5" creationId="{BB5865F8-63D3-474B-A66D-AFE6E1B27EB1}"/>
          </ac:spMkLst>
        </pc:spChg>
        <pc:spChg chg="mod">
          <ac:chgData name="Cristian Chilipirea" userId="34ab170da5908fc4" providerId="LiveId" clId="{12EDA4A3-40AB-4727-AD3D-0EC352D20837}" dt="2021-10-10T17:54:46.598" v="123" actId="207"/>
          <ac:spMkLst>
            <pc:docMk/>
            <pc:sldMk cId="1177411385" sldId="578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45634745" sldId="57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45634745" sldId="579"/>
            <ac:spMk id="4" creationId="{0D948203-DC8D-4492-B9DC-53A41EB3312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45634745" sldId="579"/>
            <ac:spMk id="5" creationId="{7D9F7ED7-ED31-4E08-B6D2-E9F775C68522}"/>
          </ac:spMkLst>
        </pc:spChg>
        <pc:spChg chg="mod">
          <ac:chgData name="Cristian Chilipirea" userId="34ab170da5908fc4" providerId="LiveId" clId="{12EDA4A3-40AB-4727-AD3D-0EC352D20837}" dt="2021-10-10T17:54:54.013" v="125" actId="207"/>
          <ac:spMkLst>
            <pc:docMk/>
            <pc:sldMk cId="1845634745" sldId="579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48338232" sldId="58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48338232" sldId="580"/>
            <ac:spMk id="4" creationId="{495491D8-B4EE-41EC-B7CF-539DB3DDD14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48338232" sldId="580"/>
            <ac:spMk id="5" creationId="{FEE4266B-7ADB-410B-9B8D-4DD6B6A9F6A9}"/>
          </ac:spMkLst>
        </pc:spChg>
        <pc:spChg chg="mod">
          <ac:chgData name="Cristian Chilipirea" userId="34ab170da5908fc4" providerId="LiveId" clId="{12EDA4A3-40AB-4727-AD3D-0EC352D20837}" dt="2021-10-10T17:55:17.689" v="127" actId="207"/>
          <ac:spMkLst>
            <pc:docMk/>
            <pc:sldMk cId="2948338232" sldId="580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541687133" sldId="58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41687133" sldId="581"/>
            <ac:spMk id="4" creationId="{EE3622BC-1C4A-4C64-90F6-6C89E82EC063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541687133" sldId="581"/>
            <ac:spMk id="5" creationId="{F9DFF8AD-D54F-4403-8365-DF3B7976A1DA}"/>
          </ac:spMkLst>
        </pc:spChg>
        <pc:spChg chg="mod">
          <ac:chgData name="Cristian Chilipirea" userId="34ab170da5908fc4" providerId="LiveId" clId="{12EDA4A3-40AB-4727-AD3D-0EC352D20837}" dt="2021-10-10T17:55:29.586" v="131" actId="207"/>
          <ac:spMkLst>
            <pc:docMk/>
            <pc:sldMk cId="1541687133" sldId="581"/>
            <ac:spMk id="6" creationId="{CB4879F8-22D4-4ED6-9CA1-7C07976A4BB9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552800911" sldId="582"/>
        </pc:sldMkLst>
        <pc:spChg chg="mod">
          <ac:chgData name="Cristian Chilipirea" userId="34ab170da5908fc4" providerId="LiveId" clId="{12EDA4A3-40AB-4727-AD3D-0EC352D20837}" dt="2021-10-10T17:47:08.865" v="38" actId="207"/>
          <ac:spMkLst>
            <pc:docMk/>
            <pc:sldMk cId="3552800911" sldId="582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552800911" sldId="582"/>
            <ac:spMk id="4" creationId="{596178D4-4CB6-44C4-8EC8-A2D7FCD695E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552800911" sldId="582"/>
            <ac:spMk id="5" creationId="{0D409C31-A4B9-4ED1-87DA-5E82602F7335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613867516" sldId="583"/>
        </pc:sldMkLst>
        <pc:spChg chg="mod">
          <ac:chgData name="Cristian Chilipirea" userId="34ab170da5908fc4" providerId="LiveId" clId="{12EDA4A3-40AB-4727-AD3D-0EC352D20837}" dt="2021-10-10T17:47:22.080" v="39" actId="207"/>
          <ac:spMkLst>
            <pc:docMk/>
            <pc:sldMk cId="3613867516" sldId="583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13867516" sldId="583"/>
            <ac:spMk id="4" creationId="{8C4141A9-384B-4EBB-8F7C-D22EBC74276A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613867516" sldId="583"/>
            <ac:spMk id="6" creationId="{B4DDCC3F-4BAB-4D2D-A620-3976DA5F638A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896687691" sldId="584"/>
        </pc:sldMkLst>
        <pc:spChg chg="mod">
          <ac:chgData name="Cristian Chilipirea" userId="34ab170da5908fc4" providerId="LiveId" clId="{12EDA4A3-40AB-4727-AD3D-0EC352D20837}" dt="2021-10-10T17:47:42.077" v="43" actId="207"/>
          <ac:spMkLst>
            <pc:docMk/>
            <pc:sldMk cId="896687691" sldId="584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96687691" sldId="584"/>
            <ac:spMk id="4" creationId="{B6E476D7-F8E3-45EB-B925-1350D81F944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896687691" sldId="584"/>
            <ac:spMk id="5" creationId="{7D50987A-9978-4146-9E1D-00E686F17D8C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429551694" sldId="585"/>
        </pc:sldMkLst>
        <pc:spChg chg="mod">
          <ac:chgData name="Cristian Chilipirea" userId="34ab170da5908fc4" providerId="LiveId" clId="{12EDA4A3-40AB-4727-AD3D-0EC352D20837}" dt="2021-10-10T17:47:59.774" v="47" actId="207"/>
          <ac:spMkLst>
            <pc:docMk/>
            <pc:sldMk cId="1429551694" sldId="585"/>
            <ac:spMk id="3" creationId="{5A14C1F4-F0BE-4574-8BC1-C0AAD28D5D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429551694" sldId="585"/>
            <ac:spMk id="4" creationId="{BBBBEFFA-D1EA-4CDD-9662-420F360A01D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429551694" sldId="585"/>
            <ac:spMk id="5" creationId="{5A71082A-9645-4D60-B1D7-67E3935AB5F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440455392" sldId="58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440455392" sldId="586"/>
            <ac:spMk id="4" creationId="{D4316DEF-B418-477A-88FF-E97AC28816D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440455392" sldId="586"/>
            <ac:spMk id="6" creationId="{053D1825-9D5B-46FA-B40C-35455066D2B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004568210" sldId="587"/>
        </pc:sldMkLst>
        <pc:spChg chg="mod">
          <ac:chgData name="Cristian Chilipirea" userId="34ab170da5908fc4" providerId="LiveId" clId="{12EDA4A3-40AB-4727-AD3D-0EC352D20837}" dt="2021-10-10T17:43:10.942" v="12" actId="14100"/>
          <ac:spMkLst>
            <pc:docMk/>
            <pc:sldMk cId="1004568210" sldId="587"/>
            <ac:spMk id="3" creationId="{339551E0-5B4F-468D-A5F2-74EA52B6C9F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004568210" sldId="587"/>
            <ac:spMk id="4" creationId="{50D9F4C0-AC31-4288-8C85-AE64500AD62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004568210" sldId="587"/>
            <ac:spMk id="5" creationId="{311763DD-3C87-48A9-8147-00A40A63CA57}"/>
          </ac:spMkLst>
        </pc:spChg>
      </pc:sldChg>
      <pc:sldChg chg="addSp delSp modSp add mod">
        <pc:chgData name="Cristian Chilipirea" userId="34ab170da5908fc4" providerId="LiveId" clId="{12EDA4A3-40AB-4727-AD3D-0EC352D20837}" dt="2021-10-10T18:22:04.038" v="330" actId="692"/>
        <pc:sldMkLst>
          <pc:docMk/>
          <pc:sldMk cId="2844747525" sldId="588"/>
        </pc:sldMkLst>
        <pc:spChg chg="mod">
          <ac:chgData name="Cristian Chilipirea" userId="34ab170da5908fc4" providerId="LiveId" clId="{12EDA4A3-40AB-4727-AD3D-0EC352D20837}" dt="2021-10-10T18:21:56.542" v="329" actId="207"/>
          <ac:spMkLst>
            <pc:docMk/>
            <pc:sldMk cId="2844747525" sldId="588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44747525" sldId="588"/>
            <ac:spMk id="4" creationId="{A54FB5CA-7127-491A-BC3C-165EC8738CB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44747525" sldId="588"/>
            <ac:spMk id="5" creationId="{D0A1D78A-8A0F-42DB-92E1-3B8469033F53}"/>
          </ac:spMkLst>
        </pc:sp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8" creationId="{8C7CA390-E825-42FC-8860-1E9EF45C7F81}"/>
          </ac:cxnSpMkLst>
        </pc:cxn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17" creationId="{D6285669-0FDF-4594-BBBC-96B1FD7BEE05}"/>
          </ac:cxnSpMkLst>
        </pc:cxn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21" creationId="{196E319C-8F21-454C-B6EC-ABB50117DA1D}"/>
          </ac:cxnSpMkLst>
        </pc:cxnChg>
        <pc:cxnChg chg="mod">
          <ac:chgData name="Cristian Chilipirea" userId="34ab170da5908fc4" providerId="LiveId" clId="{12EDA4A3-40AB-4727-AD3D-0EC352D20837}" dt="2021-10-10T18:22:04.038" v="330" actId="692"/>
          <ac:cxnSpMkLst>
            <pc:docMk/>
            <pc:sldMk cId="2844747525" sldId="588"/>
            <ac:cxnSpMk id="25" creationId="{2B6B8351-2B73-4D6F-B21C-402E84DAA8C6}"/>
          </ac:cxnSpMkLst>
        </pc:cxn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229519859" sldId="58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29519859" sldId="589"/>
            <ac:spMk id="4" creationId="{EC00BE5C-7E1F-4023-9E15-CAB1C0721C81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229519859" sldId="589"/>
            <ac:spMk id="13" creationId="{ACFA560E-1430-4AD0-95DB-C222B425737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34982308" sldId="59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34982308" sldId="590"/>
            <ac:spMk id="4" creationId="{58D12FD3-826D-44A0-B720-41380800890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34982308" sldId="590"/>
            <ac:spMk id="15" creationId="{731405B0-B671-4E33-886B-3113548BAA7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38753181" sldId="59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38753181" sldId="591"/>
            <ac:spMk id="4" creationId="{DACEAE98-1478-4712-A324-B146194B6FF6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38753181" sldId="591"/>
            <ac:spMk id="13" creationId="{8A217DB5-54AF-44CF-AF22-EC40C95E5BCC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26377157" sldId="59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26377157" sldId="592"/>
            <ac:spMk id="4" creationId="{898F7B0C-3F57-4F0D-9271-998FC1DE9A0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26377157" sldId="592"/>
            <ac:spMk id="5" creationId="{060E1517-85FB-4491-A432-CC0DFD01E70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249049725" sldId="59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49049725" sldId="593"/>
            <ac:spMk id="4" creationId="{48B98C9D-427C-45B3-9772-AE2152E61B4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249049725" sldId="593"/>
            <ac:spMk id="5" creationId="{B835FC0E-A2B6-4D27-98ED-98421AA83B3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757188932" sldId="59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757188932" sldId="594"/>
            <ac:spMk id="4" creationId="{8FB4068D-B0C8-4387-B66C-07B7ED2F5ADB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757188932" sldId="594"/>
            <ac:spMk id="5" creationId="{C63E3638-22F2-4BDF-8AA4-03458636658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457825635" sldId="59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57825635" sldId="595"/>
            <ac:spMk id="4" creationId="{739F3837-909A-4934-845A-BB23CCEBDF0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457825635" sldId="595"/>
            <ac:spMk id="5" creationId="{66FC7CDE-9560-48D5-95AD-059F308B7AE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62494286" sldId="59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62494286" sldId="596"/>
            <ac:spMk id="4" creationId="{250DB94B-9646-4418-A61E-4C85C1C23E0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62494286" sldId="596"/>
            <ac:spMk id="5" creationId="{216BE02C-E387-4D53-8952-468027A97FD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28492379" sldId="59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28492379" sldId="597"/>
            <ac:spMk id="4" creationId="{8B790842-9ED6-4734-BA73-58BF46D81F8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28492379" sldId="597"/>
            <ac:spMk id="5" creationId="{395F2793-22BF-4DF5-9F17-F42F184806D5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18629561" sldId="59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18629561" sldId="598"/>
            <ac:spMk id="4" creationId="{6575A513-8C60-429B-BB34-5A5ACAABDB1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18629561" sldId="598"/>
            <ac:spMk id="5" creationId="{5EC88DCC-B4FC-4686-9673-DD4D7FC3474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957409372" sldId="59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957409372" sldId="599"/>
            <ac:spMk id="4" creationId="{F4D3BBCF-1460-4E3B-BD09-A03DE5731BA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957409372" sldId="599"/>
            <ac:spMk id="5" creationId="{F9DED32D-6097-49AD-BCCF-F3B6E41FC9F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442255895" sldId="60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42255895" sldId="600"/>
            <ac:spMk id="4" creationId="{85E680B2-D78C-4219-A255-699F2B859FB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442255895" sldId="600"/>
            <ac:spMk id="5" creationId="{F975807C-FA9D-4CC7-9AB2-E6ED03C4E65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539200228" sldId="60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39200228" sldId="601"/>
            <ac:spMk id="4" creationId="{ABF4CC53-E054-4EF4-B880-A996E5A3DDA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539200228" sldId="601"/>
            <ac:spMk id="5" creationId="{2020EBD1-A9F0-44E9-982E-78DCE1E2F5E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52501450" sldId="60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52501450" sldId="602"/>
            <ac:spMk id="4" creationId="{E2C60CFC-FA6E-4AB8-BDF7-084981F44A7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52501450" sldId="602"/>
            <ac:spMk id="5" creationId="{7B957ADC-D2BD-4BF2-AC09-9C86FBE367C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787298923" sldId="60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87298923" sldId="603"/>
            <ac:spMk id="4" creationId="{46C788EA-B420-4748-A55D-FA1E8DD19DA3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787298923" sldId="603"/>
            <ac:spMk id="5" creationId="{E8647861-1F6E-4BA1-BA10-558EABB96A2E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363012813" sldId="60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363012813" sldId="604"/>
            <ac:spMk id="4" creationId="{0F1A2B6C-6BAA-4AEC-871B-333CDF8A343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363012813" sldId="604"/>
            <ac:spMk id="5" creationId="{E12A45E8-1650-47C1-AC71-3A1CB939B01B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69224354" sldId="60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9224354" sldId="605"/>
            <ac:spMk id="4" creationId="{C9B66332-7C17-47BF-8226-C789745E002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69224354" sldId="605"/>
            <ac:spMk id="5" creationId="{0001BE2E-38F4-4C20-AAAD-F1FAD97E7EF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954594501" sldId="60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54594501" sldId="606"/>
            <ac:spMk id="4" creationId="{7622F376-892B-435A-86F7-73B597433CEE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954594501" sldId="606"/>
            <ac:spMk id="5" creationId="{0E563C80-5C57-43B1-822B-D91B41669EF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131665879" sldId="60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31665879" sldId="607"/>
            <ac:spMk id="4" creationId="{B1EC4908-0D3D-4049-A95A-E8A0E1A1CBD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131665879" sldId="607"/>
            <ac:spMk id="5" creationId="{792C6D16-B5C4-4A49-9CCE-C7B8D3A57CEA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192059767" sldId="60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92059767" sldId="608"/>
            <ac:spMk id="4" creationId="{4B7FA0B4-7681-48AD-827B-7F46D88FF2E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192059767" sldId="608"/>
            <ac:spMk id="5" creationId="{12DB07B7-896E-4DC6-9EC8-80989653EEC5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753373996" sldId="60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53373996" sldId="609"/>
            <ac:spMk id="4" creationId="{57A8CE29-7C09-4C33-AA08-ECB6AD2F072B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753373996" sldId="609"/>
            <ac:spMk id="5" creationId="{6825693B-0B6D-42EF-AEFE-8910DCDAD9AC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89251862" sldId="61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89251862" sldId="610"/>
            <ac:spMk id="4" creationId="{770500F7-0646-46DE-9B54-832597D1339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89251862" sldId="610"/>
            <ac:spMk id="5" creationId="{339A8376-C341-40BC-94A4-BC1169B2E10A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001622032" sldId="61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001622032" sldId="611"/>
            <ac:spMk id="4" creationId="{2CCFAABA-ADDB-470D-A207-118C67B17AA7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001622032" sldId="611"/>
            <ac:spMk id="5" creationId="{3EC22EF4-6A8B-4B97-9F12-1B274FF10CB1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72997639" sldId="61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72997639" sldId="612"/>
            <ac:spMk id="4" creationId="{CA8BD00A-3102-4D33-802C-AB31E84CF892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72997639" sldId="612"/>
            <ac:spMk id="5" creationId="{3DDB42E4-D708-47BF-A355-02A70119134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39564760" sldId="61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39564760" sldId="613"/>
            <ac:spMk id="4" creationId="{EF313938-EB33-4E5F-B9A7-C13E02E96E7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39564760" sldId="613"/>
            <ac:spMk id="5" creationId="{9B39E6B0-11D0-4B08-B476-D0C96C4791F0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690094065" sldId="61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90094065" sldId="614"/>
            <ac:spMk id="4" creationId="{F2D73482-ACC5-4653-9F72-28A7969E93B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690094065" sldId="614"/>
            <ac:spMk id="5" creationId="{A6A4D6C5-BDC3-4308-B1ED-501BA5BD65D6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398904006" sldId="61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98904006" sldId="615"/>
            <ac:spMk id="4" creationId="{62A813BE-7A74-4382-BCF7-F21A23D595FA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398904006" sldId="615"/>
            <ac:spMk id="5" creationId="{72DFD0BC-265C-4231-BE01-BD923CE10804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96940372" sldId="61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6940372" sldId="616"/>
            <ac:spMk id="4" creationId="{8CD9A05F-E6F2-4877-A745-6CEA98D168E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96940372" sldId="616"/>
            <ac:spMk id="8" creationId="{6135BFEB-B4FA-463A-9948-8ED7DA8769EA}"/>
          </ac:spMkLst>
        </pc:spChg>
      </pc:sldChg>
      <pc:sldChg chg="addSp delSp modSp add mod">
        <pc:chgData name="Cristian Chilipirea" userId="34ab170da5908fc4" providerId="LiveId" clId="{12EDA4A3-40AB-4727-AD3D-0EC352D20837}" dt="2021-10-10T17:59:28.539" v="175" actId="1076"/>
        <pc:sldMkLst>
          <pc:docMk/>
          <pc:sldMk cId="1539260797" sldId="617"/>
        </pc:sldMkLst>
        <pc:spChg chg="mod">
          <ac:chgData name="Cristian Chilipirea" userId="34ab170da5908fc4" providerId="LiveId" clId="{12EDA4A3-40AB-4727-AD3D-0EC352D20837}" dt="2021-10-10T17:58:46.935" v="165" actId="1076"/>
          <ac:spMkLst>
            <pc:docMk/>
            <pc:sldMk cId="1539260797" sldId="617"/>
            <ac:spMk id="2" creationId="{B0F8045F-D2E2-4E31-A51B-741DA9153BC1}"/>
          </ac:spMkLst>
        </pc:spChg>
        <pc:spChg chg="mod">
          <ac:chgData name="Cristian Chilipirea" userId="34ab170da5908fc4" providerId="LiveId" clId="{12EDA4A3-40AB-4727-AD3D-0EC352D20837}" dt="2021-10-10T17:59:21.154" v="173" actId="20577"/>
          <ac:spMkLst>
            <pc:docMk/>
            <pc:sldMk cId="1539260797" sldId="617"/>
            <ac:spMk id="3" creationId="{C9E5606E-1CB0-45AE-8ED4-4072349B165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39260797" sldId="617"/>
            <ac:spMk id="4" creationId="{92ADDAB0-6693-47AC-AB55-AED8B0F02337}"/>
          </ac:spMkLst>
        </pc:spChg>
        <pc:spChg chg="add mod">
          <ac:chgData name="Cristian Chilipirea" userId="34ab170da5908fc4" providerId="LiveId" clId="{12EDA4A3-40AB-4727-AD3D-0EC352D20837}" dt="2021-10-10T17:58:50.170" v="166" actId="120"/>
          <ac:spMkLst>
            <pc:docMk/>
            <pc:sldMk cId="1539260797" sldId="617"/>
            <ac:spMk id="15" creationId="{764D7549-CFC6-4EB1-8417-BD2F9C48DFA9}"/>
          </ac:spMkLst>
        </pc:spChg>
        <pc:grpChg chg="mod">
          <ac:chgData name="Cristian Chilipirea" userId="34ab170da5908fc4" providerId="LiveId" clId="{12EDA4A3-40AB-4727-AD3D-0EC352D20837}" dt="2021-10-10T17:59:28.539" v="175" actId="1076"/>
          <ac:grpSpMkLst>
            <pc:docMk/>
            <pc:sldMk cId="1539260797" sldId="617"/>
            <ac:grpSpMk id="5" creationId="{24F2C8C9-C546-44E8-BB95-EE9EBA71D1C2}"/>
          </ac:grpSpMkLst>
        </pc:grpChg>
        <pc:picChg chg="mod">
          <ac:chgData name="Cristian Chilipirea" userId="34ab170da5908fc4" providerId="LiveId" clId="{12EDA4A3-40AB-4727-AD3D-0EC352D20837}" dt="2021-10-10T17:59:24.545" v="174" actId="1076"/>
          <ac:picMkLst>
            <pc:docMk/>
            <pc:sldMk cId="1539260797" sldId="617"/>
            <ac:picMk id="16" creationId="{84E4BE99-D99A-42E5-8DC8-9BB849216A21}"/>
          </ac:picMkLst>
        </pc:picChg>
      </pc:sldChg>
      <pc:sldChg chg="addSp delSp modSp add mod">
        <pc:chgData name="Cristian Chilipirea" userId="34ab170da5908fc4" providerId="LiveId" clId="{12EDA4A3-40AB-4727-AD3D-0EC352D20837}" dt="2021-10-10T17:58:26.713" v="162" actId="120"/>
        <pc:sldMkLst>
          <pc:docMk/>
          <pc:sldMk cId="3767050214" sldId="61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67050214" sldId="618"/>
            <ac:spMk id="4" creationId="{2EADCBAE-D20D-47C1-947D-52D70A1BD0E2}"/>
          </ac:spMkLst>
        </pc:spChg>
        <pc:spChg chg="add mod">
          <ac:chgData name="Cristian Chilipirea" userId="34ab170da5908fc4" providerId="LiveId" clId="{12EDA4A3-40AB-4727-AD3D-0EC352D20837}" dt="2021-10-10T17:58:26.713" v="162" actId="120"/>
          <ac:spMkLst>
            <pc:docMk/>
            <pc:sldMk cId="3767050214" sldId="618"/>
            <ac:spMk id="5" creationId="{9FDBF5BA-A69F-49F3-9757-17AEA4CF092C}"/>
          </ac:spMkLst>
        </pc:spChg>
      </pc:sldChg>
      <pc:sldChg chg="addSp delSp modSp add mod">
        <pc:chgData name="Cristian Chilipirea" userId="34ab170da5908fc4" providerId="LiveId" clId="{12EDA4A3-40AB-4727-AD3D-0EC352D20837}" dt="2021-10-10T18:00:23.974" v="184" actId="120"/>
        <pc:sldMkLst>
          <pc:docMk/>
          <pc:sldMk cId="1602396881" sldId="619"/>
        </pc:sldMkLst>
        <pc:spChg chg="add mod">
          <ac:chgData name="Cristian Chilipirea" userId="34ab170da5908fc4" providerId="LiveId" clId="{12EDA4A3-40AB-4727-AD3D-0EC352D20837}" dt="2021-10-10T18:00:23.974" v="184" actId="120"/>
          <ac:spMkLst>
            <pc:docMk/>
            <pc:sldMk cId="1602396881" sldId="619"/>
            <ac:spMk id="3" creationId="{E42F3FFF-7C99-4BE1-9D30-9F8D03E9E8C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02396881" sldId="619"/>
            <ac:spMk id="4" creationId="{5363DBB0-C469-4CA2-AE45-639EE841A789}"/>
          </ac:spMkLst>
        </pc:spChg>
      </pc:sldChg>
      <pc:sldChg chg="addSp delSp modSp add mod">
        <pc:chgData name="Cristian Chilipirea" userId="34ab170da5908fc4" providerId="LiveId" clId="{12EDA4A3-40AB-4727-AD3D-0EC352D20837}" dt="2021-10-10T18:00:16.778" v="183" actId="120"/>
        <pc:sldMkLst>
          <pc:docMk/>
          <pc:sldMk cId="983254241" sldId="620"/>
        </pc:sldMkLst>
        <pc:spChg chg="add mod">
          <ac:chgData name="Cristian Chilipirea" userId="34ab170da5908fc4" providerId="LiveId" clId="{12EDA4A3-40AB-4727-AD3D-0EC352D20837}" dt="2021-10-10T18:00:16.778" v="183" actId="120"/>
          <ac:spMkLst>
            <pc:docMk/>
            <pc:sldMk cId="983254241" sldId="620"/>
            <ac:spMk id="3" creationId="{198FC4B3-C02A-43DD-A706-ACD06BB82D06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83254241" sldId="620"/>
            <ac:spMk id="4" creationId="{913FF28E-FA66-463F-8838-8719AE0C098E}"/>
          </ac:spMkLst>
        </pc:spChg>
      </pc:sldChg>
      <pc:sldChg chg="addSp delSp modSp add mod">
        <pc:chgData name="Cristian Chilipirea" userId="34ab170da5908fc4" providerId="LiveId" clId="{12EDA4A3-40AB-4727-AD3D-0EC352D20837}" dt="2021-10-10T18:00:39.432" v="186" actId="120"/>
        <pc:sldMkLst>
          <pc:docMk/>
          <pc:sldMk cId="1693112902" sldId="621"/>
        </pc:sldMkLst>
        <pc:spChg chg="mod">
          <ac:chgData name="Cristian Chilipirea" userId="34ab170da5908fc4" providerId="LiveId" clId="{12EDA4A3-40AB-4727-AD3D-0EC352D20837}" dt="2021-10-10T18:00:31.967" v="185" actId="207"/>
          <ac:spMkLst>
            <pc:docMk/>
            <pc:sldMk cId="1693112902" sldId="621"/>
            <ac:spMk id="3" creationId="{85B9BB59-F4D4-4C6D-8853-EF9A3D38746A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93112902" sldId="621"/>
            <ac:spMk id="4" creationId="{D584561C-A8AA-40E0-8846-48107E57F668}"/>
          </ac:spMkLst>
        </pc:spChg>
        <pc:spChg chg="add mod">
          <ac:chgData name="Cristian Chilipirea" userId="34ab170da5908fc4" providerId="LiveId" clId="{12EDA4A3-40AB-4727-AD3D-0EC352D20837}" dt="2021-10-10T18:00:39.432" v="186" actId="120"/>
          <ac:spMkLst>
            <pc:docMk/>
            <pc:sldMk cId="1693112902" sldId="621"/>
            <ac:spMk id="5" creationId="{9239A63B-01B6-42F8-8AF7-20519EEC9D3F}"/>
          </ac:spMkLst>
        </pc:spChg>
      </pc:sldChg>
      <pc:sldChg chg="addSp delSp modSp add mod">
        <pc:chgData name="Cristian Chilipirea" userId="34ab170da5908fc4" providerId="LiveId" clId="{12EDA4A3-40AB-4727-AD3D-0EC352D20837}" dt="2021-10-10T18:02:12.641" v="201" actId="207"/>
        <pc:sldMkLst>
          <pc:docMk/>
          <pc:sldMk cId="3591667173" sldId="622"/>
        </pc:sldMkLst>
        <pc:spChg chg="ord">
          <ac:chgData name="Cristian Chilipirea" userId="34ab170da5908fc4" providerId="LiveId" clId="{12EDA4A3-40AB-4727-AD3D-0EC352D20837}" dt="2021-10-10T18:01:15.115" v="190" actId="166"/>
          <ac:spMkLst>
            <pc:docMk/>
            <pc:sldMk cId="3591667173" sldId="622"/>
            <ac:spMk id="2" creationId="{056CC90E-4F61-494B-ACAA-B5755CBE42F2}"/>
          </ac:spMkLst>
        </pc:spChg>
        <pc:spChg chg="mod">
          <ac:chgData name="Cristian Chilipirea" userId="34ab170da5908fc4" providerId="LiveId" clId="{12EDA4A3-40AB-4727-AD3D-0EC352D20837}" dt="2021-10-10T18:02:12.641" v="201" actId="207"/>
          <ac:spMkLst>
            <pc:docMk/>
            <pc:sldMk cId="3591667173" sldId="622"/>
            <ac:spMk id="3" creationId="{8B835FB6-DBC7-485E-93CF-B09D463EDE1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591667173" sldId="622"/>
            <ac:spMk id="4" creationId="{0F91C90F-D0A9-48B9-92FD-6C1FE20E107A}"/>
          </ac:spMkLst>
        </pc:spChg>
        <pc:spChg chg="add mod">
          <ac:chgData name="Cristian Chilipirea" userId="34ab170da5908fc4" providerId="LiveId" clId="{12EDA4A3-40AB-4727-AD3D-0EC352D20837}" dt="2021-10-10T18:02:05.448" v="200" actId="120"/>
          <ac:spMkLst>
            <pc:docMk/>
            <pc:sldMk cId="3591667173" sldId="622"/>
            <ac:spMk id="5" creationId="{ED337943-B388-4528-A595-C39DD68399B8}"/>
          </ac:spMkLst>
        </pc:spChg>
      </pc:sldChg>
      <pc:sldChg chg="addSp delSp modSp add mod">
        <pc:chgData name="Cristian Chilipirea" userId="34ab170da5908fc4" providerId="LiveId" clId="{12EDA4A3-40AB-4727-AD3D-0EC352D20837}" dt="2021-10-10T18:02:31.098" v="202" actId="120"/>
        <pc:sldMkLst>
          <pc:docMk/>
          <pc:sldMk cId="3871055158" sldId="623"/>
        </pc:sldMkLst>
        <pc:spChg chg="mod">
          <ac:chgData name="Cristian Chilipirea" userId="34ab170da5908fc4" providerId="LiveId" clId="{12EDA4A3-40AB-4727-AD3D-0EC352D20837}" dt="2021-10-10T18:01:50.673" v="197" actId="1076"/>
          <ac:spMkLst>
            <pc:docMk/>
            <pc:sldMk cId="3871055158" sldId="623"/>
            <ac:spMk id="3" creationId="{4520BA1D-2D78-4643-9D43-0F0A8DF9B362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71055158" sldId="623"/>
            <ac:spMk id="4" creationId="{6D6EA445-0DF9-4492-8F1F-3E80589AD1A2}"/>
          </ac:spMkLst>
        </pc:spChg>
        <pc:spChg chg="add mod">
          <ac:chgData name="Cristian Chilipirea" userId="34ab170da5908fc4" providerId="LiveId" clId="{12EDA4A3-40AB-4727-AD3D-0EC352D20837}" dt="2021-10-10T18:02:31.098" v="202" actId="120"/>
          <ac:spMkLst>
            <pc:docMk/>
            <pc:sldMk cId="3871055158" sldId="623"/>
            <ac:spMk id="5" creationId="{0AC9853D-D04D-414F-8BAB-9A614BECA269}"/>
          </ac:spMkLst>
        </pc:spChg>
        <pc:spChg chg="del">
          <ac:chgData name="Cristian Chilipirea" userId="34ab170da5908fc4" providerId="LiveId" clId="{12EDA4A3-40AB-4727-AD3D-0EC352D20837}" dt="2021-10-10T18:01:39.565" v="192" actId="478"/>
          <ac:spMkLst>
            <pc:docMk/>
            <pc:sldMk cId="3871055158" sldId="623"/>
            <ac:spMk id="6" creationId="{AA99CF5C-C51C-47BA-B43B-9B5A8507792E}"/>
          </ac:spMkLst>
        </pc:spChg>
        <pc:spChg chg="del">
          <ac:chgData name="Cristian Chilipirea" userId="34ab170da5908fc4" providerId="LiveId" clId="{12EDA4A3-40AB-4727-AD3D-0EC352D20837}" dt="2021-10-10T18:01:36.841" v="191" actId="478"/>
          <ac:spMkLst>
            <pc:docMk/>
            <pc:sldMk cId="3871055158" sldId="623"/>
            <ac:spMk id="7" creationId="{0CC0F52B-E809-47AD-BC51-4A779C3A9F5F}"/>
          </ac:spMkLst>
        </pc:spChg>
      </pc:sldChg>
      <pc:sldChg chg="addSp delSp modSp add mod">
        <pc:chgData name="Cristian Chilipirea" userId="34ab170da5908fc4" providerId="LiveId" clId="{12EDA4A3-40AB-4727-AD3D-0EC352D20837}" dt="2021-10-10T18:02:01.090" v="199" actId="120"/>
        <pc:sldMkLst>
          <pc:docMk/>
          <pc:sldMk cId="1035402042" sldId="624"/>
        </pc:sldMkLst>
        <pc:spChg chg="mod">
          <ac:chgData name="Cristian Chilipirea" userId="34ab170da5908fc4" providerId="LiveId" clId="{12EDA4A3-40AB-4727-AD3D-0EC352D20837}" dt="2021-10-10T18:01:57.082" v="198" actId="207"/>
          <ac:spMkLst>
            <pc:docMk/>
            <pc:sldMk cId="1035402042" sldId="624"/>
            <ac:spMk id="3" creationId="{7D780E86-34F4-4682-948A-C5FA0389F6F9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035402042" sldId="624"/>
            <ac:spMk id="4" creationId="{A81C092D-A9F0-4D29-BCD1-B2B7700C5756}"/>
          </ac:spMkLst>
        </pc:spChg>
        <pc:spChg chg="add mod">
          <ac:chgData name="Cristian Chilipirea" userId="34ab170da5908fc4" providerId="LiveId" clId="{12EDA4A3-40AB-4727-AD3D-0EC352D20837}" dt="2021-10-10T18:02:01.090" v="199" actId="120"/>
          <ac:spMkLst>
            <pc:docMk/>
            <pc:sldMk cId="1035402042" sldId="624"/>
            <ac:spMk id="5" creationId="{99AEB022-52A3-4B89-8CC0-544CA80F008B}"/>
          </ac:spMkLst>
        </pc:spChg>
      </pc:sldChg>
      <pc:sldChg chg="addSp delSp modSp add mod">
        <pc:chgData name="Cristian Chilipirea" userId="34ab170da5908fc4" providerId="LiveId" clId="{12EDA4A3-40AB-4727-AD3D-0EC352D20837}" dt="2021-10-10T18:00:11.194" v="182" actId="120"/>
        <pc:sldMkLst>
          <pc:docMk/>
          <pc:sldMk cId="2430536616" sldId="625"/>
        </pc:sldMkLst>
        <pc:spChg chg="mod">
          <ac:chgData name="Cristian Chilipirea" userId="34ab170da5908fc4" providerId="LiveId" clId="{12EDA4A3-40AB-4727-AD3D-0EC352D20837}" dt="2021-10-10T18:00:06.489" v="180" actId="14100"/>
          <ac:spMkLst>
            <pc:docMk/>
            <pc:sldMk cId="2430536616" sldId="625"/>
            <ac:spMk id="2" creationId="{F44AF469-0428-4B36-B337-459EB5267A8F}"/>
          </ac:spMkLst>
        </pc:spChg>
        <pc:spChg chg="del">
          <ac:chgData name="Cristian Chilipirea" userId="34ab170da5908fc4" providerId="LiveId" clId="{12EDA4A3-40AB-4727-AD3D-0EC352D20837}" dt="2021-10-10T18:00:09.130" v="181" actId="478"/>
          <ac:spMkLst>
            <pc:docMk/>
            <pc:sldMk cId="2430536616" sldId="625"/>
            <ac:spMk id="3" creationId="{795888AE-59FD-4511-8A24-FCAAFFB3B69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430536616" sldId="625"/>
            <ac:spMk id="4" creationId="{03DE78BA-9A64-4CE3-B50C-1E9276C699A4}"/>
          </ac:spMkLst>
        </pc:spChg>
        <pc:spChg chg="add mod">
          <ac:chgData name="Cristian Chilipirea" userId="34ab170da5908fc4" providerId="LiveId" clId="{12EDA4A3-40AB-4727-AD3D-0EC352D20837}" dt="2021-10-10T18:00:11.194" v="182" actId="120"/>
          <ac:spMkLst>
            <pc:docMk/>
            <pc:sldMk cId="2430536616" sldId="625"/>
            <ac:spMk id="5" creationId="{4DC33C1C-4ED2-4923-B60A-BF4AD831FFC5}"/>
          </ac:spMkLst>
        </pc:spChg>
      </pc:sldChg>
      <pc:sldChg chg="addSp delSp modSp add mod">
        <pc:chgData name="Cristian Chilipirea" userId="34ab170da5908fc4" providerId="LiveId" clId="{12EDA4A3-40AB-4727-AD3D-0EC352D20837}" dt="2021-10-10T18:02:34.730" v="203" actId="120"/>
        <pc:sldMkLst>
          <pc:docMk/>
          <pc:sldMk cId="1092089267" sldId="62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092089267" sldId="626"/>
            <ac:spMk id="4" creationId="{65B47C76-55F3-4A9C-86F3-AF92EE77EC81}"/>
          </ac:spMkLst>
        </pc:spChg>
        <pc:spChg chg="add mod">
          <ac:chgData name="Cristian Chilipirea" userId="34ab170da5908fc4" providerId="LiveId" clId="{12EDA4A3-40AB-4727-AD3D-0EC352D20837}" dt="2021-10-10T18:02:34.730" v="203" actId="120"/>
          <ac:spMkLst>
            <pc:docMk/>
            <pc:sldMk cId="1092089267" sldId="626"/>
            <ac:spMk id="5" creationId="{9C487647-FFDD-4A90-BCA1-5F5E9560353D}"/>
          </ac:spMkLst>
        </pc:spChg>
      </pc:sldChg>
      <pc:sldChg chg="addSp delSp modSp add mod">
        <pc:chgData name="Cristian Chilipirea" userId="34ab170da5908fc4" providerId="LiveId" clId="{12EDA4A3-40AB-4727-AD3D-0EC352D20837}" dt="2021-10-10T18:02:37.522" v="204" actId="120"/>
        <pc:sldMkLst>
          <pc:docMk/>
          <pc:sldMk cId="2157519186" sldId="62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57519186" sldId="627"/>
            <ac:spMk id="4" creationId="{6ADFCECF-C46A-4842-8508-C4376E34F32B}"/>
          </ac:spMkLst>
        </pc:spChg>
        <pc:spChg chg="add mod">
          <ac:chgData name="Cristian Chilipirea" userId="34ab170da5908fc4" providerId="LiveId" clId="{12EDA4A3-40AB-4727-AD3D-0EC352D20837}" dt="2021-10-10T18:02:37.522" v="204" actId="120"/>
          <ac:spMkLst>
            <pc:docMk/>
            <pc:sldMk cId="2157519186" sldId="627"/>
            <ac:spMk id="8" creationId="{C430A6DD-5FFD-4139-8296-0B2CCD8CE429}"/>
          </ac:spMkLst>
        </pc:spChg>
      </pc:sldChg>
      <pc:sldChg chg="addSp delSp modSp add mod">
        <pc:chgData name="Cristian Chilipirea" userId="34ab170da5908fc4" providerId="LiveId" clId="{12EDA4A3-40AB-4727-AD3D-0EC352D20837}" dt="2021-10-10T18:02:45.996" v="207" actId="120"/>
        <pc:sldMkLst>
          <pc:docMk/>
          <pc:sldMk cId="3475865016" sldId="62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475865016" sldId="628"/>
            <ac:spMk id="4" creationId="{7071B719-E396-4F5B-8C10-A605514008FF}"/>
          </ac:spMkLst>
        </pc:spChg>
        <pc:spChg chg="add mod">
          <ac:chgData name="Cristian Chilipirea" userId="34ab170da5908fc4" providerId="LiveId" clId="{12EDA4A3-40AB-4727-AD3D-0EC352D20837}" dt="2021-10-10T18:02:45.996" v="207" actId="120"/>
          <ac:spMkLst>
            <pc:docMk/>
            <pc:sldMk cId="3475865016" sldId="628"/>
            <ac:spMk id="5" creationId="{262FE818-FA08-4E2F-9348-ECF02B5EE487}"/>
          </ac:spMkLst>
        </pc:spChg>
      </pc:sldChg>
      <pc:sldChg chg="addSp delSp modSp add mod">
        <pc:chgData name="Cristian Chilipirea" userId="34ab170da5908fc4" providerId="LiveId" clId="{12EDA4A3-40AB-4727-AD3D-0EC352D20837}" dt="2021-10-10T18:02:53.442" v="209" actId="120"/>
        <pc:sldMkLst>
          <pc:docMk/>
          <pc:sldMk cId="399722945" sldId="62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99722945" sldId="629"/>
            <ac:spMk id="4" creationId="{E0AA8BA1-EF55-45E8-A6D0-AC05F4D665F1}"/>
          </ac:spMkLst>
        </pc:spChg>
        <pc:spChg chg="add mod">
          <ac:chgData name="Cristian Chilipirea" userId="34ab170da5908fc4" providerId="LiveId" clId="{12EDA4A3-40AB-4727-AD3D-0EC352D20837}" dt="2021-10-10T18:02:53.442" v="209" actId="120"/>
          <ac:spMkLst>
            <pc:docMk/>
            <pc:sldMk cId="399722945" sldId="629"/>
            <ac:spMk id="5" creationId="{006F9A52-8180-42A7-9673-824389E00763}"/>
          </ac:spMkLst>
        </pc:spChg>
      </pc:sldChg>
      <pc:sldChg chg="addSp delSp modSp add mod">
        <pc:chgData name="Cristian Chilipirea" userId="34ab170da5908fc4" providerId="LiveId" clId="{12EDA4A3-40AB-4727-AD3D-0EC352D20837}" dt="2021-10-10T18:02:59.240" v="211" actId="120"/>
        <pc:sldMkLst>
          <pc:docMk/>
          <pc:sldMk cId="415877145" sldId="63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5877145" sldId="630"/>
            <ac:spMk id="4" creationId="{7C73C7E5-087D-4ACE-81C8-378F58F7210E}"/>
          </ac:spMkLst>
        </pc:spChg>
        <pc:spChg chg="add mod">
          <ac:chgData name="Cristian Chilipirea" userId="34ab170da5908fc4" providerId="LiveId" clId="{12EDA4A3-40AB-4727-AD3D-0EC352D20837}" dt="2021-10-10T18:02:59.240" v="211" actId="120"/>
          <ac:spMkLst>
            <pc:docMk/>
            <pc:sldMk cId="415877145" sldId="630"/>
            <ac:spMk id="5" creationId="{88E01936-40E5-4730-8C3C-629F668270F7}"/>
          </ac:spMkLst>
        </pc:spChg>
      </pc:sldChg>
      <pc:sldChg chg="addSp delSp modSp add mod">
        <pc:chgData name="Cristian Chilipirea" userId="34ab170da5908fc4" providerId="LiveId" clId="{12EDA4A3-40AB-4727-AD3D-0EC352D20837}" dt="2021-10-10T18:03:17.058" v="216" actId="120"/>
        <pc:sldMkLst>
          <pc:docMk/>
          <pc:sldMk cId="2256760796" sldId="63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56760796" sldId="631"/>
            <ac:spMk id="4" creationId="{A2EBA37D-8BAC-4657-9E31-0E342ACF7D75}"/>
          </ac:spMkLst>
        </pc:spChg>
        <pc:spChg chg="add mod">
          <ac:chgData name="Cristian Chilipirea" userId="34ab170da5908fc4" providerId="LiveId" clId="{12EDA4A3-40AB-4727-AD3D-0EC352D20837}" dt="2021-10-10T18:03:17.058" v="216" actId="120"/>
          <ac:spMkLst>
            <pc:docMk/>
            <pc:sldMk cId="2256760796" sldId="631"/>
            <ac:spMk id="8" creationId="{71D9FE0F-E22C-4999-B7C7-B18F430D2BD8}"/>
          </ac:spMkLst>
        </pc:spChg>
      </pc:sldChg>
      <pc:sldChg chg="addSp delSp modSp add mod">
        <pc:chgData name="Cristian Chilipirea" userId="34ab170da5908fc4" providerId="LiveId" clId="{12EDA4A3-40AB-4727-AD3D-0EC352D20837}" dt="2021-10-10T18:03:12.672" v="215" actId="120"/>
        <pc:sldMkLst>
          <pc:docMk/>
          <pc:sldMk cId="3056894308" sldId="63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56894308" sldId="632"/>
            <ac:spMk id="4" creationId="{9003D1A7-EC50-4EC3-9B13-E2937FDB5E36}"/>
          </ac:spMkLst>
        </pc:spChg>
        <pc:spChg chg="add mod">
          <ac:chgData name="Cristian Chilipirea" userId="34ab170da5908fc4" providerId="LiveId" clId="{12EDA4A3-40AB-4727-AD3D-0EC352D20837}" dt="2021-10-10T18:03:12.672" v="215" actId="120"/>
          <ac:spMkLst>
            <pc:docMk/>
            <pc:sldMk cId="3056894308" sldId="632"/>
            <ac:spMk id="5" creationId="{017C6A79-6821-47E4-A057-5C6500691DCE}"/>
          </ac:spMkLst>
        </pc:spChg>
      </pc:sldChg>
      <pc:sldChg chg="addSp delSp modSp add mod">
        <pc:chgData name="Cristian Chilipirea" userId="34ab170da5908fc4" providerId="LiveId" clId="{12EDA4A3-40AB-4727-AD3D-0EC352D20837}" dt="2021-10-10T18:03:06.766" v="213" actId="120"/>
        <pc:sldMkLst>
          <pc:docMk/>
          <pc:sldMk cId="1561823746" sldId="63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61823746" sldId="633"/>
            <ac:spMk id="4" creationId="{456A83C3-E31F-4B26-9B9F-674D42613EA1}"/>
          </ac:spMkLst>
        </pc:spChg>
        <pc:spChg chg="add mod">
          <ac:chgData name="Cristian Chilipirea" userId="34ab170da5908fc4" providerId="LiveId" clId="{12EDA4A3-40AB-4727-AD3D-0EC352D20837}" dt="2021-10-10T18:03:06.766" v="213" actId="120"/>
          <ac:spMkLst>
            <pc:docMk/>
            <pc:sldMk cId="1561823746" sldId="633"/>
            <ac:spMk id="5" creationId="{8DA68409-4880-418B-A700-FACA67477120}"/>
          </ac:spMkLst>
        </pc:spChg>
      </pc:sldChg>
      <pc:sldChg chg="addSp delSp modSp add mod">
        <pc:chgData name="Cristian Chilipirea" userId="34ab170da5908fc4" providerId="LiveId" clId="{12EDA4A3-40AB-4727-AD3D-0EC352D20837}" dt="2021-10-10T18:02:42.255" v="205" actId="120"/>
        <pc:sldMkLst>
          <pc:docMk/>
          <pc:sldMk cId="696013976" sldId="63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96013976" sldId="634"/>
            <ac:spMk id="4" creationId="{0DF07F9B-7814-4C31-BD3B-989AFA593497}"/>
          </ac:spMkLst>
        </pc:spChg>
        <pc:spChg chg="add mod">
          <ac:chgData name="Cristian Chilipirea" userId="34ab170da5908fc4" providerId="LiveId" clId="{12EDA4A3-40AB-4727-AD3D-0EC352D20837}" dt="2021-10-10T18:02:42.255" v="205" actId="120"/>
          <ac:spMkLst>
            <pc:docMk/>
            <pc:sldMk cId="696013976" sldId="634"/>
            <ac:spMk id="8" creationId="{5198AD5F-FEB2-4A91-8ED8-DA9D60A366F6}"/>
          </ac:spMkLst>
        </pc:spChg>
      </pc:sldChg>
      <pc:sldChg chg="addSp delSp modSp add mod">
        <pc:chgData name="Cristian Chilipirea" userId="34ab170da5908fc4" providerId="LiveId" clId="{12EDA4A3-40AB-4727-AD3D-0EC352D20837}" dt="2021-10-10T18:02:49.052" v="208" actId="120"/>
        <pc:sldMkLst>
          <pc:docMk/>
          <pc:sldMk cId="4191572566" sldId="63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91572566" sldId="635"/>
            <ac:spMk id="4" creationId="{D32C8D9A-9B2C-41A9-AB72-C75335302533}"/>
          </ac:spMkLst>
        </pc:spChg>
        <pc:spChg chg="add mod">
          <ac:chgData name="Cristian Chilipirea" userId="34ab170da5908fc4" providerId="LiveId" clId="{12EDA4A3-40AB-4727-AD3D-0EC352D20837}" dt="2021-10-10T18:02:49.052" v="208" actId="120"/>
          <ac:spMkLst>
            <pc:docMk/>
            <pc:sldMk cId="4191572566" sldId="635"/>
            <ac:spMk id="8" creationId="{955D1BAA-1D04-4863-9D63-93B636A21776}"/>
          </ac:spMkLst>
        </pc:spChg>
      </pc:sldChg>
      <pc:sldChg chg="addSp delSp modSp add mod">
        <pc:chgData name="Cristian Chilipirea" userId="34ab170da5908fc4" providerId="LiveId" clId="{12EDA4A3-40AB-4727-AD3D-0EC352D20837}" dt="2021-10-10T18:02:56.634" v="210" actId="120"/>
        <pc:sldMkLst>
          <pc:docMk/>
          <pc:sldMk cId="807977974" sldId="63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07977974" sldId="636"/>
            <ac:spMk id="4" creationId="{7DAF8DB0-A94C-473C-9001-D5BF5F2C4FEE}"/>
          </ac:spMkLst>
        </pc:spChg>
        <pc:spChg chg="add mod">
          <ac:chgData name="Cristian Chilipirea" userId="34ab170da5908fc4" providerId="LiveId" clId="{12EDA4A3-40AB-4727-AD3D-0EC352D20837}" dt="2021-10-10T18:02:56.634" v="210" actId="120"/>
          <ac:spMkLst>
            <pc:docMk/>
            <pc:sldMk cId="807977974" sldId="636"/>
            <ac:spMk id="8" creationId="{921CFDD9-35CC-4110-8CAD-9A9E7AB72E6C}"/>
          </ac:spMkLst>
        </pc:spChg>
      </pc:sldChg>
      <pc:sldChg chg="addSp delSp modSp add mod">
        <pc:chgData name="Cristian Chilipirea" userId="34ab170da5908fc4" providerId="LiveId" clId="{12EDA4A3-40AB-4727-AD3D-0EC352D20837}" dt="2021-10-10T18:03:03.696" v="212" actId="120"/>
        <pc:sldMkLst>
          <pc:docMk/>
          <pc:sldMk cId="2574714365" sldId="63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74714365" sldId="637"/>
            <ac:spMk id="4" creationId="{D92B742E-4BA5-4C43-963A-C634114F9565}"/>
          </ac:spMkLst>
        </pc:spChg>
        <pc:spChg chg="add mod">
          <ac:chgData name="Cristian Chilipirea" userId="34ab170da5908fc4" providerId="LiveId" clId="{12EDA4A3-40AB-4727-AD3D-0EC352D20837}" dt="2021-10-10T18:03:03.696" v="212" actId="120"/>
          <ac:spMkLst>
            <pc:docMk/>
            <pc:sldMk cId="2574714365" sldId="637"/>
            <ac:spMk id="8" creationId="{4F807657-CB46-4E4F-9B07-AAD9BAADA849}"/>
          </ac:spMkLst>
        </pc:spChg>
      </pc:sldChg>
      <pc:sldChg chg="addSp delSp modSp add mod">
        <pc:chgData name="Cristian Chilipirea" userId="34ab170da5908fc4" providerId="LiveId" clId="{12EDA4A3-40AB-4727-AD3D-0EC352D20837}" dt="2021-10-10T18:03:10.139" v="214" actId="120"/>
        <pc:sldMkLst>
          <pc:docMk/>
          <pc:sldMk cId="3652549265" sldId="63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52549265" sldId="638"/>
            <ac:spMk id="4" creationId="{0A21C8C5-8206-400F-B833-78B4E508E5F0}"/>
          </ac:spMkLst>
        </pc:spChg>
        <pc:spChg chg="add mod">
          <ac:chgData name="Cristian Chilipirea" userId="34ab170da5908fc4" providerId="LiveId" clId="{12EDA4A3-40AB-4727-AD3D-0EC352D20837}" dt="2021-10-10T18:03:10.139" v="214" actId="120"/>
          <ac:spMkLst>
            <pc:docMk/>
            <pc:sldMk cId="3652549265" sldId="638"/>
            <ac:spMk id="8" creationId="{996ED884-CCE5-4A6D-95F2-02E3C1176689}"/>
          </ac:spMkLst>
        </pc:spChg>
      </pc:sldChg>
      <pc:sldChg chg="addSp delSp modSp add mod">
        <pc:chgData name="Cristian Chilipirea" userId="34ab170da5908fc4" providerId="LiveId" clId="{12EDA4A3-40AB-4727-AD3D-0EC352D20837}" dt="2021-10-10T18:06:24.964" v="252" actId="120"/>
        <pc:sldMkLst>
          <pc:docMk/>
          <pc:sldMk cId="862702447" sldId="639"/>
        </pc:sldMkLst>
        <pc:spChg chg="add mod">
          <ac:chgData name="Cristian Chilipirea" userId="34ab170da5908fc4" providerId="LiveId" clId="{12EDA4A3-40AB-4727-AD3D-0EC352D20837}" dt="2021-10-10T18:06:24.964" v="252" actId="120"/>
          <ac:spMkLst>
            <pc:docMk/>
            <pc:sldMk cId="862702447" sldId="639"/>
            <ac:spMk id="3" creationId="{10986971-0A00-4DC3-8CAE-06ECFCFECE9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62702447" sldId="639"/>
            <ac:spMk id="4" creationId="{290A544B-F97B-4CE5-8130-299C5E481F15}"/>
          </ac:spMkLst>
        </pc:spChg>
      </pc:sldChg>
      <pc:sldChg chg="addSp delSp modSp add mod">
        <pc:chgData name="Cristian Chilipirea" userId="34ab170da5908fc4" providerId="LiveId" clId="{12EDA4A3-40AB-4727-AD3D-0EC352D20837}" dt="2021-10-10T18:06:28" v="253" actId="120"/>
        <pc:sldMkLst>
          <pc:docMk/>
          <pc:sldMk cId="916506964" sldId="64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16506964" sldId="640"/>
            <ac:spMk id="4" creationId="{C7CC1374-4044-4516-8532-FE8BA83D4FE0}"/>
          </ac:spMkLst>
        </pc:spChg>
        <pc:spChg chg="add mod">
          <ac:chgData name="Cristian Chilipirea" userId="34ab170da5908fc4" providerId="LiveId" clId="{12EDA4A3-40AB-4727-AD3D-0EC352D20837}" dt="2021-10-10T18:06:28" v="253" actId="120"/>
          <ac:spMkLst>
            <pc:docMk/>
            <pc:sldMk cId="916506964" sldId="640"/>
            <ac:spMk id="5" creationId="{CC212F93-D9B0-43B7-B1AF-0F06872642D8}"/>
          </ac:spMkLst>
        </pc:spChg>
      </pc:sldChg>
      <pc:sldChg chg="addSp delSp modSp add mod">
        <pc:chgData name="Cristian Chilipirea" userId="34ab170da5908fc4" providerId="LiveId" clId="{12EDA4A3-40AB-4727-AD3D-0EC352D20837}" dt="2021-10-10T18:09:35.379" v="275" actId="14100"/>
        <pc:sldMkLst>
          <pc:docMk/>
          <pc:sldMk cId="2977312676" sldId="641"/>
        </pc:sldMkLst>
        <pc:spChg chg="mod">
          <ac:chgData name="Cristian Chilipirea" userId="34ab170da5908fc4" providerId="LiveId" clId="{12EDA4A3-40AB-4727-AD3D-0EC352D20837}" dt="2021-10-10T18:09:35.379" v="275" actId="14100"/>
          <ac:spMkLst>
            <pc:docMk/>
            <pc:sldMk cId="2977312676" sldId="641"/>
            <ac:spMk id="3" creationId="{4EAF9859-3323-486B-9D74-9C95D23D2A3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77312676" sldId="641"/>
            <ac:spMk id="4" creationId="{AA50D7D0-8418-41C4-9D37-0B04D4A50FA7}"/>
          </ac:spMkLst>
        </pc:spChg>
        <pc:spChg chg="add mod">
          <ac:chgData name="Cristian Chilipirea" userId="34ab170da5908fc4" providerId="LiveId" clId="{12EDA4A3-40AB-4727-AD3D-0EC352D20837}" dt="2021-10-10T18:09:24.544" v="274" actId="120"/>
          <ac:spMkLst>
            <pc:docMk/>
            <pc:sldMk cId="2977312676" sldId="641"/>
            <ac:spMk id="5" creationId="{A7612320-A2FB-4A97-A88B-5AB66EE50AF9}"/>
          </ac:spMkLst>
        </pc:spChg>
      </pc:sldChg>
      <pc:sldChg chg="addSp delSp modSp add mod">
        <pc:chgData name="Cristian Chilipirea" userId="34ab170da5908fc4" providerId="LiveId" clId="{12EDA4A3-40AB-4727-AD3D-0EC352D20837}" dt="2021-10-10T18:09:21.028" v="273" actId="14100"/>
        <pc:sldMkLst>
          <pc:docMk/>
          <pc:sldMk cId="1351683900" sldId="642"/>
        </pc:sldMkLst>
        <pc:spChg chg="mod">
          <ac:chgData name="Cristian Chilipirea" userId="34ab170da5908fc4" providerId="LiveId" clId="{12EDA4A3-40AB-4727-AD3D-0EC352D20837}" dt="2021-10-10T18:09:21.028" v="273" actId="14100"/>
          <ac:spMkLst>
            <pc:docMk/>
            <pc:sldMk cId="1351683900" sldId="642"/>
            <ac:spMk id="3" creationId="{FB907854-C5DB-4FB1-BF54-56014AB8E705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51683900" sldId="642"/>
            <ac:spMk id="4" creationId="{069EB6F8-3D25-40FE-A88D-A87B148E5DEF}"/>
          </ac:spMkLst>
        </pc:spChg>
        <pc:spChg chg="add mod">
          <ac:chgData name="Cristian Chilipirea" userId="34ab170da5908fc4" providerId="LiveId" clId="{12EDA4A3-40AB-4727-AD3D-0EC352D20837}" dt="2021-10-10T18:09:16.194" v="272" actId="120"/>
          <ac:spMkLst>
            <pc:docMk/>
            <pc:sldMk cId="1351683900" sldId="642"/>
            <ac:spMk id="5" creationId="{BB4E9CDA-FE02-4358-9E9E-E429C8B2724B}"/>
          </ac:spMkLst>
        </pc:spChg>
      </pc:sldChg>
      <pc:sldChg chg="addSp delSp modSp add mod">
        <pc:chgData name="Cristian Chilipirea" userId="34ab170da5908fc4" providerId="LiveId" clId="{12EDA4A3-40AB-4727-AD3D-0EC352D20837}" dt="2021-10-10T18:12:05.102" v="276" actId="120"/>
        <pc:sldMkLst>
          <pc:docMk/>
          <pc:sldMk cId="3580444410" sldId="643"/>
        </pc:sldMkLst>
        <pc:spChg chg="add mod">
          <ac:chgData name="Cristian Chilipirea" userId="34ab170da5908fc4" providerId="LiveId" clId="{12EDA4A3-40AB-4727-AD3D-0EC352D20837}" dt="2021-10-10T18:12:05.102" v="276" actId="120"/>
          <ac:spMkLst>
            <pc:docMk/>
            <pc:sldMk cId="3580444410" sldId="643"/>
            <ac:spMk id="3" creationId="{2BC6742C-2B27-4E80-8E81-5634A6BC5773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580444410" sldId="643"/>
            <ac:spMk id="4" creationId="{9DB389E7-A294-4FEF-BCA5-63B555492AD7}"/>
          </ac:spMkLst>
        </pc:spChg>
      </pc:sldChg>
      <pc:sldChg chg="addSp delSp modSp add mod">
        <pc:chgData name="Cristian Chilipirea" userId="34ab170da5908fc4" providerId="LiveId" clId="{12EDA4A3-40AB-4727-AD3D-0EC352D20837}" dt="2021-10-10T18:22:48.423" v="332" actId="207"/>
        <pc:sldMkLst>
          <pc:docMk/>
          <pc:sldMk cId="2645893947" sldId="64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45893947" sldId="644"/>
            <ac:spMk id="4" creationId="{B4844600-A676-4DFF-80BF-033DA53FD72B}"/>
          </ac:spMkLst>
        </pc:spChg>
        <pc:spChg chg="add mod">
          <ac:chgData name="Cristian Chilipirea" userId="34ab170da5908fc4" providerId="LiveId" clId="{12EDA4A3-40AB-4727-AD3D-0EC352D20837}" dt="2021-10-10T18:12:15.136" v="277" actId="120"/>
          <ac:spMkLst>
            <pc:docMk/>
            <pc:sldMk cId="2645893947" sldId="644"/>
            <ac:spMk id="5" creationId="{967C4591-229A-4750-B37D-915E8DB8A7EA}"/>
          </ac:spMkLst>
        </pc:spChg>
        <pc:spChg chg="mod">
          <ac:chgData name="Cristian Chilipirea" userId="34ab170da5908fc4" providerId="LiveId" clId="{12EDA4A3-40AB-4727-AD3D-0EC352D20837}" dt="2021-10-10T18:22:28.517" v="331" actId="207"/>
          <ac:spMkLst>
            <pc:docMk/>
            <pc:sldMk cId="2645893947" sldId="644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2:48.423" v="332" actId="207"/>
          <ac:spMkLst>
            <pc:docMk/>
            <pc:sldMk cId="2645893947" sldId="644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22:28.517" v="331" actId="207"/>
          <ac:spMkLst>
            <pc:docMk/>
            <pc:sldMk cId="2645893947" sldId="644"/>
            <ac:spMk id="19" creationId="{B487E57C-9D81-4445-B614-083E4F097D39}"/>
          </ac:spMkLst>
        </pc:spChg>
        <pc:spChg chg="mod">
          <ac:chgData name="Cristian Chilipirea" userId="34ab170da5908fc4" providerId="LiveId" clId="{12EDA4A3-40AB-4727-AD3D-0EC352D20837}" dt="2021-10-10T18:22:48.423" v="332" actId="207"/>
          <ac:spMkLst>
            <pc:docMk/>
            <pc:sldMk cId="2645893947" sldId="644"/>
            <ac:spMk id="24" creationId="{2CF5D393-66BD-4FA7-8FC6-A2C963B74789}"/>
          </ac:spMkLst>
        </pc:spChg>
      </pc:sldChg>
      <pc:sldChg chg="addSp delSp modSp add mod">
        <pc:chgData name="Cristian Chilipirea" userId="34ab170da5908fc4" providerId="LiveId" clId="{12EDA4A3-40AB-4727-AD3D-0EC352D20837}" dt="2021-10-10T18:23:05.684" v="334" actId="207"/>
        <pc:sldMkLst>
          <pc:docMk/>
          <pc:sldMk cId="559295034" sldId="64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59295034" sldId="645"/>
            <ac:spMk id="4" creationId="{D0B4C046-4836-450C-BF33-BB3A100703C7}"/>
          </ac:spMkLst>
        </pc:spChg>
        <pc:spChg chg="add mod">
          <ac:chgData name="Cristian Chilipirea" userId="34ab170da5908fc4" providerId="LiveId" clId="{12EDA4A3-40AB-4727-AD3D-0EC352D20837}" dt="2021-10-10T18:12:21.807" v="278" actId="120"/>
          <ac:spMkLst>
            <pc:docMk/>
            <pc:sldMk cId="559295034" sldId="645"/>
            <ac:spMk id="5" creationId="{D68C9FDA-CA7B-4D12-9028-8480E560ED4D}"/>
          </ac:spMkLst>
        </pc:spChg>
        <pc:spChg chg="mod">
          <ac:chgData name="Cristian Chilipirea" userId="34ab170da5908fc4" providerId="LiveId" clId="{12EDA4A3-40AB-4727-AD3D-0EC352D20837}" dt="2021-10-10T18:23:01.930" v="333" actId="207"/>
          <ac:spMkLst>
            <pc:docMk/>
            <pc:sldMk cId="559295034" sldId="645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3:05.684" v="334" actId="207"/>
          <ac:spMkLst>
            <pc:docMk/>
            <pc:sldMk cId="559295034" sldId="645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19:23.658" v="323" actId="120"/>
        <pc:sldMkLst>
          <pc:docMk/>
          <pc:sldMk cId="1922016729" sldId="646"/>
        </pc:sldMkLst>
        <pc:spChg chg="add mod">
          <ac:chgData name="Cristian Chilipirea" userId="34ab170da5908fc4" providerId="LiveId" clId="{12EDA4A3-40AB-4727-AD3D-0EC352D20837}" dt="2021-10-10T18:19:23.658" v="323" actId="120"/>
          <ac:spMkLst>
            <pc:docMk/>
            <pc:sldMk cId="1922016729" sldId="646"/>
            <ac:spMk id="3" creationId="{A7847D05-3CF4-4F65-A39C-B88B3F65754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22016729" sldId="646"/>
            <ac:spMk id="4" creationId="{0E62E787-837E-4924-AFDA-9DC4B0285073}"/>
          </ac:spMkLst>
        </pc:spChg>
        <pc:spChg chg="mod">
          <ac:chgData name="Cristian Chilipirea" userId="34ab170da5908fc4" providerId="LiveId" clId="{12EDA4A3-40AB-4727-AD3D-0EC352D20837}" dt="2021-10-10T18:04:56.800" v="229" actId="207"/>
          <ac:spMkLst>
            <pc:docMk/>
            <pc:sldMk cId="1922016729" sldId="646"/>
            <ac:spMk id="6" creationId="{23CEB53E-19C4-4988-8B3C-1A89BE87B337}"/>
          </ac:spMkLst>
        </pc:spChg>
      </pc:sldChg>
      <pc:sldChg chg="addSp delSp modSp add mod">
        <pc:chgData name="Cristian Chilipirea" userId="34ab170da5908fc4" providerId="LiveId" clId="{12EDA4A3-40AB-4727-AD3D-0EC352D20837}" dt="2021-10-10T18:03:20.031" v="217" actId="120"/>
        <pc:sldMkLst>
          <pc:docMk/>
          <pc:sldMk cId="4245528660" sldId="647"/>
        </pc:sldMkLst>
        <pc:spChg chg="add mod">
          <ac:chgData name="Cristian Chilipirea" userId="34ab170da5908fc4" providerId="LiveId" clId="{12EDA4A3-40AB-4727-AD3D-0EC352D20837}" dt="2021-10-10T18:03:20.031" v="217" actId="120"/>
          <ac:spMkLst>
            <pc:docMk/>
            <pc:sldMk cId="4245528660" sldId="647"/>
            <ac:spMk id="3" creationId="{5E070712-38C9-4A23-82B4-E1A171A8F3E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45528660" sldId="647"/>
            <ac:spMk id="4" creationId="{0C421F03-A041-4DC5-8F46-6CE9B7B1ED94}"/>
          </ac:spMkLst>
        </pc:spChg>
        <pc:spChg chg="mod">
          <ac:chgData name="Cristian Chilipirea" userId="34ab170da5908fc4" providerId="LiveId" clId="{12EDA4A3-40AB-4727-AD3D-0EC352D20837}" dt="2021-10-10T17:42:51.421" v="8" actId="27636"/>
          <ac:spMkLst>
            <pc:docMk/>
            <pc:sldMk cId="4245528660" sldId="647"/>
            <ac:spMk id="6" creationId="{23CEB53E-19C4-4988-8B3C-1A89BE87B337}"/>
          </ac:spMkLst>
        </pc:spChg>
      </pc:sldChg>
      <pc:sldChg chg="addSp delSp modSp add mod">
        <pc:chgData name="Cristian Chilipirea" userId="34ab170da5908fc4" providerId="LiveId" clId="{12EDA4A3-40AB-4727-AD3D-0EC352D20837}" dt="2021-10-10T18:04:51.236" v="227" actId="120"/>
        <pc:sldMkLst>
          <pc:docMk/>
          <pc:sldMk cId="968886458" sldId="648"/>
        </pc:sldMkLst>
        <pc:spChg chg="add mod">
          <ac:chgData name="Cristian Chilipirea" userId="34ab170da5908fc4" providerId="LiveId" clId="{12EDA4A3-40AB-4727-AD3D-0EC352D20837}" dt="2021-10-10T18:04:51.236" v="227" actId="120"/>
          <ac:spMkLst>
            <pc:docMk/>
            <pc:sldMk cId="968886458" sldId="648"/>
            <ac:spMk id="3" creationId="{5A9865EF-3440-4CF3-8E44-29152A5E326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68886458" sldId="648"/>
            <ac:spMk id="4" creationId="{6D84BBCC-3774-4F49-85A4-8A91A6340A8F}"/>
          </ac:spMkLst>
        </pc:spChg>
        <pc:spChg chg="mod">
          <ac:chgData name="Cristian Chilipirea" userId="34ab170da5908fc4" providerId="LiveId" clId="{12EDA4A3-40AB-4727-AD3D-0EC352D20837}" dt="2021-10-10T18:03:42.869" v="219" actId="207"/>
          <ac:spMkLst>
            <pc:docMk/>
            <pc:sldMk cId="968886458" sldId="648"/>
            <ac:spMk id="6" creationId="{23CEB53E-19C4-4988-8B3C-1A89BE87B337}"/>
          </ac:spMkLst>
        </pc:spChg>
      </pc:sldChg>
      <pc:sldChg chg="addSp delSp modSp add mod">
        <pc:chgData name="Cristian Chilipirea" userId="34ab170da5908fc4" providerId="LiveId" clId="{12EDA4A3-40AB-4727-AD3D-0EC352D20837}" dt="2021-10-10T18:24:35.749" v="352" actId="207"/>
        <pc:sldMkLst>
          <pc:docMk/>
          <pc:sldMk cId="223523598" sldId="64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3523598" sldId="649"/>
            <ac:spMk id="4" creationId="{C3621597-C9A0-4A77-B611-FBAD9BED6D63}"/>
          </ac:spMkLst>
        </pc:spChg>
        <pc:spChg chg="add mod">
          <ac:chgData name="Cristian Chilipirea" userId="34ab170da5908fc4" providerId="LiveId" clId="{12EDA4A3-40AB-4727-AD3D-0EC352D20837}" dt="2021-10-10T18:12:27.054" v="279" actId="120"/>
          <ac:spMkLst>
            <pc:docMk/>
            <pc:sldMk cId="223523598" sldId="649"/>
            <ac:spMk id="6" creationId="{01AB82BE-C6DE-4392-8311-1DB89AD78900}"/>
          </ac:spMkLst>
        </pc:spChg>
        <pc:spChg chg="mod">
          <ac:chgData name="Cristian Chilipirea" userId="34ab170da5908fc4" providerId="LiveId" clId="{12EDA4A3-40AB-4727-AD3D-0EC352D20837}" dt="2021-10-10T18:23:13.472" v="335" actId="207"/>
          <ac:spMkLst>
            <pc:docMk/>
            <pc:sldMk cId="223523598" sldId="649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35.749" v="352" actId="207"/>
          <ac:spMkLst>
            <pc:docMk/>
            <pc:sldMk cId="223523598" sldId="649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31.891" v="351" actId="207"/>
        <pc:sldMkLst>
          <pc:docMk/>
          <pc:sldMk cId="1789544321" sldId="65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89544321" sldId="650"/>
            <ac:spMk id="4" creationId="{C9D5E392-B2D9-4DDC-BBB3-CDCA6CF5E817}"/>
          </ac:spMkLst>
        </pc:spChg>
        <pc:spChg chg="add mod">
          <ac:chgData name="Cristian Chilipirea" userId="34ab170da5908fc4" providerId="LiveId" clId="{12EDA4A3-40AB-4727-AD3D-0EC352D20837}" dt="2021-10-10T18:12:32.513" v="280" actId="120"/>
          <ac:spMkLst>
            <pc:docMk/>
            <pc:sldMk cId="1789544321" sldId="650"/>
            <ac:spMk id="6" creationId="{0A73BFBB-AA0B-42A9-894E-F26D9C19C315}"/>
          </ac:spMkLst>
        </pc:spChg>
        <pc:spChg chg="mod">
          <ac:chgData name="Cristian Chilipirea" userId="34ab170da5908fc4" providerId="LiveId" clId="{12EDA4A3-40AB-4727-AD3D-0EC352D20837}" dt="2021-10-10T18:23:18.019" v="336" actId="207"/>
          <ac:spMkLst>
            <pc:docMk/>
            <pc:sldMk cId="1789544321" sldId="650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31.891" v="351" actId="207"/>
          <ac:spMkLst>
            <pc:docMk/>
            <pc:sldMk cId="1789544321" sldId="650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26.339" v="350" actId="207"/>
        <pc:sldMkLst>
          <pc:docMk/>
          <pc:sldMk cId="320564615" sldId="65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0564615" sldId="651"/>
            <ac:spMk id="4" creationId="{96E3D8C3-F2CF-414E-9050-EDBF9143B7CF}"/>
          </ac:spMkLst>
        </pc:spChg>
        <pc:spChg chg="add mod">
          <ac:chgData name="Cristian Chilipirea" userId="34ab170da5908fc4" providerId="LiveId" clId="{12EDA4A3-40AB-4727-AD3D-0EC352D20837}" dt="2021-10-10T18:12:37.108" v="281" actId="120"/>
          <ac:spMkLst>
            <pc:docMk/>
            <pc:sldMk cId="320564615" sldId="651"/>
            <ac:spMk id="6" creationId="{34BC05A2-389F-405B-B3D4-BE6A50CCCC53}"/>
          </ac:spMkLst>
        </pc:spChg>
        <pc:spChg chg="mod">
          <ac:chgData name="Cristian Chilipirea" userId="34ab170da5908fc4" providerId="LiveId" clId="{12EDA4A3-40AB-4727-AD3D-0EC352D20837}" dt="2021-10-10T18:23:22.068" v="337" actId="207"/>
          <ac:spMkLst>
            <pc:docMk/>
            <pc:sldMk cId="320564615" sldId="651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26.339" v="350" actId="207"/>
          <ac:spMkLst>
            <pc:docMk/>
            <pc:sldMk cId="320564615" sldId="651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22.747" v="349" actId="207"/>
        <pc:sldMkLst>
          <pc:docMk/>
          <pc:sldMk cId="197569966" sldId="65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7569966" sldId="652"/>
            <ac:spMk id="4" creationId="{51F6C796-C84D-4A6C-9AC3-ECB9F9FA6617}"/>
          </ac:spMkLst>
        </pc:spChg>
        <pc:spChg chg="add mod">
          <ac:chgData name="Cristian Chilipirea" userId="34ab170da5908fc4" providerId="LiveId" clId="{12EDA4A3-40AB-4727-AD3D-0EC352D20837}" dt="2021-10-10T18:12:41.557" v="282" actId="120"/>
          <ac:spMkLst>
            <pc:docMk/>
            <pc:sldMk cId="197569966" sldId="652"/>
            <ac:spMk id="6" creationId="{CDB30F9A-19C6-4B52-8939-1335B9F8DD74}"/>
          </ac:spMkLst>
        </pc:spChg>
        <pc:spChg chg="mod">
          <ac:chgData name="Cristian Chilipirea" userId="34ab170da5908fc4" providerId="LiveId" clId="{12EDA4A3-40AB-4727-AD3D-0EC352D20837}" dt="2021-10-10T18:23:27.119" v="338" actId="207"/>
          <ac:spMkLst>
            <pc:docMk/>
            <pc:sldMk cId="197569966" sldId="652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22.747" v="349" actId="207"/>
          <ac:spMkLst>
            <pc:docMk/>
            <pc:sldMk cId="197569966" sldId="652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05.353" v="345" actId="207"/>
        <pc:sldMkLst>
          <pc:docMk/>
          <pc:sldMk cId="737676578" sldId="65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737676578" sldId="653"/>
            <ac:spMk id="4" creationId="{7368F3C6-E372-4F9F-ADFD-67BC5706A4C4}"/>
          </ac:spMkLst>
        </pc:spChg>
        <pc:spChg chg="add mod">
          <ac:chgData name="Cristian Chilipirea" userId="34ab170da5908fc4" providerId="LiveId" clId="{12EDA4A3-40AB-4727-AD3D-0EC352D20837}" dt="2021-10-10T18:12:59.906" v="286" actId="120"/>
          <ac:spMkLst>
            <pc:docMk/>
            <pc:sldMk cId="737676578" sldId="653"/>
            <ac:spMk id="6" creationId="{E8389651-8127-4159-8B41-661BF34D309A}"/>
          </ac:spMkLst>
        </pc:spChg>
        <pc:spChg chg="mod">
          <ac:chgData name="Cristian Chilipirea" userId="34ab170da5908fc4" providerId="LiveId" clId="{12EDA4A3-40AB-4727-AD3D-0EC352D20837}" dt="2021-10-10T18:23:46.432" v="342" actId="207"/>
          <ac:spMkLst>
            <pc:docMk/>
            <pc:sldMk cId="737676578" sldId="653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05.353" v="345" actId="207"/>
          <ac:spMkLst>
            <pc:docMk/>
            <pc:sldMk cId="737676578" sldId="653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12.972" v="347" actId="207"/>
        <pc:sldMkLst>
          <pc:docMk/>
          <pc:sldMk cId="3977472531" sldId="65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977472531" sldId="654"/>
            <ac:spMk id="4" creationId="{6CEBE1A9-A5E2-42E7-A9D5-9633AB0E3F95}"/>
          </ac:spMkLst>
        </pc:spChg>
        <pc:spChg chg="mod">
          <ac:chgData name="Cristian Chilipirea" userId="34ab170da5908fc4" providerId="LiveId" clId="{12EDA4A3-40AB-4727-AD3D-0EC352D20837}" dt="2021-10-10T18:23:36.899" v="340" actId="207"/>
          <ac:spMkLst>
            <pc:docMk/>
            <pc:sldMk cId="3977472531" sldId="654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12.972" v="347" actId="207"/>
          <ac:spMkLst>
            <pc:docMk/>
            <pc:sldMk cId="3977472531" sldId="654"/>
            <ac:spMk id="12" creationId="{A6EDD160-61F4-4C55-A69A-3A706477C7F0}"/>
          </ac:spMkLst>
        </pc:spChg>
        <pc:spChg chg="add mod">
          <ac:chgData name="Cristian Chilipirea" userId="34ab170da5908fc4" providerId="LiveId" clId="{12EDA4A3-40AB-4727-AD3D-0EC352D20837}" dt="2021-10-10T18:12:50.146" v="284" actId="120"/>
          <ac:spMkLst>
            <pc:docMk/>
            <pc:sldMk cId="3977472531" sldId="654"/>
            <ac:spMk id="17" creationId="{E1B68720-70D6-45F5-AC85-F47A4860978B}"/>
          </ac:spMkLst>
        </pc:spChg>
      </pc:sldChg>
      <pc:sldChg chg="addSp delSp modSp add mod">
        <pc:chgData name="Cristian Chilipirea" userId="34ab170da5908fc4" providerId="LiveId" clId="{12EDA4A3-40AB-4727-AD3D-0EC352D20837}" dt="2021-10-10T18:24:17.409" v="348" actId="207"/>
        <pc:sldMkLst>
          <pc:docMk/>
          <pc:sldMk cId="3843839531" sldId="65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43839531" sldId="655"/>
            <ac:spMk id="4" creationId="{100C17FD-92C3-4DDA-8A71-C4EA2EEC9D6B}"/>
          </ac:spMkLst>
        </pc:spChg>
        <pc:spChg chg="add mod">
          <ac:chgData name="Cristian Chilipirea" userId="34ab170da5908fc4" providerId="LiveId" clId="{12EDA4A3-40AB-4727-AD3D-0EC352D20837}" dt="2021-10-10T18:12:46.060" v="283" actId="120"/>
          <ac:spMkLst>
            <pc:docMk/>
            <pc:sldMk cId="3843839531" sldId="655"/>
            <ac:spMk id="6" creationId="{CE32081D-0495-47C4-9683-BC6FBC49CB59}"/>
          </ac:spMkLst>
        </pc:spChg>
        <pc:spChg chg="mod">
          <ac:chgData name="Cristian Chilipirea" userId="34ab170da5908fc4" providerId="LiveId" clId="{12EDA4A3-40AB-4727-AD3D-0EC352D20837}" dt="2021-10-10T18:23:31.832" v="339" actId="207"/>
          <ac:spMkLst>
            <pc:docMk/>
            <pc:sldMk cId="3843839531" sldId="655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17.409" v="348" actId="207"/>
          <ac:spMkLst>
            <pc:docMk/>
            <pc:sldMk cId="3843839531" sldId="655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09.276" v="346" actId="207"/>
        <pc:sldMkLst>
          <pc:docMk/>
          <pc:sldMk cId="4220760723" sldId="65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20760723" sldId="656"/>
            <ac:spMk id="4" creationId="{248E65A9-BAD3-406A-A665-DCC561FE3646}"/>
          </ac:spMkLst>
        </pc:spChg>
        <pc:spChg chg="add mod">
          <ac:chgData name="Cristian Chilipirea" userId="34ab170da5908fc4" providerId="LiveId" clId="{12EDA4A3-40AB-4727-AD3D-0EC352D20837}" dt="2021-10-10T18:12:55.168" v="285" actId="120"/>
          <ac:spMkLst>
            <pc:docMk/>
            <pc:sldMk cId="4220760723" sldId="656"/>
            <ac:spMk id="6" creationId="{234BF97E-542E-460B-B0BC-94EAF168C833}"/>
          </ac:spMkLst>
        </pc:spChg>
        <pc:spChg chg="mod">
          <ac:chgData name="Cristian Chilipirea" userId="34ab170da5908fc4" providerId="LiveId" clId="{12EDA4A3-40AB-4727-AD3D-0EC352D20837}" dt="2021-10-10T18:23:42.430" v="341" actId="207"/>
          <ac:spMkLst>
            <pc:docMk/>
            <pc:sldMk cId="4220760723" sldId="656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09.276" v="346" actId="207"/>
          <ac:spMkLst>
            <pc:docMk/>
            <pc:sldMk cId="4220760723" sldId="656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24:00.843" v="344" actId="207"/>
        <pc:sldMkLst>
          <pc:docMk/>
          <pc:sldMk cId="1154542582" sldId="65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154542582" sldId="657"/>
            <ac:spMk id="4" creationId="{B8BA7A07-7ACE-4711-AF2C-892165D6D280}"/>
          </ac:spMkLst>
        </pc:spChg>
        <pc:spChg chg="add mod">
          <ac:chgData name="Cristian Chilipirea" userId="34ab170da5908fc4" providerId="LiveId" clId="{12EDA4A3-40AB-4727-AD3D-0EC352D20837}" dt="2021-10-10T18:13:02.988" v="287" actId="120"/>
          <ac:spMkLst>
            <pc:docMk/>
            <pc:sldMk cId="1154542582" sldId="657"/>
            <ac:spMk id="6" creationId="{C4F58B14-1CB2-4F7F-997C-A609DFD124B2}"/>
          </ac:spMkLst>
        </pc:spChg>
        <pc:spChg chg="mod">
          <ac:chgData name="Cristian Chilipirea" userId="34ab170da5908fc4" providerId="LiveId" clId="{12EDA4A3-40AB-4727-AD3D-0EC352D20837}" dt="2021-10-10T18:23:52.295" v="343" actId="207"/>
          <ac:spMkLst>
            <pc:docMk/>
            <pc:sldMk cId="1154542582" sldId="657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24:00.843" v="344" actId="207"/>
          <ac:spMkLst>
            <pc:docMk/>
            <pc:sldMk cId="1154542582" sldId="657"/>
            <ac:spMk id="12" creationId="{A6EDD160-61F4-4C55-A69A-3A706477C7F0}"/>
          </ac:spMkLst>
        </pc:spChg>
      </pc:sldChg>
      <pc:sldChg chg="addSp delSp modSp add mod">
        <pc:chgData name="Cristian Chilipirea" userId="34ab170da5908fc4" providerId="LiveId" clId="{12EDA4A3-40AB-4727-AD3D-0EC352D20837}" dt="2021-10-10T18:14:17.373" v="289" actId="207"/>
        <pc:sldMkLst>
          <pc:docMk/>
          <pc:sldMk cId="433686599" sldId="65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33686599" sldId="658"/>
            <ac:spMk id="4" creationId="{65F66EAF-BD0C-4F47-82FA-2DC263DD1D8D}"/>
          </ac:spMkLst>
        </pc:spChg>
        <pc:spChg chg="add mod">
          <ac:chgData name="Cristian Chilipirea" userId="34ab170da5908fc4" providerId="LiveId" clId="{12EDA4A3-40AB-4727-AD3D-0EC352D20837}" dt="2021-10-10T18:13:08.591" v="288" actId="120"/>
          <ac:spMkLst>
            <pc:docMk/>
            <pc:sldMk cId="433686599" sldId="658"/>
            <ac:spMk id="6" creationId="{2F2CEFB7-D0DE-4C14-B268-52E4E625016B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4:17.373" v="289" actId="207"/>
          <ac:spMkLst>
            <pc:docMk/>
            <pc:sldMk cId="433686599" sldId="658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4:42.682" v="295" actId="120"/>
        <pc:sldMkLst>
          <pc:docMk/>
          <pc:sldMk cId="3244936037" sldId="65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44936037" sldId="659"/>
            <ac:spMk id="4" creationId="{D7E85F56-4247-45CE-8902-5551C00EC788}"/>
          </ac:spMkLst>
        </pc:spChg>
        <pc:spChg chg="add mod">
          <ac:chgData name="Cristian Chilipirea" userId="34ab170da5908fc4" providerId="LiveId" clId="{12EDA4A3-40AB-4727-AD3D-0EC352D20837}" dt="2021-10-10T18:14:42.682" v="295" actId="120"/>
          <ac:spMkLst>
            <pc:docMk/>
            <pc:sldMk cId="3244936037" sldId="659"/>
            <ac:spMk id="6" creationId="{ADE8A2D3-6B4B-40F9-B71A-1C5AE56D7E52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4:27.746" v="290" actId="207"/>
          <ac:spMkLst>
            <pc:docMk/>
            <pc:sldMk cId="3244936037" sldId="659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4:39.614" v="294" actId="120"/>
        <pc:sldMkLst>
          <pc:docMk/>
          <pc:sldMk cId="3712352938" sldId="66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12352938" sldId="660"/>
            <ac:spMk id="4" creationId="{0413E106-DCE8-4552-9AC9-A0B425ECC030}"/>
          </ac:spMkLst>
        </pc:spChg>
        <pc:spChg chg="add mod">
          <ac:chgData name="Cristian Chilipirea" userId="34ab170da5908fc4" providerId="LiveId" clId="{12EDA4A3-40AB-4727-AD3D-0EC352D20837}" dt="2021-10-10T18:14:39.614" v="294" actId="120"/>
          <ac:spMkLst>
            <pc:docMk/>
            <pc:sldMk cId="3712352938" sldId="660"/>
            <ac:spMk id="6" creationId="{176C2B09-4F6D-407B-A8F6-5AA97BA55426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4:37.043" v="293" actId="207"/>
          <ac:spMkLst>
            <pc:docMk/>
            <pc:sldMk cId="3712352938" sldId="660"/>
            <ac:spMk id="18" creationId="{67F1019D-76F5-41D2-96B9-492498ABE019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19" creationId="{E105C5C4-51DD-49C5-908B-9A8C6C16BB4A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20" creationId="{B9D65FB3-CC24-41A6-86C6-485EEFCE426D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21" creationId="{C9027604-5087-46FB-AAE4-E344200B5C4B}"/>
          </ac:spMkLst>
        </pc:spChg>
        <pc:spChg chg="add mod">
          <ac:chgData name="Cristian Chilipirea" userId="34ab170da5908fc4" providerId="LiveId" clId="{12EDA4A3-40AB-4727-AD3D-0EC352D20837}" dt="2021-10-10T18:14:34.107" v="292" actId="571"/>
          <ac:spMkLst>
            <pc:docMk/>
            <pc:sldMk cId="3712352938" sldId="660"/>
            <ac:spMk id="22" creationId="{5F2E18CD-D07D-4216-ADBC-45A9C24D3D01}"/>
          </ac:spMkLst>
        </pc:spChg>
      </pc:sldChg>
      <pc:sldChg chg="addSp delSp modSp add mod">
        <pc:chgData name="Cristian Chilipirea" userId="34ab170da5908fc4" providerId="LiveId" clId="{12EDA4A3-40AB-4727-AD3D-0EC352D20837}" dt="2021-10-10T18:14:55.096" v="297" actId="207"/>
        <pc:sldMkLst>
          <pc:docMk/>
          <pc:sldMk cId="3152073219" sldId="66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52073219" sldId="661"/>
            <ac:spMk id="4" creationId="{955A499D-792E-4F89-AE16-23BBC3F99E06}"/>
          </ac:spMkLst>
        </pc:spChg>
        <pc:spChg chg="add mod">
          <ac:chgData name="Cristian Chilipirea" userId="34ab170da5908fc4" providerId="LiveId" clId="{12EDA4A3-40AB-4727-AD3D-0EC352D20837}" dt="2021-10-10T18:14:46.950" v="296" actId="120"/>
          <ac:spMkLst>
            <pc:docMk/>
            <pc:sldMk cId="3152073219" sldId="661"/>
            <ac:spMk id="6" creationId="{DF8E656C-50A4-493D-A7E1-D29495FAD950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4:55.096" v="297" actId="207"/>
          <ac:spMkLst>
            <pc:docMk/>
            <pc:sldMk cId="3152073219" sldId="661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9:04.563" v="321" actId="120"/>
        <pc:sldMkLst>
          <pc:docMk/>
          <pc:sldMk cId="1633870481" sldId="66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33870481" sldId="662"/>
            <ac:spMk id="4" creationId="{EBD94EB3-F802-4CA0-9E40-F8AA8041F53D}"/>
          </ac:spMkLst>
        </pc:spChg>
        <pc:spChg chg="add mod">
          <ac:chgData name="Cristian Chilipirea" userId="34ab170da5908fc4" providerId="LiveId" clId="{12EDA4A3-40AB-4727-AD3D-0EC352D20837}" dt="2021-10-10T18:19:04.563" v="321" actId="120"/>
          <ac:spMkLst>
            <pc:docMk/>
            <pc:sldMk cId="1633870481" sldId="662"/>
            <ac:spMk id="6" creationId="{1D058567-7CA0-464A-AAC0-21888B1A316C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03.378" v="298" actId="207"/>
          <ac:spMkLst>
            <pc:docMk/>
            <pc:sldMk cId="1633870481" sldId="662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5:23.357" v="300" actId="120"/>
        <pc:sldMkLst>
          <pc:docMk/>
          <pc:sldMk cId="2075269318" sldId="66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075269318" sldId="663"/>
            <ac:spMk id="4" creationId="{120C77FB-7D08-4383-BFDE-658BE381F2EE}"/>
          </ac:spMkLst>
        </pc:spChg>
        <pc:spChg chg="add mod">
          <ac:chgData name="Cristian Chilipirea" userId="34ab170da5908fc4" providerId="LiveId" clId="{12EDA4A3-40AB-4727-AD3D-0EC352D20837}" dt="2021-10-10T18:15:23.357" v="300" actId="120"/>
          <ac:spMkLst>
            <pc:docMk/>
            <pc:sldMk cId="2075269318" sldId="663"/>
            <ac:spMk id="6" creationId="{D8B9A4B6-8B4A-479D-B63E-1B034C27ED50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20.970" v="299" actId="207"/>
          <ac:spMkLst>
            <pc:docMk/>
            <pc:sldMk cId="2075269318" sldId="663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04.190" v="310" actId="120"/>
        <pc:sldMkLst>
          <pc:docMk/>
          <pc:sldMk cId="1507539060" sldId="66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07539060" sldId="664"/>
            <ac:spMk id="4" creationId="{FE191E28-D742-475C-AD79-4BAF6D9657D2}"/>
          </ac:spMkLst>
        </pc:spChg>
        <pc:spChg chg="add mod">
          <ac:chgData name="Cristian Chilipirea" userId="34ab170da5908fc4" providerId="LiveId" clId="{12EDA4A3-40AB-4727-AD3D-0EC352D20837}" dt="2021-10-10T18:17:04.190" v="310" actId="120"/>
          <ac:spMkLst>
            <pc:docMk/>
            <pc:sldMk cId="1507539060" sldId="664"/>
            <ac:spMk id="6" creationId="{AE12CAA5-34B9-40B2-86A7-B4B8ECF66F22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37.195" v="301" actId="207"/>
          <ac:spMkLst>
            <pc:docMk/>
            <pc:sldMk cId="1507539060" sldId="664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06.840" v="311" actId="120"/>
        <pc:sldMkLst>
          <pc:docMk/>
          <pc:sldMk cId="3652826584" sldId="66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52826584" sldId="665"/>
            <ac:spMk id="4" creationId="{7B7999E8-1500-446E-9AF3-4CA4042F8B76}"/>
          </ac:spMkLst>
        </pc:spChg>
        <pc:spChg chg="add mod">
          <ac:chgData name="Cristian Chilipirea" userId="34ab170da5908fc4" providerId="LiveId" clId="{12EDA4A3-40AB-4727-AD3D-0EC352D20837}" dt="2021-10-10T18:17:06.840" v="311" actId="120"/>
          <ac:spMkLst>
            <pc:docMk/>
            <pc:sldMk cId="3652826584" sldId="665"/>
            <ac:spMk id="6" creationId="{BDC56C1A-ECE0-41E0-A7DB-449946FB058B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7" creationId="{53B69628-7F62-48F1-B988-DF5202C4AFDF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8" creationId="{5BECD3A1-9110-4527-920A-2D21A6C74E39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9" creationId="{737F77CE-A336-42E3-8F5B-A76533C51F6C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0" creationId="{FBA0364D-02D3-4C4F-BEA1-0CC86A562C63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1" creationId="{CEC1D36F-B1AE-46FF-8B14-97F47474A82D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2" creationId="{A6EDD160-61F4-4C55-A69A-3A706477C7F0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3" creationId="{E162C5CD-6484-40E7-8D92-E90BB2BE27BB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48.132" v="302" actId="207"/>
          <ac:spMkLst>
            <pc:docMk/>
            <pc:sldMk cId="3652826584" sldId="665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09.931" v="312" actId="120"/>
        <pc:sldMkLst>
          <pc:docMk/>
          <pc:sldMk cId="48099287" sldId="666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8099287" sldId="666"/>
            <ac:spMk id="4" creationId="{57AC1C79-C364-486E-AD2B-7A065FB471B5}"/>
          </ac:spMkLst>
        </pc:spChg>
        <pc:spChg chg="add mod">
          <ac:chgData name="Cristian Chilipirea" userId="34ab170da5908fc4" providerId="LiveId" clId="{12EDA4A3-40AB-4727-AD3D-0EC352D20837}" dt="2021-10-10T18:17:09.931" v="312" actId="120"/>
          <ac:spMkLst>
            <pc:docMk/>
            <pc:sldMk cId="48099287" sldId="666"/>
            <ac:spMk id="6" creationId="{A2A9F866-5EA8-45AD-BC44-B82E13281797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5:55.241" v="303" actId="207"/>
          <ac:spMkLst>
            <pc:docMk/>
            <pc:sldMk cId="48099287" sldId="666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12.427" v="313" actId="120"/>
        <pc:sldMkLst>
          <pc:docMk/>
          <pc:sldMk cId="984253484" sldId="66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984253484" sldId="667"/>
            <ac:spMk id="4" creationId="{95D22C33-ACBD-4143-91A5-21FD084670C4}"/>
          </ac:spMkLst>
        </pc:spChg>
        <pc:spChg chg="add mod">
          <ac:chgData name="Cristian Chilipirea" userId="34ab170da5908fc4" providerId="LiveId" clId="{12EDA4A3-40AB-4727-AD3D-0EC352D20837}" dt="2021-10-10T18:17:12.427" v="313" actId="120"/>
          <ac:spMkLst>
            <pc:docMk/>
            <pc:sldMk cId="984253484" sldId="667"/>
            <ac:spMk id="6" creationId="{E4EC0B38-A333-46B3-9262-05836E6FB8C1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6" creationId="{9F7CC8E5-16E1-415F-9ECE-322689F56660}"/>
          </ac:spMkLst>
        </pc:spChg>
        <pc:spChg chg="mod">
          <ac:chgData name="Cristian Chilipirea" userId="34ab170da5908fc4" providerId="LiveId" clId="{12EDA4A3-40AB-4727-AD3D-0EC352D20837}" dt="2021-10-10T18:16:02.775" v="304" actId="207"/>
          <ac:spMkLst>
            <pc:docMk/>
            <pc:sldMk cId="984253484" sldId="667"/>
            <ac:spMk id="18" creationId="{67F1019D-76F5-41D2-96B9-492498ABE019}"/>
          </ac:spMkLst>
        </pc:spChg>
      </pc:sldChg>
      <pc:sldChg chg="addSp delSp modSp add mod">
        <pc:chgData name="Cristian Chilipirea" userId="34ab170da5908fc4" providerId="LiveId" clId="{12EDA4A3-40AB-4727-AD3D-0EC352D20837}" dt="2021-10-10T18:17:16.858" v="314" actId="120"/>
        <pc:sldMkLst>
          <pc:docMk/>
          <pc:sldMk cId="4023350196" sldId="66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023350196" sldId="668"/>
            <ac:spMk id="4" creationId="{377B5FEB-E2F4-47A0-A02C-D681EF44ACA2}"/>
          </ac:spMkLst>
        </pc:spChg>
        <pc:spChg chg="add mod">
          <ac:chgData name="Cristian Chilipirea" userId="34ab170da5908fc4" providerId="LiveId" clId="{12EDA4A3-40AB-4727-AD3D-0EC352D20837}" dt="2021-10-10T18:17:16.858" v="314" actId="120"/>
          <ac:spMkLst>
            <pc:docMk/>
            <pc:sldMk cId="4023350196" sldId="668"/>
            <ac:spMk id="5" creationId="{5161F54E-F86D-4A82-813F-9934288105DE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16.624" v="305" actId="207"/>
          <ac:spMkLst>
            <pc:docMk/>
            <pc:sldMk cId="4023350196" sldId="668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18" creationId="{67F1019D-76F5-41D2-96B9-492498ABE019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19" creationId="{A9C9B92D-56A5-400C-8FB3-7F5AE9642F42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0" creationId="{853B807C-418D-400E-A9E0-5B78F69A7993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1" creationId="{205A960F-F9FD-42CF-8595-C1C71DB7F961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2" creationId="{B12C36AB-7B99-4412-ACB5-AB812E6204CB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3" creationId="{7E29BC4B-26DD-45B7-8748-4E1D73345654}"/>
          </ac:spMkLst>
        </pc:spChg>
        <pc:spChg chg="mod">
          <ac:chgData name="Cristian Chilipirea" userId="34ab170da5908fc4" providerId="LiveId" clId="{12EDA4A3-40AB-4727-AD3D-0EC352D20837}" dt="2021-10-10T18:16:22.633" v="306" actId="207"/>
          <ac:spMkLst>
            <pc:docMk/>
            <pc:sldMk cId="4023350196" sldId="668"/>
            <ac:spMk id="24" creationId="{80298B2A-A2B4-457A-BA6E-F06DBFB420C1}"/>
          </ac:spMkLst>
        </pc:spChg>
      </pc:sldChg>
      <pc:sldChg chg="addSp delSp modSp add mod">
        <pc:chgData name="Cristian Chilipirea" userId="34ab170da5908fc4" providerId="LiveId" clId="{12EDA4A3-40AB-4727-AD3D-0EC352D20837}" dt="2021-10-10T18:17:20.042" v="315" actId="120"/>
        <pc:sldMkLst>
          <pc:docMk/>
          <pc:sldMk cId="3760037522" sldId="66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60037522" sldId="669"/>
            <ac:spMk id="4" creationId="{368163F6-F8FF-47DE-9D5B-373FB0B5CC0C}"/>
          </ac:spMkLst>
        </pc:spChg>
        <pc:spChg chg="add mod">
          <ac:chgData name="Cristian Chilipirea" userId="34ab170da5908fc4" providerId="LiveId" clId="{12EDA4A3-40AB-4727-AD3D-0EC352D20837}" dt="2021-10-10T18:17:20.042" v="315" actId="120"/>
          <ac:spMkLst>
            <pc:docMk/>
            <pc:sldMk cId="3760037522" sldId="669"/>
            <ac:spMk id="5" creationId="{C166022D-89B5-4615-8412-1D854E407148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30.319" v="307" actId="207"/>
          <ac:spMkLst>
            <pc:docMk/>
            <pc:sldMk cId="3760037522" sldId="669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18" creationId="{67F1019D-76F5-41D2-96B9-492498ABE019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19" creationId="{A9C9B92D-56A5-400C-8FB3-7F5AE9642F42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0" creationId="{853B807C-418D-400E-A9E0-5B78F69A7993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1" creationId="{205A960F-F9FD-42CF-8595-C1C71DB7F961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2" creationId="{B12C36AB-7B99-4412-ACB5-AB812E6204CB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3" creationId="{7E29BC4B-26DD-45B7-8748-4E1D73345654}"/>
          </ac:spMkLst>
        </pc:spChg>
        <pc:spChg chg="mod">
          <ac:chgData name="Cristian Chilipirea" userId="34ab170da5908fc4" providerId="LiveId" clId="{12EDA4A3-40AB-4727-AD3D-0EC352D20837}" dt="2021-10-10T18:16:35.621" v="308" actId="207"/>
          <ac:spMkLst>
            <pc:docMk/>
            <pc:sldMk cId="3760037522" sldId="669"/>
            <ac:spMk id="24" creationId="{80298B2A-A2B4-457A-BA6E-F06DBFB420C1}"/>
          </ac:spMkLst>
        </pc:spChg>
      </pc:sldChg>
      <pc:sldChg chg="addSp delSp modSp add mod">
        <pc:chgData name="Cristian Chilipirea" userId="34ab170da5908fc4" providerId="LiveId" clId="{12EDA4A3-40AB-4727-AD3D-0EC352D20837}" dt="2021-10-10T18:17:24.246" v="316" actId="120"/>
        <pc:sldMkLst>
          <pc:docMk/>
          <pc:sldMk cId="469872126" sldId="67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69872126" sldId="670"/>
            <ac:spMk id="4" creationId="{2F228CB6-59D0-40C4-BCDD-34A844976B0D}"/>
          </ac:spMkLst>
        </pc:spChg>
        <pc:spChg chg="add mod">
          <ac:chgData name="Cristian Chilipirea" userId="34ab170da5908fc4" providerId="LiveId" clId="{12EDA4A3-40AB-4727-AD3D-0EC352D20837}" dt="2021-10-10T18:17:24.246" v="316" actId="120"/>
          <ac:spMkLst>
            <pc:docMk/>
            <pc:sldMk cId="469872126" sldId="670"/>
            <ac:spMk id="5" creationId="{F14CB637-A5AD-41B8-8C40-1992C203EE01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14" creationId="{9E23E567-56D9-46D6-8E92-5979B40AD307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15" creationId="{60A9E312-3CE0-431B-85F5-E052AA12D96F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18" creationId="{67F1019D-76F5-41D2-96B9-492498ABE019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0" creationId="{853B807C-418D-400E-A9E0-5B78F69A7993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1" creationId="{205A960F-F9FD-42CF-8595-C1C71DB7F961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2" creationId="{B12C36AB-7B99-4412-ACB5-AB812E6204CB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3" creationId="{7E29BC4B-26DD-45B7-8748-4E1D73345654}"/>
          </ac:spMkLst>
        </pc:spChg>
        <pc:spChg chg="mod">
          <ac:chgData name="Cristian Chilipirea" userId="34ab170da5908fc4" providerId="LiveId" clId="{12EDA4A3-40AB-4727-AD3D-0EC352D20837}" dt="2021-10-10T18:16:41.279" v="309" actId="207"/>
          <ac:spMkLst>
            <pc:docMk/>
            <pc:sldMk cId="469872126" sldId="670"/>
            <ac:spMk id="24" creationId="{80298B2A-A2B4-457A-BA6E-F06DBFB420C1}"/>
          </ac:spMkLst>
        </pc:spChg>
      </pc:sldChg>
      <pc:sldChg chg="addSp delSp modSp add mod">
        <pc:chgData name="Cristian Chilipirea" userId="34ab170da5908fc4" providerId="LiveId" clId="{12EDA4A3-40AB-4727-AD3D-0EC352D20837}" dt="2021-10-10T18:17:27.357" v="317" actId="120"/>
        <pc:sldMkLst>
          <pc:docMk/>
          <pc:sldMk cId="3350148514" sldId="671"/>
        </pc:sldMkLst>
        <pc:spChg chg="add mod">
          <ac:chgData name="Cristian Chilipirea" userId="34ab170da5908fc4" providerId="LiveId" clId="{12EDA4A3-40AB-4727-AD3D-0EC352D20837}" dt="2021-10-10T18:17:27.357" v="317" actId="120"/>
          <ac:spMkLst>
            <pc:docMk/>
            <pc:sldMk cId="3350148514" sldId="671"/>
            <ac:spMk id="3" creationId="{FE7EEAAA-61E1-490C-89D8-6DD487E261E7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350148514" sldId="671"/>
            <ac:spMk id="4" creationId="{813CA88C-E0BF-48D1-B999-360FF1CF559E}"/>
          </ac:spMkLst>
        </pc:spChg>
      </pc:sldChg>
      <pc:sldChg chg="addSp delSp modSp add mod">
        <pc:chgData name="Cristian Chilipirea" userId="34ab170da5908fc4" providerId="LiveId" clId="{12EDA4A3-40AB-4727-AD3D-0EC352D20837}" dt="2021-10-10T18:17:30.942" v="318" actId="120"/>
        <pc:sldMkLst>
          <pc:docMk/>
          <pc:sldMk cId="1566031737" sldId="672"/>
        </pc:sldMkLst>
        <pc:spChg chg="add mod">
          <ac:chgData name="Cristian Chilipirea" userId="34ab170da5908fc4" providerId="LiveId" clId="{12EDA4A3-40AB-4727-AD3D-0EC352D20837}" dt="2021-10-10T18:17:30.942" v="318" actId="120"/>
          <ac:spMkLst>
            <pc:docMk/>
            <pc:sldMk cId="1566031737" sldId="672"/>
            <ac:spMk id="3" creationId="{AFC28A54-2BDE-499E-A969-28B488C1AFC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566031737" sldId="672"/>
            <ac:spMk id="4" creationId="{2FCFDD28-F58E-488C-A585-893CFCDFB36A}"/>
          </ac:spMkLst>
        </pc:spChg>
      </pc:sldChg>
      <pc:sldChg chg="addSp delSp modSp add mod">
        <pc:chgData name="Cristian Chilipirea" userId="34ab170da5908fc4" providerId="LiveId" clId="{12EDA4A3-40AB-4727-AD3D-0EC352D20837}" dt="2021-10-10T18:17:35.930" v="319" actId="120"/>
        <pc:sldMkLst>
          <pc:docMk/>
          <pc:sldMk cId="2961937931" sldId="673"/>
        </pc:sldMkLst>
        <pc:spChg chg="add mod">
          <ac:chgData name="Cristian Chilipirea" userId="34ab170da5908fc4" providerId="LiveId" clId="{12EDA4A3-40AB-4727-AD3D-0EC352D20837}" dt="2021-10-10T18:17:35.930" v="319" actId="120"/>
          <ac:spMkLst>
            <pc:docMk/>
            <pc:sldMk cId="2961937931" sldId="673"/>
            <ac:spMk id="3" creationId="{49D92A2A-7102-462A-9C2E-08AEE906B7A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961937931" sldId="673"/>
            <ac:spMk id="4" creationId="{F54B15BA-CD06-4FA2-B0D4-298AB0C1D699}"/>
          </ac:spMkLst>
        </pc:spChg>
      </pc:sldChg>
      <pc:sldChg chg="addSp delSp modSp add mod">
        <pc:chgData name="Cristian Chilipirea" userId="34ab170da5908fc4" providerId="LiveId" clId="{12EDA4A3-40AB-4727-AD3D-0EC352D20837}" dt="2021-10-10T18:21:45.781" v="328" actId="207"/>
        <pc:sldMkLst>
          <pc:docMk/>
          <pc:sldMk cId="2226103853" sldId="674"/>
        </pc:sldMkLst>
        <pc:spChg chg="mod">
          <ac:chgData name="Cristian Chilipirea" userId="34ab170da5908fc4" providerId="LiveId" clId="{12EDA4A3-40AB-4727-AD3D-0EC352D20837}" dt="2021-10-10T18:21:45.781" v="328" actId="207"/>
          <ac:spMkLst>
            <pc:docMk/>
            <pc:sldMk cId="2226103853" sldId="674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226103853" sldId="674"/>
            <ac:spMk id="4" creationId="{A54FB5CA-7127-491A-BC3C-165EC8738CB0}"/>
          </ac:spMkLst>
        </pc:spChg>
        <pc:spChg chg="mod">
          <ac:chgData name="Cristian Chilipirea" userId="34ab170da5908fc4" providerId="LiveId" clId="{12EDA4A3-40AB-4727-AD3D-0EC352D20837}" dt="2021-10-10T18:21:36.983" v="327" actId="207"/>
          <ac:spMkLst>
            <pc:docMk/>
            <pc:sldMk cId="2226103853" sldId="674"/>
            <ac:spMk id="8" creationId="{52B384D2-5ACA-48CF-B837-768810BCC591}"/>
          </ac:spMkLst>
        </pc:spChg>
        <pc:spChg chg="mod">
          <ac:chgData name="Cristian Chilipirea" userId="34ab170da5908fc4" providerId="LiveId" clId="{12EDA4A3-40AB-4727-AD3D-0EC352D20837}" dt="2021-10-10T18:21:36.983" v="327" actId="207"/>
          <ac:spMkLst>
            <pc:docMk/>
            <pc:sldMk cId="2226103853" sldId="674"/>
            <ac:spMk id="9" creationId="{2961AB40-A149-403F-B7A7-878777C53B03}"/>
          </ac:spMkLst>
        </pc:spChg>
        <pc:spChg chg="mod">
          <ac:chgData name="Cristian Chilipirea" userId="34ab170da5908fc4" providerId="LiveId" clId="{12EDA4A3-40AB-4727-AD3D-0EC352D20837}" dt="2021-10-10T18:21:36.983" v="327" actId="207"/>
          <ac:spMkLst>
            <pc:docMk/>
            <pc:sldMk cId="2226103853" sldId="674"/>
            <ac:spMk id="10" creationId="{E5861E7C-F294-4E1A-8ECC-2F574D690145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226103853" sldId="674"/>
            <ac:spMk id="16" creationId="{88E0CE42-C1AE-45BD-9D8D-E5AA5BD404F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773405892" sldId="675"/>
        </pc:sldMkLst>
        <pc:spChg chg="mod">
          <ac:chgData name="Cristian Chilipirea" userId="34ab170da5908fc4" providerId="LiveId" clId="{12EDA4A3-40AB-4727-AD3D-0EC352D20837}" dt="2021-10-10T17:44:14.705" v="20" actId="207"/>
          <ac:spMkLst>
            <pc:docMk/>
            <pc:sldMk cId="3773405892" sldId="675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773405892" sldId="675"/>
            <ac:spMk id="4" creationId="{A54FB5CA-7127-491A-BC3C-165EC8738CB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773405892" sldId="675"/>
            <ac:spMk id="5" creationId="{428F9A49-77E5-4E72-8EFD-4F95DFBD9868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37309573" sldId="676"/>
        </pc:sldMkLst>
        <pc:spChg chg="mod">
          <ac:chgData name="Cristian Chilipirea" userId="34ab170da5908fc4" providerId="LiveId" clId="{12EDA4A3-40AB-4727-AD3D-0EC352D20837}" dt="2021-10-10T17:44:24.733" v="21" actId="207"/>
          <ac:spMkLst>
            <pc:docMk/>
            <pc:sldMk cId="1837309573" sldId="676"/>
            <ac:spMk id="3" creationId="{339551E0-5B4F-468D-A5F2-74EA52B6C9FD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37309573" sldId="676"/>
            <ac:spMk id="4" creationId="{A54FB5CA-7127-491A-BC3C-165EC8738CB0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37309573" sldId="676"/>
            <ac:spMk id="5" creationId="{FFC3AF77-14A8-48E8-8E05-3BB75F66BFAD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3407507637" sldId="677"/>
        </pc:sldMkLst>
      </pc:sldChg>
      <pc:sldChg chg="addSp delSp modSp add mod">
        <pc:chgData name="Cristian Chilipirea" userId="34ab170da5908fc4" providerId="LiveId" clId="{12EDA4A3-40AB-4727-AD3D-0EC352D20837}" dt="2021-10-10T18:05:05.030" v="231" actId="120"/>
        <pc:sldMkLst>
          <pc:docMk/>
          <pc:sldMk cId="4127839880" sldId="67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127839880" sldId="677"/>
            <ac:spMk id="4" creationId="{E0164817-14F5-43E6-8DC3-9C27AFA8AFF2}"/>
          </ac:spMkLst>
        </pc:spChg>
        <pc:spChg chg="add mod">
          <ac:chgData name="Cristian Chilipirea" userId="34ab170da5908fc4" providerId="LiveId" clId="{12EDA4A3-40AB-4727-AD3D-0EC352D20837}" dt="2021-10-10T18:05:05.030" v="231" actId="120"/>
          <ac:spMkLst>
            <pc:docMk/>
            <pc:sldMk cId="4127839880" sldId="677"/>
            <ac:spMk id="5" creationId="{7B4FCE25-2604-469F-9E2E-809F3AC4B74B}"/>
          </ac:spMkLst>
        </pc:spChg>
      </pc:sldChg>
      <pc:sldChg chg="addSp delSp modSp add mod">
        <pc:chgData name="Cristian Chilipirea" userId="34ab170da5908fc4" providerId="LiveId" clId="{12EDA4A3-40AB-4727-AD3D-0EC352D20837}" dt="2021-10-10T18:05:10.699" v="232" actId="120"/>
        <pc:sldMkLst>
          <pc:docMk/>
          <pc:sldMk cId="861391524" sldId="678"/>
        </pc:sldMkLst>
        <pc:spChg chg="add mod">
          <ac:chgData name="Cristian Chilipirea" userId="34ab170da5908fc4" providerId="LiveId" clId="{12EDA4A3-40AB-4727-AD3D-0EC352D20837}" dt="2021-10-10T18:05:10.699" v="232" actId="120"/>
          <ac:spMkLst>
            <pc:docMk/>
            <pc:sldMk cId="861391524" sldId="678"/>
            <ac:spMk id="2" creationId="{43FB5C88-659E-4130-AC31-2A6356437025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61391524" sldId="678"/>
            <ac:spMk id="4" creationId="{D290445A-1A79-4E13-9B93-F318D0337FAD}"/>
          </ac:spMkLst>
        </pc:spChg>
      </pc:sldChg>
      <pc:sldChg chg="del">
        <pc:chgData name="Cristian Chilipirea" userId="34ab170da5908fc4" providerId="LiveId" clId="{12EDA4A3-40AB-4727-AD3D-0EC352D20837}" dt="2021-10-10T17:42:02.436" v="0" actId="47"/>
        <pc:sldMkLst>
          <pc:docMk/>
          <pc:sldMk cId="2446967185" sldId="678"/>
        </pc:sldMkLst>
      </pc:sldChg>
      <pc:sldChg chg="addSp delSp modSp add mod">
        <pc:chgData name="Cristian Chilipirea" userId="34ab170da5908fc4" providerId="LiveId" clId="{12EDA4A3-40AB-4727-AD3D-0EC352D20837}" dt="2021-10-10T18:05:15.548" v="233" actId="120"/>
        <pc:sldMkLst>
          <pc:docMk/>
          <pc:sldMk cId="1922949125" sldId="679"/>
        </pc:sldMkLst>
        <pc:spChg chg="add mod">
          <ac:chgData name="Cristian Chilipirea" userId="34ab170da5908fc4" providerId="LiveId" clId="{12EDA4A3-40AB-4727-AD3D-0EC352D20837}" dt="2021-10-10T18:05:15.548" v="233" actId="120"/>
          <ac:spMkLst>
            <pc:docMk/>
            <pc:sldMk cId="1922949125" sldId="679"/>
            <ac:spMk id="2" creationId="{1643AA1B-64E7-4C9F-B12B-6263AEF0E05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922949125" sldId="679"/>
            <ac:spMk id="4" creationId="{77EB2A87-DC11-4C94-BAD4-1942AC171AE7}"/>
          </ac:spMkLst>
        </pc:spChg>
      </pc:sldChg>
      <pc:sldChg chg="addSp delSp modSp add mod">
        <pc:chgData name="Cristian Chilipirea" userId="34ab170da5908fc4" providerId="LiveId" clId="{12EDA4A3-40AB-4727-AD3D-0EC352D20837}" dt="2021-10-10T18:05:18.600" v="234" actId="120"/>
        <pc:sldMkLst>
          <pc:docMk/>
          <pc:sldMk cId="3212079816" sldId="680"/>
        </pc:sldMkLst>
        <pc:spChg chg="add mod">
          <ac:chgData name="Cristian Chilipirea" userId="34ab170da5908fc4" providerId="LiveId" clId="{12EDA4A3-40AB-4727-AD3D-0EC352D20837}" dt="2021-10-10T18:05:18.600" v="234" actId="120"/>
          <ac:spMkLst>
            <pc:docMk/>
            <pc:sldMk cId="3212079816" sldId="680"/>
            <ac:spMk id="2" creationId="{8B2B60FF-DEA6-41BE-BEBD-38755E222B0A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212079816" sldId="680"/>
            <ac:spMk id="4" creationId="{019D2974-6480-4213-B0A1-C85EBF1236E6}"/>
          </ac:spMkLst>
        </pc:spChg>
      </pc:sldChg>
      <pc:sldChg chg="addSp delSp modSp add mod">
        <pc:chgData name="Cristian Chilipirea" userId="34ab170da5908fc4" providerId="LiveId" clId="{12EDA4A3-40AB-4727-AD3D-0EC352D20837}" dt="2021-10-10T18:05:21.790" v="235" actId="120"/>
        <pc:sldMkLst>
          <pc:docMk/>
          <pc:sldMk cId="2732789114" sldId="681"/>
        </pc:sldMkLst>
        <pc:spChg chg="add mod">
          <ac:chgData name="Cristian Chilipirea" userId="34ab170da5908fc4" providerId="LiveId" clId="{12EDA4A3-40AB-4727-AD3D-0EC352D20837}" dt="2021-10-10T18:05:21.790" v="235" actId="120"/>
          <ac:spMkLst>
            <pc:docMk/>
            <pc:sldMk cId="2732789114" sldId="681"/>
            <ac:spMk id="2" creationId="{B8891A8F-B688-4D0A-A3A2-978DED04C31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732789114" sldId="681"/>
            <ac:spMk id="4" creationId="{FABF918D-59F2-4B79-A5D8-1567E0B3A84E}"/>
          </ac:spMkLst>
        </pc:spChg>
      </pc:sldChg>
      <pc:sldChg chg="addSp delSp modSp add mod">
        <pc:chgData name="Cristian Chilipirea" userId="34ab170da5908fc4" providerId="LiveId" clId="{12EDA4A3-40AB-4727-AD3D-0EC352D20837}" dt="2021-10-10T18:05:24.725" v="236" actId="120"/>
        <pc:sldMkLst>
          <pc:docMk/>
          <pc:sldMk cId="1676512754" sldId="682"/>
        </pc:sldMkLst>
        <pc:spChg chg="add mod">
          <ac:chgData name="Cristian Chilipirea" userId="34ab170da5908fc4" providerId="LiveId" clId="{12EDA4A3-40AB-4727-AD3D-0EC352D20837}" dt="2021-10-10T18:05:24.725" v="236" actId="120"/>
          <ac:spMkLst>
            <pc:docMk/>
            <pc:sldMk cId="1676512754" sldId="682"/>
            <ac:spMk id="4" creationId="{A2C3BEAA-5199-4985-B3A6-EA4E47F88348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676512754" sldId="682"/>
            <ac:spMk id="5" creationId="{8D597DF8-BD9D-44D1-B945-15226D9E5709}"/>
          </ac:spMkLst>
        </pc:spChg>
      </pc:sldChg>
      <pc:sldChg chg="addSp delSp modSp add mod">
        <pc:chgData name="Cristian Chilipirea" userId="34ab170da5908fc4" providerId="LiveId" clId="{12EDA4A3-40AB-4727-AD3D-0EC352D20837}" dt="2021-10-10T18:05:29.190" v="237" actId="120"/>
        <pc:sldMkLst>
          <pc:docMk/>
          <pc:sldMk cId="420368841" sldId="683"/>
        </pc:sldMkLst>
        <pc:spChg chg="add mod">
          <ac:chgData name="Cristian Chilipirea" userId="34ab170da5908fc4" providerId="LiveId" clId="{12EDA4A3-40AB-4727-AD3D-0EC352D20837}" dt="2021-10-10T18:05:29.190" v="237" actId="120"/>
          <ac:spMkLst>
            <pc:docMk/>
            <pc:sldMk cId="420368841" sldId="683"/>
            <ac:spMk id="2" creationId="{5AF09113-1450-4481-8A5D-B41EED82D698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20368841" sldId="683"/>
            <ac:spMk id="4" creationId="{2368D26B-5C9B-434C-85B8-7D282F74DF34}"/>
          </ac:spMkLst>
        </pc:spChg>
      </pc:sldChg>
      <pc:sldChg chg="addSp delSp modSp add mod">
        <pc:chgData name="Cristian Chilipirea" userId="34ab170da5908fc4" providerId="LiveId" clId="{12EDA4A3-40AB-4727-AD3D-0EC352D20837}" dt="2021-10-10T18:05:32.322" v="238" actId="120"/>
        <pc:sldMkLst>
          <pc:docMk/>
          <pc:sldMk cId="3882920234" sldId="684"/>
        </pc:sldMkLst>
        <pc:spChg chg="add mod">
          <ac:chgData name="Cristian Chilipirea" userId="34ab170da5908fc4" providerId="LiveId" clId="{12EDA4A3-40AB-4727-AD3D-0EC352D20837}" dt="2021-10-10T18:05:32.322" v="238" actId="120"/>
          <ac:spMkLst>
            <pc:docMk/>
            <pc:sldMk cId="3882920234" sldId="684"/>
            <ac:spMk id="2" creationId="{6A520B37-7685-4BF0-899C-59847DB0BF0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82920234" sldId="684"/>
            <ac:spMk id="4" creationId="{FD57119B-752A-4AE5-BFDB-CEB8389407C3}"/>
          </ac:spMkLst>
        </pc:spChg>
      </pc:sldChg>
      <pc:sldChg chg="addSp delSp modSp add mod">
        <pc:chgData name="Cristian Chilipirea" userId="34ab170da5908fc4" providerId="LiveId" clId="{12EDA4A3-40AB-4727-AD3D-0EC352D20837}" dt="2021-10-10T18:05:35.521" v="239" actId="120"/>
        <pc:sldMkLst>
          <pc:docMk/>
          <pc:sldMk cId="2160171266" sldId="685"/>
        </pc:sldMkLst>
        <pc:spChg chg="add mod">
          <ac:chgData name="Cristian Chilipirea" userId="34ab170da5908fc4" providerId="LiveId" clId="{12EDA4A3-40AB-4727-AD3D-0EC352D20837}" dt="2021-10-10T18:05:35.521" v="239" actId="120"/>
          <ac:spMkLst>
            <pc:docMk/>
            <pc:sldMk cId="2160171266" sldId="685"/>
            <ac:spMk id="2" creationId="{52EADBE1-0EF1-4C25-8540-DDDBBEB8679A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160171266" sldId="685"/>
            <ac:spMk id="4" creationId="{2E85204F-8808-4BD5-8228-5642FC61DC8B}"/>
          </ac:spMkLst>
        </pc:spChg>
      </pc:sldChg>
      <pc:sldChg chg="addSp delSp modSp add mod">
        <pc:chgData name="Cristian Chilipirea" userId="34ab170da5908fc4" providerId="LiveId" clId="{12EDA4A3-40AB-4727-AD3D-0EC352D20837}" dt="2021-10-10T18:05:41.116" v="240" actId="120"/>
        <pc:sldMkLst>
          <pc:docMk/>
          <pc:sldMk cId="1784788108" sldId="686"/>
        </pc:sldMkLst>
        <pc:spChg chg="add mod">
          <ac:chgData name="Cristian Chilipirea" userId="34ab170da5908fc4" providerId="LiveId" clId="{12EDA4A3-40AB-4727-AD3D-0EC352D20837}" dt="2021-10-10T18:05:41.116" v="240" actId="120"/>
          <ac:spMkLst>
            <pc:docMk/>
            <pc:sldMk cId="1784788108" sldId="686"/>
            <ac:spMk id="4" creationId="{D704A5D6-C34F-4708-B1AF-C368267EFF52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784788108" sldId="686"/>
            <ac:spMk id="5" creationId="{49584CD8-879C-43B7-82F0-B0CBC25258E8}"/>
          </ac:spMkLst>
        </pc:spChg>
      </pc:sldChg>
      <pc:sldChg chg="addSp delSp modSp add mod">
        <pc:chgData name="Cristian Chilipirea" userId="34ab170da5908fc4" providerId="LiveId" clId="{12EDA4A3-40AB-4727-AD3D-0EC352D20837}" dt="2021-10-10T18:05:44.495" v="241" actId="120"/>
        <pc:sldMkLst>
          <pc:docMk/>
          <pc:sldMk cId="2028614115" sldId="687"/>
        </pc:sldMkLst>
        <pc:spChg chg="add mod">
          <ac:chgData name="Cristian Chilipirea" userId="34ab170da5908fc4" providerId="LiveId" clId="{12EDA4A3-40AB-4727-AD3D-0EC352D20837}" dt="2021-10-10T18:05:44.495" v="241" actId="120"/>
          <ac:spMkLst>
            <pc:docMk/>
            <pc:sldMk cId="2028614115" sldId="687"/>
            <ac:spMk id="2" creationId="{25312166-6F8E-4AAF-AE0B-D3B7530EAFF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028614115" sldId="687"/>
            <ac:spMk id="4" creationId="{7095A13B-3EB3-41E9-9603-6D2B16801A0B}"/>
          </ac:spMkLst>
        </pc:spChg>
      </pc:sldChg>
      <pc:sldChg chg="addSp delSp modSp add mod">
        <pc:chgData name="Cristian Chilipirea" userId="34ab170da5908fc4" providerId="LiveId" clId="{12EDA4A3-40AB-4727-AD3D-0EC352D20837}" dt="2021-10-10T18:05:47.284" v="242" actId="120"/>
        <pc:sldMkLst>
          <pc:docMk/>
          <pc:sldMk cId="3833256993" sldId="688"/>
        </pc:sldMkLst>
        <pc:spChg chg="add mod">
          <ac:chgData name="Cristian Chilipirea" userId="34ab170da5908fc4" providerId="LiveId" clId="{12EDA4A3-40AB-4727-AD3D-0EC352D20837}" dt="2021-10-10T18:05:47.284" v="242" actId="120"/>
          <ac:spMkLst>
            <pc:docMk/>
            <pc:sldMk cId="3833256993" sldId="688"/>
            <ac:spMk id="2" creationId="{9C6E1876-F2FE-4F66-A15C-13DAC39F115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833256993" sldId="688"/>
            <ac:spMk id="4" creationId="{A79D581A-1B93-4955-BB77-D4604FEE19CF}"/>
          </ac:spMkLst>
        </pc:spChg>
      </pc:sldChg>
      <pc:sldChg chg="addSp delSp modSp add mod">
        <pc:chgData name="Cristian Chilipirea" userId="34ab170da5908fc4" providerId="LiveId" clId="{12EDA4A3-40AB-4727-AD3D-0EC352D20837}" dt="2021-10-10T18:05:50.952" v="243" actId="120"/>
        <pc:sldMkLst>
          <pc:docMk/>
          <pc:sldMk cId="540864112" sldId="689"/>
        </pc:sldMkLst>
        <pc:spChg chg="add mod">
          <ac:chgData name="Cristian Chilipirea" userId="34ab170da5908fc4" providerId="LiveId" clId="{12EDA4A3-40AB-4727-AD3D-0EC352D20837}" dt="2021-10-10T18:05:50.952" v="243" actId="120"/>
          <ac:spMkLst>
            <pc:docMk/>
            <pc:sldMk cId="540864112" sldId="689"/>
            <ac:spMk id="2" creationId="{EB359C77-B8D1-40A2-995C-97A41951C474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40864112" sldId="689"/>
            <ac:spMk id="4" creationId="{BD511EA1-ACFC-4EF4-86EC-2CF02CAC032E}"/>
          </ac:spMkLst>
        </pc:spChg>
      </pc:sldChg>
      <pc:sldChg chg="addSp delSp modSp add mod">
        <pc:chgData name="Cristian Chilipirea" userId="34ab170da5908fc4" providerId="LiveId" clId="{12EDA4A3-40AB-4727-AD3D-0EC352D20837}" dt="2021-10-10T18:05:53.682" v="244" actId="120"/>
        <pc:sldMkLst>
          <pc:docMk/>
          <pc:sldMk cId="445149107" sldId="690"/>
        </pc:sldMkLst>
        <pc:spChg chg="add mod">
          <ac:chgData name="Cristian Chilipirea" userId="34ab170da5908fc4" providerId="LiveId" clId="{12EDA4A3-40AB-4727-AD3D-0EC352D20837}" dt="2021-10-10T18:05:53.682" v="244" actId="120"/>
          <ac:spMkLst>
            <pc:docMk/>
            <pc:sldMk cId="445149107" sldId="690"/>
            <ac:spMk id="2" creationId="{5E689880-377D-4C6C-B7D0-A3215CADC594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45149107" sldId="690"/>
            <ac:spMk id="4" creationId="{901DC60C-93B1-42C6-BA4B-5E3B718DFA12}"/>
          </ac:spMkLst>
        </pc:spChg>
      </pc:sldChg>
      <pc:sldChg chg="addSp delSp modSp add mod">
        <pc:chgData name="Cristian Chilipirea" userId="34ab170da5908fc4" providerId="LiveId" clId="{12EDA4A3-40AB-4727-AD3D-0EC352D20837}" dt="2021-10-10T18:06:02.340" v="246" actId="120"/>
        <pc:sldMkLst>
          <pc:docMk/>
          <pc:sldMk cId="838004486" sldId="691"/>
        </pc:sldMkLst>
        <pc:spChg chg="add mod">
          <ac:chgData name="Cristian Chilipirea" userId="34ab170da5908fc4" providerId="LiveId" clId="{12EDA4A3-40AB-4727-AD3D-0EC352D20837}" dt="2021-10-10T18:06:02.340" v="246" actId="120"/>
          <ac:spMkLst>
            <pc:docMk/>
            <pc:sldMk cId="838004486" sldId="691"/>
            <ac:spMk id="2" creationId="{117467F7-475E-48B1-B893-527D8F4CA8FB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38004486" sldId="691"/>
            <ac:spMk id="4" creationId="{955DDE95-6CFE-4DAE-9356-95B368712E59}"/>
          </ac:spMkLst>
        </pc:spChg>
      </pc:sldChg>
      <pc:sldChg chg="addSp delSp modSp add mod">
        <pc:chgData name="Cristian Chilipirea" userId="34ab170da5908fc4" providerId="LiveId" clId="{12EDA4A3-40AB-4727-AD3D-0EC352D20837}" dt="2021-10-10T18:09:08.092" v="270" actId="120"/>
        <pc:sldMkLst>
          <pc:docMk/>
          <pc:sldMk cId="2698340280" sldId="69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698340280" sldId="692"/>
            <ac:spMk id="4" creationId="{A7170B57-875F-41EC-BEF3-C3DAD73993D8}"/>
          </ac:spMkLst>
        </pc:spChg>
        <pc:spChg chg="add mod">
          <ac:chgData name="Cristian Chilipirea" userId="34ab170da5908fc4" providerId="LiveId" clId="{12EDA4A3-40AB-4727-AD3D-0EC352D20837}" dt="2021-10-10T18:09:08.092" v="270" actId="120"/>
          <ac:spMkLst>
            <pc:docMk/>
            <pc:sldMk cId="2698340280" sldId="692"/>
            <ac:spMk id="5" creationId="{636F891E-06F7-4051-AB9B-E00EBD06BA7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87700765" sldId="69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87700765" sldId="693"/>
            <ac:spMk id="4" creationId="{F89929C5-1837-4A23-B90F-3F5701596D4C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87700765" sldId="693"/>
            <ac:spMk id="5" creationId="{0EB9731B-E156-4D8E-A80A-91121EA8395A}"/>
          </ac:spMkLst>
        </pc:spChg>
      </pc:sldChg>
      <pc:sldChg chg="addSp delSp modSp add mod">
        <pc:chgData name="Cristian Chilipirea" userId="34ab170da5908fc4" providerId="LiveId" clId="{12EDA4A3-40AB-4727-AD3D-0EC352D20837}" dt="2021-10-10T18:06:19.988" v="251" actId="120"/>
        <pc:sldMkLst>
          <pc:docMk/>
          <pc:sldMk cId="3154672191" sldId="694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154672191" sldId="694"/>
            <ac:spMk id="4" creationId="{D34F3D27-A8E0-4051-879B-DBCEBE3B9F33}"/>
          </ac:spMkLst>
        </pc:spChg>
        <pc:spChg chg="add mod">
          <ac:chgData name="Cristian Chilipirea" userId="34ab170da5908fc4" providerId="LiveId" clId="{12EDA4A3-40AB-4727-AD3D-0EC352D20837}" dt="2021-10-10T18:06:19.988" v="251" actId="120"/>
          <ac:spMkLst>
            <pc:docMk/>
            <pc:sldMk cId="3154672191" sldId="694"/>
            <ac:spMk id="5" creationId="{A69ECF77-FE90-4E41-AB44-3867C227A68E}"/>
          </ac:spMkLst>
        </pc:spChg>
      </pc:sldChg>
      <pc:sldChg chg="addSp delSp modSp add mod">
        <pc:chgData name="Cristian Chilipirea" userId="34ab170da5908fc4" providerId="LiveId" clId="{12EDA4A3-40AB-4727-AD3D-0EC352D20837}" dt="2021-10-10T18:19:20.391" v="322" actId="120"/>
        <pc:sldMkLst>
          <pc:docMk/>
          <pc:sldMk cId="3641405071" sldId="695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641405071" sldId="695"/>
            <ac:spMk id="4" creationId="{BCD0875C-98F8-470C-B5FB-46FC07D29677}"/>
          </ac:spMkLst>
        </pc:spChg>
        <pc:spChg chg="add mod">
          <ac:chgData name="Cristian Chilipirea" userId="34ab170da5908fc4" providerId="LiveId" clId="{12EDA4A3-40AB-4727-AD3D-0EC352D20837}" dt="2021-10-10T18:19:20.391" v="322" actId="120"/>
          <ac:spMkLst>
            <pc:docMk/>
            <pc:sldMk cId="3641405071" sldId="695"/>
            <ac:spMk id="5" creationId="{966D88E7-0F97-4F2C-828A-AC1CF6158E8C}"/>
          </ac:spMkLst>
        </pc:spChg>
      </pc:sldChg>
      <pc:sldChg chg="addSp delSp modSp add mod">
        <pc:chgData name="Cristian Chilipirea" userId="34ab170da5908fc4" providerId="LiveId" clId="{12EDA4A3-40AB-4727-AD3D-0EC352D20837}" dt="2021-10-10T18:05:00.566" v="230" actId="120"/>
        <pc:sldMkLst>
          <pc:docMk/>
          <pc:sldMk cId="138811220" sldId="696"/>
        </pc:sldMkLst>
        <pc:spChg chg="add mod">
          <ac:chgData name="Cristian Chilipirea" userId="34ab170da5908fc4" providerId="LiveId" clId="{12EDA4A3-40AB-4727-AD3D-0EC352D20837}" dt="2021-10-10T18:05:00.566" v="230" actId="120"/>
          <ac:spMkLst>
            <pc:docMk/>
            <pc:sldMk cId="138811220" sldId="696"/>
            <ac:spMk id="3" creationId="{B0420D9D-DFC9-4655-8076-24ABA1971DCD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8811220" sldId="696"/>
            <ac:spMk id="4" creationId="{7FF9E2BF-D793-46BB-A458-6FEE98CE6550}"/>
          </ac:spMkLst>
        </pc:spChg>
      </pc:sldChg>
      <pc:sldChg chg="addSp delSp modSp add mod">
        <pc:chgData name="Cristian Chilipirea" userId="34ab170da5908fc4" providerId="LiveId" clId="{12EDA4A3-40AB-4727-AD3D-0EC352D20837}" dt="2021-10-10T17:59:36.254" v="176" actId="120"/>
        <pc:sldMkLst>
          <pc:docMk/>
          <pc:sldMk cId="1429318266" sldId="697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429318266" sldId="697"/>
            <ac:spMk id="4" creationId="{816D87E7-D6A1-4D75-ACC6-F1BC7A50CA84}"/>
          </ac:spMkLst>
        </pc:spChg>
        <pc:spChg chg="add mod">
          <ac:chgData name="Cristian Chilipirea" userId="34ab170da5908fc4" providerId="LiveId" clId="{12EDA4A3-40AB-4727-AD3D-0EC352D20837}" dt="2021-10-10T17:59:36.254" v="176" actId="120"/>
          <ac:spMkLst>
            <pc:docMk/>
            <pc:sldMk cId="1429318266" sldId="697"/>
            <ac:spMk id="6" creationId="{4F935CA2-89B5-4F13-BCDA-CAC84C932AB2}"/>
          </ac:spMkLst>
        </pc:spChg>
      </pc:sldChg>
      <pc:sldChg chg="addSp delSp modSp add mod">
        <pc:chgData name="Cristian Chilipirea" userId="34ab170da5908fc4" providerId="LiveId" clId="{12EDA4A3-40AB-4727-AD3D-0EC352D20837}" dt="2021-10-10T17:59:50.273" v="177" actId="120"/>
        <pc:sldMkLst>
          <pc:docMk/>
          <pc:sldMk cId="656273675" sldId="698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656273675" sldId="698"/>
            <ac:spMk id="4" creationId="{C10AD6D8-1CBD-4ED6-9E69-BDF97BC92067}"/>
          </ac:spMkLst>
        </pc:spChg>
        <pc:spChg chg="add mod">
          <ac:chgData name="Cristian Chilipirea" userId="34ab170da5908fc4" providerId="LiveId" clId="{12EDA4A3-40AB-4727-AD3D-0EC352D20837}" dt="2021-10-10T17:59:50.273" v="177" actId="120"/>
          <ac:spMkLst>
            <pc:docMk/>
            <pc:sldMk cId="656273675" sldId="698"/>
            <ac:spMk id="6" creationId="{FAF55077-B7F2-4C3E-81AA-76DC755064BD}"/>
          </ac:spMkLst>
        </pc:spChg>
      </pc:sldChg>
      <pc:sldChg chg="addSp delSp modSp add mod">
        <pc:chgData name="Cristian Chilipirea" userId="34ab170da5908fc4" providerId="LiveId" clId="{12EDA4A3-40AB-4727-AD3D-0EC352D20837}" dt="2021-10-10T17:59:55.824" v="178" actId="120"/>
        <pc:sldMkLst>
          <pc:docMk/>
          <pc:sldMk cId="3053016918" sldId="699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053016918" sldId="699"/>
            <ac:spMk id="4" creationId="{79C578BB-8997-49CD-8D40-9A533495DE82}"/>
          </ac:spMkLst>
        </pc:spChg>
        <pc:spChg chg="add mod">
          <ac:chgData name="Cristian Chilipirea" userId="34ab170da5908fc4" providerId="LiveId" clId="{12EDA4A3-40AB-4727-AD3D-0EC352D20837}" dt="2021-10-10T17:59:55.824" v="178" actId="120"/>
          <ac:spMkLst>
            <pc:docMk/>
            <pc:sldMk cId="3053016918" sldId="699"/>
            <ac:spMk id="8" creationId="{60455A9B-08BB-4F1D-A1C3-F103331332CC}"/>
          </ac:spMkLst>
        </pc:spChg>
      </pc:sldChg>
      <pc:sldChg chg="addSp delSp modSp add mod">
        <pc:chgData name="Cristian Chilipirea" userId="34ab170da5908fc4" providerId="LiveId" clId="{12EDA4A3-40AB-4727-AD3D-0EC352D20837}" dt="2021-10-10T18:00:02" v="179" actId="120"/>
        <pc:sldMkLst>
          <pc:docMk/>
          <pc:sldMk cId="4067465942" sldId="700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4067465942" sldId="700"/>
            <ac:spMk id="4" creationId="{47DE6379-B977-4441-9A38-CD6FE9CE5E79}"/>
          </ac:spMkLst>
        </pc:spChg>
        <pc:spChg chg="add mod">
          <ac:chgData name="Cristian Chilipirea" userId="34ab170da5908fc4" providerId="LiveId" clId="{12EDA4A3-40AB-4727-AD3D-0EC352D20837}" dt="2021-10-10T18:00:02" v="179" actId="120"/>
          <ac:spMkLst>
            <pc:docMk/>
            <pc:sldMk cId="4067465942" sldId="700"/>
            <ac:spMk id="7" creationId="{E6C1944F-A7C9-4E16-BD77-C4DCB80B8137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384152082" sldId="701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84152082" sldId="701"/>
            <ac:spMk id="4" creationId="{405A2CAE-54A5-49E3-8CD5-63735D2F8620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384152082" sldId="701"/>
            <ac:spMk id="5" creationId="{02C5794F-E8D7-4700-AF2B-DE9AF9F8EE8F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1879699204" sldId="702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879699204" sldId="702"/>
            <ac:spMk id="4" creationId="{6A5E0712-C639-417D-9106-1ABB3AC2D436}"/>
          </ac:spMkLst>
        </pc:spChg>
        <pc:spChg chg="mod">
          <ac:chgData name="Cristian Chilipirea" userId="34ab170da5908fc4" providerId="LiveId" clId="{12EDA4A3-40AB-4727-AD3D-0EC352D20837}" dt="2021-10-10T17:52:40.282" v="97" actId="20577"/>
          <ac:spMkLst>
            <pc:docMk/>
            <pc:sldMk cId="1879699204" sldId="702"/>
            <ac:spMk id="20" creationId="{C627E1D7-26E4-41FE-9847-C9C54551E934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1879699204" sldId="702"/>
            <ac:spMk id="21" creationId="{F91845BF-4179-47F7-B880-72BA4FDBD04D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2558192844" sldId="703"/>
        </pc:sldMkLst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58192844" sldId="703"/>
            <ac:spMk id="2" creationId="{777EE55E-3F21-4427-A2DC-6607C584F445}"/>
          </ac:spMkLst>
        </pc:spChg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2558192844" sldId="703"/>
            <ac:spMk id="15" creationId="{9C38D930-B02F-4F94-892D-A9589CDA3ED2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513689986" sldId="704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513689986" sldId="704"/>
            <ac:spMk id="2" creationId="{CA9FBE91-8502-4383-882C-F2310FABF88E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513689986" sldId="704"/>
            <ac:spMk id="3" creationId="{EFADFAE8-DD3E-421D-A584-E1DC1A6E51A3}"/>
          </ac:spMkLst>
        </pc:spChg>
      </pc:sldChg>
      <pc:sldChg chg="addSp delSp modSp add mod">
        <pc:chgData name="Cristian Chilipirea" userId="34ab170da5908fc4" providerId="LiveId" clId="{12EDA4A3-40AB-4727-AD3D-0EC352D20837}" dt="2021-10-10T17:58:23.452" v="161"/>
        <pc:sldMkLst>
          <pc:docMk/>
          <pc:sldMk cId="3452648713" sldId="705"/>
        </pc:sldMkLst>
        <pc:spChg chg="add mod">
          <ac:chgData name="Cristian Chilipirea" userId="34ab170da5908fc4" providerId="LiveId" clId="{12EDA4A3-40AB-4727-AD3D-0EC352D20837}" dt="2021-10-10T17:58:23.452" v="161"/>
          <ac:spMkLst>
            <pc:docMk/>
            <pc:sldMk cId="3452648713" sldId="705"/>
            <ac:spMk id="3" creationId="{292042D9-0D91-482F-8075-14821311CDC6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3452648713" sldId="705"/>
            <ac:spMk id="5" creationId="{DBD1D62B-5D97-49C8-A213-B50183F7783F}"/>
          </ac:spMkLst>
        </pc:spChg>
      </pc:sldChg>
      <pc:sldChg chg="addSp delSp modSp add mod">
        <pc:chgData name="Cristian Chilipirea" userId="34ab170da5908fc4" providerId="LiveId" clId="{12EDA4A3-40AB-4727-AD3D-0EC352D20837}" dt="2021-10-10T18:09:13.054" v="271" actId="120"/>
        <pc:sldMkLst>
          <pc:docMk/>
          <pc:sldMk cId="2576236563" sldId="706"/>
        </pc:sldMkLst>
        <pc:spChg chg="add mod">
          <ac:chgData name="Cristian Chilipirea" userId="34ab170da5908fc4" providerId="LiveId" clId="{12EDA4A3-40AB-4727-AD3D-0EC352D20837}" dt="2021-10-10T18:09:13.054" v="271" actId="120"/>
          <ac:spMkLst>
            <pc:docMk/>
            <pc:sldMk cId="2576236563" sldId="706"/>
            <ac:spMk id="3" creationId="{61AFCD26-CBC7-4B34-877C-DBA026BFFF21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2576236563" sldId="706"/>
            <ac:spMk id="5" creationId="{228DE4B2-0BC2-4F1D-8BE4-32A341D53712}"/>
          </ac:spMkLst>
        </pc:spChg>
      </pc:sldChg>
      <pc:sldChg chg="addSp delSp modSp add mod">
        <pc:chgData name="Cristian Chilipirea" userId="34ab170da5908fc4" providerId="LiveId" clId="{12EDA4A3-40AB-4727-AD3D-0EC352D20837}" dt="2021-10-10T18:17:39.042" v="320" actId="120"/>
        <pc:sldMkLst>
          <pc:docMk/>
          <pc:sldMk cId="1356619700" sldId="707"/>
        </pc:sldMkLst>
        <pc:spChg chg="add mod">
          <ac:chgData name="Cristian Chilipirea" userId="34ab170da5908fc4" providerId="LiveId" clId="{12EDA4A3-40AB-4727-AD3D-0EC352D20837}" dt="2021-10-10T18:17:39.042" v="320" actId="120"/>
          <ac:spMkLst>
            <pc:docMk/>
            <pc:sldMk cId="1356619700" sldId="707"/>
            <ac:spMk id="3" creationId="{49D92A2A-7102-462A-9C2E-08AEE906B7AC}"/>
          </ac:spMkLst>
        </pc:spChg>
        <pc:spChg chg="del">
          <ac:chgData name="Cristian Chilipirea" userId="34ab170da5908fc4" providerId="LiveId" clId="{12EDA4A3-40AB-4727-AD3D-0EC352D20837}" dt="2021-10-10T17:58:22.421" v="160"/>
          <ac:spMkLst>
            <pc:docMk/>
            <pc:sldMk cId="1356619700" sldId="707"/>
            <ac:spMk id="4" creationId="{22E07AB2-BDB5-4CDF-9F79-AE8E7FB0BDE0}"/>
          </ac:spMkLst>
        </pc:spChg>
      </pc:sldChg>
      <pc:sldChg chg="modSp new mod">
        <pc:chgData name="Cristian Chilipirea" userId="34ab170da5908fc4" providerId="LiveId" clId="{12EDA4A3-40AB-4727-AD3D-0EC352D20837}" dt="2021-10-10T18:20:31.558" v="326"/>
        <pc:sldMkLst>
          <pc:docMk/>
          <pc:sldMk cId="1955360437" sldId="708"/>
        </pc:sldMkLst>
        <pc:spChg chg="mod">
          <ac:chgData name="Cristian Chilipirea" userId="34ab170da5908fc4" providerId="LiveId" clId="{12EDA4A3-40AB-4727-AD3D-0EC352D20837}" dt="2021-10-10T18:20:31.558" v="326"/>
          <ac:spMkLst>
            <pc:docMk/>
            <pc:sldMk cId="1955360437" sldId="708"/>
            <ac:spMk id="2" creationId="{4AEA3A14-935B-4E1E-A462-C9B09F1DC80F}"/>
          </ac:spMkLst>
        </pc:spChg>
      </pc:sldChg>
      <pc:sldMasterChg chg="delSldLayout">
        <pc:chgData name="Cristian Chilipirea" userId="34ab170da5908fc4" providerId="LiveId" clId="{12EDA4A3-40AB-4727-AD3D-0EC352D20837}" dt="2021-10-10T17:42:02.436" v="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960883762" sldId="214748370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043992029" sldId="214748370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054270748" sldId="214748370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377775050" sldId="214748370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353627792" sldId="214748370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46062316" sldId="214748370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44082843" sldId="214748370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744064643" sldId="214748371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499026632" sldId="214748371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497772980" sldId="214748371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718704928" sldId="214748371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779108959" sldId="214748371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090426620" sldId="214748371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9776609" sldId="214748371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00857077" sldId="214748371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90222636" sldId="214748371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49513329" sldId="214748371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504382270" sldId="214748372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679180129" sldId="214748372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020560101" sldId="214748372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402013560" sldId="214748372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103024106" sldId="214748372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806689295" sldId="214748372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04593861" sldId="214748372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838456497" sldId="214748372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588492388" sldId="214748372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505986497" sldId="214748372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728311228" sldId="214748373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986466639" sldId="214748373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386238426" sldId="214748373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4066211414" sldId="214748373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035203679" sldId="214748373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005343904" sldId="214748373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640936355" sldId="214748373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23151737" sldId="214748373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94869235" sldId="214748373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60929080" sldId="214748373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608802253" sldId="214748374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41379757" sldId="214748374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472506402" sldId="214748374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095796972" sldId="214748374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634038917" sldId="214748374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33546335" sldId="214748374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5475133" sldId="214748374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957626949" sldId="214748374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857646614" sldId="2147483748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834429287" sldId="2147483749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394487057" sldId="2147483750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752569791" sldId="2147483751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839064459" sldId="2147483752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848920216" sldId="2147483753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1503040817" sldId="2147483754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3908678279" sldId="2147483755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2831778247" sldId="2147483756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553948865" sldId="2147483757"/>
          </pc:sldLayoutMkLst>
        </pc:sldLayoutChg>
        <pc:sldLayoutChg chg="del">
          <pc:chgData name="Cristian Chilipirea" userId="34ab170da5908fc4" providerId="LiveId" clId="{12EDA4A3-40AB-4727-AD3D-0EC352D20837}" dt="2021-10-10T17:42:02.436" v="0" actId="47"/>
          <pc:sldLayoutMkLst>
            <pc:docMk/>
            <pc:sldMasterMk cId="2779709577" sldId="2147483648"/>
            <pc:sldLayoutMk cId="844375670" sldId="2147483758"/>
          </pc:sldLayoutMkLst>
        </pc:sldLayoutChg>
      </pc:sldMasterChg>
    </pc:docChg>
  </pc:docChgLst>
  <pc:docChgLst>
    <pc:chgData name="Cristian Chilipirea" userId="34ab170da5908fc4" providerId="LiveId" clId="{DFCF1A2B-AC08-4933-9280-F6BBF1F2638C}"/>
    <pc:docChg chg="undo redo custSel addSld delSld modSld sldOrd">
      <pc:chgData name="Cristian Chilipirea" userId="34ab170da5908fc4" providerId="LiveId" clId="{DFCF1A2B-AC08-4933-9280-F6BBF1F2638C}" dt="2021-02-19T09:20:35.380" v="1515" actId="14100"/>
      <pc:docMkLst>
        <pc:docMk/>
      </pc:docMkLst>
      <pc:sldChg chg="modSp mod">
        <pc:chgData name="Cristian Chilipirea" userId="34ab170da5908fc4" providerId="LiveId" clId="{DFCF1A2B-AC08-4933-9280-F6BBF1F2638C}" dt="2021-02-17T15:16:30.395" v="3" actId="20577"/>
        <pc:sldMkLst>
          <pc:docMk/>
          <pc:sldMk cId="736295071" sldId="256"/>
        </pc:sldMkLst>
        <pc:spChg chg="mod">
          <ac:chgData name="Cristian Chilipirea" userId="34ab170da5908fc4" providerId="LiveId" clId="{DFCF1A2B-AC08-4933-9280-F6BBF1F2638C}" dt="2021-02-17T15:16:30.395" v="3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DFCF1A2B-AC08-4933-9280-F6BBF1F2638C}" dt="2021-02-17T15:16:36.452" v="6" actId="47"/>
        <pc:sldMkLst>
          <pc:docMk/>
          <pc:sldMk cId="2510314034" sldId="257"/>
        </pc:sldMkLst>
      </pc:sldChg>
      <pc:sldChg chg="del">
        <pc:chgData name="Cristian Chilipirea" userId="34ab170da5908fc4" providerId="LiveId" clId="{DFCF1A2B-AC08-4933-9280-F6BBF1F2638C}" dt="2021-02-17T15:16:37.338" v="8" actId="47"/>
        <pc:sldMkLst>
          <pc:docMk/>
          <pc:sldMk cId="1285354652" sldId="259"/>
        </pc:sldMkLst>
      </pc:sldChg>
      <pc:sldChg chg="del">
        <pc:chgData name="Cristian Chilipirea" userId="34ab170da5908fc4" providerId="LiveId" clId="{DFCF1A2B-AC08-4933-9280-F6BBF1F2638C}" dt="2021-02-17T15:16:37.716" v="9" actId="47"/>
        <pc:sldMkLst>
          <pc:docMk/>
          <pc:sldMk cId="2930261133" sldId="260"/>
        </pc:sldMkLst>
      </pc:sldChg>
      <pc:sldChg chg="del">
        <pc:chgData name="Cristian Chilipirea" userId="34ab170da5908fc4" providerId="LiveId" clId="{DFCF1A2B-AC08-4933-9280-F6BBF1F2638C}" dt="2021-02-17T15:16:38.162" v="10" actId="47"/>
        <pc:sldMkLst>
          <pc:docMk/>
          <pc:sldMk cId="2031240541" sldId="261"/>
        </pc:sldMkLst>
      </pc:sldChg>
      <pc:sldChg chg="del">
        <pc:chgData name="Cristian Chilipirea" userId="34ab170da5908fc4" providerId="LiveId" clId="{DFCF1A2B-AC08-4933-9280-F6BBF1F2638C}" dt="2021-02-17T15:16:38.465" v="11" actId="47"/>
        <pc:sldMkLst>
          <pc:docMk/>
          <pc:sldMk cId="3636424552" sldId="262"/>
        </pc:sldMkLst>
      </pc:sldChg>
      <pc:sldChg chg="del">
        <pc:chgData name="Cristian Chilipirea" userId="34ab170da5908fc4" providerId="LiveId" clId="{DFCF1A2B-AC08-4933-9280-F6BBF1F2638C}" dt="2021-02-17T15:16:38.784" v="12" actId="47"/>
        <pc:sldMkLst>
          <pc:docMk/>
          <pc:sldMk cId="2494654707" sldId="263"/>
        </pc:sldMkLst>
      </pc:sldChg>
      <pc:sldChg chg="del">
        <pc:chgData name="Cristian Chilipirea" userId="34ab170da5908fc4" providerId="LiveId" clId="{DFCF1A2B-AC08-4933-9280-F6BBF1F2638C}" dt="2021-02-17T15:16:39.113" v="13" actId="47"/>
        <pc:sldMkLst>
          <pc:docMk/>
          <pc:sldMk cId="2577950214" sldId="264"/>
        </pc:sldMkLst>
      </pc:sldChg>
      <pc:sldChg chg="del">
        <pc:chgData name="Cristian Chilipirea" userId="34ab170da5908fc4" providerId="LiveId" clId="{DFCF1A2B-AC08-4933-9280-F6BBF1F2638C}" dt="2021-02-17T15:16:39.584" v="14" actId="47"/>
        <pc:sldMkLst>
          <pc:docMk/>
          <pc:sldMk cId="2967767373" sldId="265"/>
        </pc:sldMkLst>
      </pc:sldChg>
      <pc:sldChg chg="add del">
        <pc:chgData name="Cristian Chilipirea" userId="34ab170da5908fc4" providerId="LiveId" clId="{DFCF1A2B-AC08-4933-9280-F6BBF1F2638C}" dt="2021-02-17T15:19:59.545" v="69" actId="47"/>
        <pc:sldMkLst>
          <pc:docMk/>
          <pc:sldMk cId="685754797" sldId="266"/>
        </pc:sldMkLst>
      </pc:sldChg>
      <pc:sldChg chg="del">
        <pc:chgData name="Cristian Chilipirea" userId="34ab170da5908fc4" providerId="LiveId" clId="{DFCF1A2B-AC08-4933-9280-F6BBF1F2638C}" dt="2021-02-17T15:16:39.904" v="15" actId="47"/>
        <pc:sldMkLst>
          <pc:docMk/>
          <pc:sldMk cId="3027220487" sldId="266"/>
        </pc:sldMkLst>
      </pc:sldChg>
      <pc:sldChg chg="del">
        <pc:chgData name="Cristian Chilipirea" userId="34ab170da5908fc4" providerId="LiveId" clId="{DFCF1A2B-AC08-4933-9280-F6BBF1F2638C}" dt="2021-02-17T15:16:41.392" v="16" actId="47"/>
        <pc:sldMkLst>
          <pc:docMk/>
          <pc:sldMk cId="3019698261" sldId="267"/>
        </pc:sldMkLst>
      </pc:sldChg>
      <pc:sldChg chg="del">
        <pc:chgData name="Cristian Chilipirea" userId="34ab170da5908fc4" providerId="LiveId" clId="{DFCF1A2B-AC08-4933-9280-F6BBF1F2638C}" dt="2021-02-17T15:16:41.617" v="17" actId="47"/>
        <pc:sldMkLst>
          <pc:docMk/>
          <pc:sldMk cId="3666852825" sldId="268"/>
        </pc:sldMkLst>
      </pc:sldChg>
      <pc:sldChg chg="del">
        <pc:chgData name="Cristian Chilipirea" userId="34ab170da5908fc4" providerId="LiveId" clId="{DFCF1A2B-AC08-4933-9280-F6BBF1F2638C}" dt="2021-02-17T15:16:41.793" v="18" actId="47"/>
        <pc:sldMkLst>
          <pc:docMk/>
          <pc:sldMk cId="2965084497" sldId="269"/>
        </pc:sldMkLst>
      </pc:sldChg>
      <pc:sldChg chg="del">
        <pc:chgData name="Cristian Chilipirea" userId="34ab170da5908fc4" providerId="LiveId" clId="{DFCF1A2B-AC08-4933-9280-F6BBF1F2638C}" dt="2021-02-17T15:16:41.943" v="19" actId="47"/>
        <pc:sldMkLst>
          <pc:docMk/>
          <pc:sldMk cId="1894102638" sldId="270"/>
        </pc:sldMkLst>
      </pc:sldChg>
      <pc:sldChg chg="del">
        <pc:chgData name="Cristian Chilipirea" userId="34ab170da5908fc4" providerId="LiveId" clId="{DFCF1A2B-AC08-4933-9280-F6BBF1F2638C}" dt="2021-02-17T15:16:42.094" v="20" actId="47"/>
        <pc:sldMkLst>
          <pc:docMk/>
          <pc:sldMk cId="3366579093" sldId="271"/>
        </pc:sldMkLst>
      </pc:sldChg>
      <pc:sldChg chg="del">
        <pc:chgData name="Cristian Chilipirea" userId="34ab170da5908fc4" providerId="LiveId" clId="{DFCF1A2B-AC08-4933-9280-F6BBF1F2638C}" dt="2021-02-17T15:16:42.773" v="21" actId="47"/>
        <pc:sldMkLst>
          <pc:docMk/>
          <pc:sldMk cId="1475225896" sldId="272"/>
        </pc:sldMkLst>
      </pc:sldChg>
      <pc:sldChg chg="del">
        <pc:chgData name="Cristian Chilipirea" userId="34ab170da5908fc4" providerId="LiveId" clId="{DFCF1A2B-AC08-4933-9280-F6BBF1F2638C}" dt="2021-02-17T15:16:43.225" v="23" actId="47"/>
        <pc:sldMkLst>
          <pc:docMk/>
          <pc:sldMk cId="2101234549" sldId="273"/>
        </pc:sldMkLst>
      </pc:sldChg>
      <pc:sldChg chg="add del">
        <pc:chgData name="Cristian Chilipirea" userId="34ab170da5908fc4" providerId="LiveId" clId="{DFCF1A2B-AC08-4933-9280-F6BBF1F2638C}" dt="2021-02-17T15:20:32.170" v="75" actId="47"/>
        <pc:sldMkLst>
          <pc:docMk/>
          <pc:sldMk cId="3623486679" sldId="273"/>
        </pc:sldMkLst>
      </pc:sldChg>
      <pc:sldChg chg="add del">
        <pc:chgData name="Cristian Chilipirea" userId="34ab170da5908fc4" providerId="LiveId" clId="{DFCF1A2B-AC08-4933-9280-F6BBF1F2638C}" dt="2021-02-17T15:21:16.716" v="82" actId="47"/>
        <pc:sldMkLst>
          <pc:docMk/>
          <pc:sldMk cId="1507437517" sldId="274"/>
        </pc:sldMkLst>
      </pc:sldChg>
      <pc:sldChg chg="del">
        <pc:chgData name="Cristian Chilipirea" userId="34ab170da5908fc4" providerId="LiveId" clId="{DFCF1A2B-AC08-4933-9280-F6BBF1F2638C}" dt="2021-02-17T15:16:43.598" v="24" actId="47"/>
        <pc:sldMkLst>
          <pc:docMk/>
          <pc:sldMk cId="3162570485" sldId="274"/>
        </pc:sldMkLst>
      </pc:sldChg>
      <pc:sldChg chg="addSp delSp modSp add del mod">
        <pc:chgData name="Cristian Chilipirea" userId="34ab170da5908fc4" providerId="LiveId" clId="{DFCF1A2B-AC08-4933-9280-F6BBF1F2638C}" dt="2021-02-17T15:22:07.713" v="94" actId="47"/>
        <pc:sldMkLst>
          <pc:docMk/>
          <pc:sldMk cId="2769017567" sldId="275"/>
        </pc:sldMkLst>
        <pc:spChg chg="add del mod">
          <ac:chgData name="Cristian Chilipirea" userId="34ab170da5908fc4" providerId="LiveId" clId="{DFCF1A2B-AC08-4933-9280-F6BBF1F2638C}" dt="2021-02-17T15:21:30.847" v="86" actId="478"/>
          <ac:spMkLst>
            <pc:docMk/>
            <pc:sldMk cId="2769017567" sldId="275"/>
            <ac:spMk id="7" creationId="{748A6F66-6FD2-4373-8620-6B9E35519F89}"/>
          </ac:spMkLst>
        </pc:spChg>
        <pc:spChg chg="del">
          <ac:chgData name="Cristian Chilipirea" userId="34ab170da5908fc4" providerId="LiveId" clId="{DFCF1A2B-AC08-4933-9280-F6BBF1F2638C}" dt="2021-02-17T15:21:26.246" v="83" actId="478"/>
          <ac:spMkLst>
            <pc:docMk/>
            <pc:sldMk cId="2769017567" sldId="275"/>
            <ac:spMk id="8" creationId="{00000000-0000-0000-0000-000000000000}"/>
          </ac:spMkLst>
        </pc:spChg>
        <pc:spChg chg="add del mod">
          <ac:chgData name="Cristian Chilipirea" userId="34ab170da5908fc4" providerId="LiveId" clId="{DFCF1A2B-AC08-4933-9280-F6BBF1F2638C}" dt="2021-02-17T15:21:27.920" v="85"/>
          <ac:spMkLst>
            <pc:docMk/>
            <pc:sldMk cId="2769017567" sldId="275"/>
            <ac:spMk id="9" creationId="{91A9530C-7401-48D9-8DA5-9E546C674816}"/>
          </ac:spMkLst>
        </pc:spChg>
        <pc:spChg chg="add mod">
          <ac:chgData name="Cristian Chilipirea" userId="34ab170da5908fc4" providerId="LiveId" clId="{DFCF1A2B-AC08-4933-9280-F6BBF1F2638C}" dt="2021-02-17T15:21:31.346" v="87"/>
          <ac:spMkLst>
            <pc:docMk/>
            <pc:sldMk cId="2769017567" sldId="275"/>
            <ac:spMk id="10" creationId="{2FC3D699-1308-4C71-8AD6-0714FD4E46C2}"/>
          </ac:spMkLst>
        </pc:spChg>
      </pc:sldChg>
      <pc:sldChg chg="del">
        <pc:chgData name="Cristian Chilipirea" userId="34ab170da5908fc4" providerId="LiveId" clId="{DFCF1A2B-AC08-4933-9280-F6BBF1F2638C}" dt="2021-02-17T15:16:44.011" v="25" actId="47"/>
        <pc:sldMkLst>
          <pc:docMk/>
          <pc:sldMk cId="3487277778" sldId="275"/>
        </pc:sldMkLst>
      </pc:sldChg>
      <pc:sldChg chg="del">
        <pc:chgData name="Cristian Chilipirea" userId="34ab170da5908fc4" providerId="LiveId" clId="{DFCF1A2B-AC08-4933-9280-F6BBF1F2638C}" dt="2021-02-17T15:16:44.395" v="26" actId="47"/>
        <pc:sldMkLst>
          <pc:docMk/>
          <pc:sldMk cId="3014753225" sldId="276"/>
        </pc:sldMkLst>
      </pc:sldChg>
      <pc:sldChg chg="add del">
        <pc:chgData name="Cristian Chilipirea" userId="34ab170da5908fc4" providerId="LiveId" clId="{DFCF1A2B-AC08-4933-9280-F6BBF1F2638C}" dt="2021-02-17T15:22:36.028" v="100" actId="47"/>
        <pc:sldMkLst>
          <pc:docMk/>
          <pc:sldMk cId="3974581364" sldId="276"/>
        </pc:sldMkLst>
      </pc:sldChg>
      <pc:sldChg chg="del">
        <pc:chgData name="Cristian Chilipirea" userId="34ab170da5908fc4" providerId="LiveId" clId="{DFCF1A2B-AC08-4933-9280-F6BBF1F2638C}" dt="2021-02-17T15:16:44.676" v="27" actId="47"/>
        <pc:sldMkLst>
          <pc:docMk/>
          <pc:sldMk cId="2174654736" sldId="277"/>
        </pc:sldMkLst>
      </pc:sldChg>
      <pc:sldChg chg="modSp add del mod">
        <pc:chgData name="Cristian Chilipirea" userId="34ab170da5908fc4" providerId="LiveId" clId="{DFCF1A2B-AC08-4933-9280-F6BBF1F2638C}" dt="2021-02-17T15:23:32.293" v="108" actId="47"/>
        <pc:sldMkLst>
          <pc:docMk/>
          <pc:sldMk cId="2180424956" sldId="277"/>
        </pc:sldMkLst>
        <pc:spChg chg="mod">
          <ac:chgData name="Cristian Chilipirea" userId="34ab170da5908fc4" providerId="LiveId" clId="{DFCF1A2B-AC08-4933-9280-F6BBF1F2638C}" dt="2021-02-17T15:23:00.199" v="102"/>
          <ac:spMkLst>
            <pc:docMk/>
            <pc:sldMk cId="2180424956" sldId="277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4.910" v="28" actId="47"/>
        <pc:sldMkLst>
          <pc:docMk/>
          <pc:sldMk cId="167328644" sldId="278"/>
        </pc:sldMkLst>
      </pc:sldChg>
      <pc:sldChg chg="add del">
        <pc:chgData name="Cristian Chilipirea" userId="34ab170da5908fc4" providerId="LiveId" clId="{DFCF1A2B-AC08-4933-9280-F6BBF1F2638C}" dt="2021-02-17T15:24:15.300" v="114" actId="47"/>
        <pc:sldMkLst>
          <pc:docMk/>
          <pc:sldMk cId="2842338586" sldId="278"/>
        </pc:sldMkLst>
      </pc:sldChg>
      <pc:sldChg chg="add del">
        <pc:chgData name="Cristian Chilipirea" userId="34ab170da5908fc4" providerId="LiveId" clId="{DFCF1A2B-AC08-4933-9280-F6BBF1F2638C}" dt="2021-02-17T15:24:43.646" v="120" actId="47"/>
        <pc:sldMkLst>
          <pc:docMk/>
          <pc:sldMk cId="575214995" sldId="279"/>
        </pc:sldMkLst>
      </pc:sldChg>
      <pc:sldChg chg="del">
        <pc:chgData name="Cristian Chilipirea" userId="34ab170da5908fc4" providerId="LiveId" clId="{DFCF1A2B-AC08-4933-9280-F6BBF1F2638C}" dt="2021-02-17T15:16:45.058" v="29" actId="47"/>
        <pc:sldMkLst>
          <pc:docMk/>
          <pc:sldMk cId="659919360" sldId="279"/>
        </pc:sldMkLst>
      </pc:sldChg>
      <pc:sldChg chg="add del">
        <pc:chgData name="Cristian Chilipirea" userId="34ab170da5908fc4" providerId="LiveId" clId="{DFCF1A2B-AC08-4933-9280-F6BBF1F2638C}" dt="2021-02-17T15:25:22.672" v="127" actId="47"/>
        <pc:sldMkLst>
          <pc:docMk/>
          <pc:sldMk cId="3300794067" sldId="280"/>
        </pc:sldMkLst>
      </pc:sldChg>
      <pc:sldChg chg="del">
        <pc:chgData name="Cristian Chilipirea" userId="34ab170da5908fc4" providerId="LiveId" clId="{DFCF1A2B-AC08-4933-9280-F6BBF1F2638C}" dt="2021-02-17T15:16:45.218" v="30" actId="47"/>
        <pc:sldMkLst>
          <pc:docMk/>
          <pc:sldMk cId="3916643196" sldId="280"/>
        </pc:sldMkLst>
      </pc:sldChg>
      <pc:sldChg chg="modSp add del mod">
        <pc:chgData name="Cristian Chilipirea" userId="34ab170da5908fc4" providerId="LiveId" clId="{DFCF1A2B-AC08-4933-9280-F6BBF1F2638C}" dt="2021-02-17T15:19:26.460" v="59" actId="47"/>
        <pc:sldMkLst>
          <pc:docMk/>
          <pc:sldMk cId="1775129835" sldId="281"/>
        </pc:sldMkLst>
        <pc:spChg chg="mod">
          <ac:chgData name="Cristian Chilipirea" userId="34ab170da5908fc4" providerId="LiveId" clId="{DFCF1A2B-AC08-4933-9280-F6BBF1F2638C}" dt="2021-02-17T15:19:02.487" v="47" actId="21"/>
          <ac:spMkLst>
            <pc:docMk/>
            <pc:sldMk cId="1775129835" sldId="281"/>
            <ac:spMk id="2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45.370" v="31" actId="47"/>
        <pc:sldMkLst>
          <pc:docMk/>
          <pc:sldMk cId="1893196819" sldId="281"/>
        </pc:sldMkLst>
      </pc:sldChg>
      <pc:sldChg chg="add del">
        <pc:chgData name="Cristian Chilipirea" userId="34ab170da5908fc4" providerId="LiveId" clId="{DFCF1A2B-AC08-4933-9280-F6BBF1F2638C}" dt="2021-02-17T15:51:25.524" v="269" actId="47"/>
        <pc:sldMkLst>
          <pc:docMk/>
          <pc:sldMk cId="1357163954" sldId="282"/>
        </pc:sldMkLst>
      </pc:sldChg>
      <pc:sldChg chg="del">
        <pc:chgData name="Cristian Chilipirea" userId="34ab170da5908fc4" providerId="LiveId" clId="{DFCF1A2B-AC08-4933-9280-F6BBF1F2638C}" dt="2021-02-17T15:16:45.982" v="32" actId="47"/>
        <pc:sldMkLst>
          <pc:docMk/>
          <pc:sldMk cId="2344333551" sldId="282"/>
        </pc:sldMkLst>
      </pc:sldChg>
      <pc:sldChg chg="del">
        <pc:chgData name="Cristian Chilipirea" userId="34ab170da5908fc4" providerId="LiveId" clId="{DFCF1A2B-AC08-4933-9280-F6BBF1F2638C}" dt="2021-02-17T15:16:46.190" v="33" actId="47"/>
        <pc:sldMkLst>
          <pc:docMk/>
          <pc:sldMk cId="2055782428" sldId="283"/>
        </pc:sldMkLst>
      </pc:sldChg>
      <pc:sldChg chg="add del">
        <pc:chgData name="Cristian Chilipirea" userId="34ab170da5908fc4" providerId="LiveId" clId="{DFCF1A2B-AC08-4933-9280-F6BBF1F2638C}" dt="2021-02-17T15:55:37.984" v="274" actId="47"/>
        <pc:sldMkLst>
          <pc:docMk/>
          <pc:sldMk cId="3848185828" sldId="283"/>
        </pc:sldMkLst>
      </pc:sldChg>
      <pc:sldChg chg="del">
        <pc:chgData name="Cristian Chilipirea" userId="34ab170da5908fc4" providerId="LiveId" clId="{DFCF1A2B-AC08-4933-9280-F6BBF1F2638C}" dt="2021-02-17T15:16:46.782" v="34" actId="47"/>
        <pc:sldMkLst>
          <pc:docMk/>
          <pc:sldMk cId="561949540" sldId="284"/>
        </pc:sldMkLst>
      </pc:sldChg>
      <pc:sldChg chg="add del">
        <pc:chgData name="Cristian Chilipirea" userId="34ab170da5908fc4" providerId="LiveId" clId="{DFCF1A2B-AC08-4933-9280-F6BBF1F2638C}" dt="2021-02-17T15:55:53.868" v="279" actId="47"/>
        <pc:sldMkLst>
          <pc:docMk/>
          <pc:sldMk cId="3562032544" sldId="284"/>
        </pc:sldMkLst>
      </pc:sldChg>
      <pc:sldChg chg="del">
        <pc:chgData name="Cristian Chilipirea" userId="34ab170da5908fc4" providerId="LiveId" clId="{DFCF1A2B-AC08-4933-9280-F6BBF1F2638C}" dt="2021-02-17T15:16:42.990" v="22" actId="47"/>
        <pc:sldMkLst>
          <pc:docMk/>
          <pc:sldMk cId="359574763" sldId="285"/>
        </pc:sldMkLst>
      </pc:sldChg>
      <pc:sldChg chg="add del">
        <pc:chgData name="Cristian Chilipirea" userId="34ab170da5908fc4" providerId="LiveId" clId="{DFCF1A2B-AC08-4933-9280-F6BBF1F2638C}" dt="2021-02-17T15:56:13.091" v="284" actId="47"/>
        <pc:sldMkLst>
          <pc:docMk/>
          <pc:sldMk cId="959246231" sldId="285"/>
        </pc:sldMkLst>
      </pc:sldChg>
      <pc:sldChg chg="add del">
        <pc:chgData name="Cristian Chilipirea" userId="34ab170da5908fc4" providerId="LiveId" clId="{DFCF1A2B-AC08-4933-9280-F6BBF1F2638C}" dt="2021-02-18T21:57:49.040" v="289" actId="47"/>
        <pc:sldMkLst>
          <pc:docMk/>
          <pc:sldMk cId="2428159389" sldId="286"/>
        </pc:sldMkLst>
      </pc:sldChg>
      <pc:sldChg chg="del">
        <pc:chgData name="Cristian Chilipirea" userId="34ab170da5908fc4" providerId="LiveId" clId="{DFCF1A2B-AC08-4933-9280-F6BBF1F2638C}" dt="2021-02-17T15:16:47.851" v="35" actId="47"/>
        <pc:sldMkLst>
          <pc:docMk/>
          <pc:sldMk cId="2551138356" sldId="286"/>
        </pc:sldMkLst>
      </pc:sldChg>
      <pc:sldChg chg="new del">
        <pc:chgData name="Cristian Chilipirea" userId="34ab170da5908fc4" providerId="LiveId" clId="{DFCF1A2B-AC08-4933-9280-F6BBF1F2638C}" dt="2021-02-17T15:18:45.362" v="46" actId="47"/>
        <pc:sldMkLst>
          <pc:docMk/>
          <pc:sldMk cId="1074692414" sldId="288"/>
        </pc:sldMkLst>
      </pc:sldChg>
      <pc:sldChg chg="del">
        <pc:chgData name="Cristian Chilipirea" userId="34ab170da5908fc4" providerId="LiveId" clId="{DFCF1A2B-AC08-4933-9280-F6BBF1F2638C}" dt="2021-02-17T15:16:36.890" v="7" actId="47"/>
        <pc:sldMkLst>
          <pc:docMk/>
          <pc:sldMk cId="1677238810" sldId="288"/>
        </pc:sldMkLst>
      </pc:sldChg>
      <pc:sldChg chg="add del">
        <pc:chgData name="Cristian Chilipirea" userId="34ab170da5908fc4" providerId="LiveId" clId="{DFCF1A2B-AC08-4933-9280-F6BBF1F2638C}" dt="2021-02-18T21:59:18.103" v="305" actId="47"/>
        <pc:sldMkLst>
          <pc:docMk/>
          <pc:sldMk cId="3593560960" sldId="289"/>
        </pc:sldMkLst>
      </pc:sldChg>
      <pc:sldChg chg="del">
        <pc:chgData name="Cristian Chilipirea" userId="34ab170da5908fc4" providerId="LiveId" clId="{DFCF1A2B-AC08-4933-9280-F6BBF1F2638C}" dt="2021-02-17T15:16:33.752" v="4" actId="47"/>
        <pc:sldMkLst>
          <pc:docMk/>
          <pc:sldMk cId="3665633806" sldId="289"/>
        </pc:sldMkLst>
      </pc:sldChg>
      <pc:sldChg chg="modSp add del mod">
        <pc:chgData name="Cristian Chilipirea" userId="34ab170da5908fc4" providerId="LiveId" clId="{DFCF1A2B-AC08-4933-9280-F6BBF1F2638C}" dt="2021-02-18T22:00:01.074" v="317" actId="47"/>
        <pc:sldMkLst>
          <pc:docMk/>
          <pc:sldMk cId="1404992867" sldId="290"/>
        </pc:sldMkLst>
        <pc:spChg chg="mod">
          <ac:chgData name="Cristian Chilipirea" userId="34ab170da5908fc4" providerId="LiveId" clId="{DFCF1A2B-AC08-4933-9280-F6BBF1F2638C}" dt="2021-02-18T21:59:52.891" v="315" actId="1076"/>
          <ac:spMkLst>
            <pc:docMk/>
            <pc:sldMk cId="1404992867" sldId="290"/>
            <ac:spMk id="8" creationId="{00000000-0000-0000-0000-000000000000}"/>
          </ac:spMkLst>
        </pc:spChg>
      </pc:sldChg>
      <pc:sldChg chg="del">
        <pc:chgData name="Cristian Chilipirea" userId="34ab170da5908fc4" providerId="LiveId" clId="{DFCF1A2B-AC08-4933-9280-F6BBF1F2638C}" dt="2021-02-17T15:16:36.134" v="5" actId="47"/>
        <pc:sldMkLst>
          <pc:docMk/>
          <pc:sldMk cId="3593231888" sldId="290"/>
        </pc:sldMkLst>
      </pc:sldChg>
      <pc:sldChg chg="add del">
        <pc:chgData name="Cristian Chilipirea" userId="34ab170da5908fc4" providerId="LiveId" clId="{DFCF1A2B-AC08-4933-9280-F6BBF1F2638C}" dt="2021-02-18T21:59:40.542" v="310" actId="47"/>
        <pc:sldMkLst>
          <pc:docMk/>
          <pc:sldMk cId="1164947422" sldId="291"/>
        </pc:sldMkLst>
      </pc:sldChg>
      <pc:sldChg chg="add del">
        <pc:chgData name="Cristian Chilipirea" userId="34ab170da5908fc4" providerId="LiveId" clId="{DFCF1A2B-AC08-4933-9280-F6BBF1F2638C}" dt="2021-02-18T22:00:18.097" v="322" actId="47"/>
        <pc:sldMkLst>
          <pc:docMk/>
          <pc:sldMk cId="1679512706" sldId="292"/>
        </pc:sldMkLst>
      </pc:sldChg>
      <pc:sldChg chg="add del">
        <pc:chgData name="Cristian Chilipirea" userId="34ab170da5908fc4" providerId="LiveId" clId="{DFCF1A2B-AC08-4933-9280-F6BBF1F2638C}" dt="2021-02-18T22:00:26.819" v="325" actId="47"/>
        <pc:sldMkLst>
          <pc:docMk/>
          <pc:sldMk cId="772410320" sldId="293"/>
        </pc:sldMkLst>
      </pc:sldChg>
      <pc:sldChg chg="add del">
        <pc:chgData name="Cristian Chilipirea" userId="34ab170da5908fc4" providerId="LiveId" clId="{DFCF1A2B-AC08-4933-9280-F6BBF1F2638C}" dt="2021-02-18T22:01:28.884" v="341" actId="47"/>
        <pc:sldMkLst>
          <pc:docMk/>
          <pc:sldMk cId="4215516256" sldId="294"/>
        </pc:sldMkLst>
      </pc:sldChg>
      <pc:sldChg chg="add del">
        <pc:chgData name="Cristian Chilipirea" userId="34ab170da5908fc4" providerId="LiveId" clId="{DFCF1A2B-AC08-4933-9280-F6BBF1F2638C}" dt="2021-02-18T22:01:52.473" v="346" actId="47"/>
        <pc:sldMkLst>
          <pc:docMk/>
          <pc:sldMk cId="3218423584" sldId="295"/>
        </pc:sldMkLst>
      </pc:sldChg>
      <pc:sldChg chg="add del">
        <pc:chgData name="Cristian Chilipirea" userId="34ab170da5908fc4" providerId="LiveId" clId="{DFCF1A2B-AC08-4933-9280-F6BBF1F2638C}" dt="2021-02-18T22:02:13.689" v="351" actId="47"/>
        <pc:sldMkLst>
          <pc:docMk/>
          <pc:sldMk cId="1236217501" sldId="296"/>
        </pc:sldMkLst>
      </pc:sldChg>
      <pc:sldChg chg="add del">
        <pc:chgData name="Cristian Chilipirea" userId="34ab170da5908fc4" providerId="LiveId" clId="{DFCF1A2B-AC08-4933-9280-F6BBF1F2638C}" dt="2021-02-18T22:02:30.186" v="356" actId="47"/>
        <pc:sldMkLst>
          <pc:docMk/>
          <pc:sldMk cId="1170996535" sldId="297"/>
        </pc:sldMkLst>
      </pc:sldChg>
      <pc:sldChg chg="add del">
        <pc:chgData name="Cristian Chilipirea" userId="34ab170da5908fc4" providerId="LiveId" clId="{DFCF1A2B-AC08-4933-9280-F6BBF1F2638C}" dt="2021-02-18T22:02:51.543" v="361" actId="47"/>
        <pc:sldMkLst>
          <pc:docMk/>
          <pc:sldMk cId="1886535560" sldId="298"/>
        </pc:sldMkLst>
      </pc:sldChg>
      <pc:sldChg chg="add del">
        <pc:chgData name="Cristian Chilipirea" userId="34ab170da5908fc4" providerId="LiveId" clId="{DFCF1A2B-AC08-4933-9280-F6BBF1F2638C}" dt="2021-02-18T22:03:05.461" v="366" actId="47"/>
        <pc:sldMkLst>
          <pc:docMk/>
          <pc:sldMk cId="1689083015" sldId="299"/>
        </pc:sldMkLst>
      </pc:sldChg>
      <pc:sldChg chg="add del">
        <pc:chgData name="Cristian Chilipirea" userId="34ab170da5908fc4" providerId="LiveId" clId="{DFCF1A2B-AC08-4933-9280-F6BBF1F2638C}" dt="2021-02-18T22:03:19.675" v="371" actId="47"/>
        <pc:sldMkLst>
          <pc:docMk/>
          <pc:sldMk cId="1916002413" sldId="300"/>
        </pc:sldMkLst>
      </pc:sldChg>
      <pc:sldChg chg="add del">
        <pc:chgData name="Cristian Chilipirea" userId="34ab170da5908fc4" providerId="LiveId" clId="{DFCF1A2B-AC08-4933-9280-F6BBF1F2638C}" dt="2021-02-18T22:03:37.333" v="376" actId="47"/>
        <pc:sldMkLst>
          <pc:docMk/>
          <pc:sldMk cId="3721364744" sldId="301"/>
        </pc:sldMkLst>
      </pc:sldChg>
      <pc:sldChg chg="add del">
        <pc:chgData name="Cristian Chilipirea" userId="34ab170da5908fc4" providerId="LiveId" clId="{DFCF1A2B-AC08-4933-9280-F6BBF1F2638C}" dt="2021-02-18T22:04:00.484" v="381" actId="47"/>
        <pc:sldMkLst>
          <pc:docMk/>
          <pc:sldMk cId="3264386427" sldId="302"/>
        </pc:sldMkLst>
      </pc:sldChg>
      <pc:sldChg chg="add del">
        <pc:chgData name="Cristian Chilipirea" userId="34ab170da5908fc4" providerId="LiveId" clId="{DFCF1A2B-AC08-4933-9280-F6BBF1F2638C}" dt="2021-02-18T22:01:04.757" v="336" actId="47"/>
        <pc:sldMkLst>
          <pc:docMk/>
          <pc:sldMk cId="3419789255" sldId="303"/>
        </pc:sldMkLst>
      </pc:sldChg>
      <pc:sldChg chg="add del">
        <pc:chgData name="Cristian Chilipirea" userId="34ab170da5908fc4" providerId="LiveId" clId="{DFCF1A2B-AC08-4933-9280-F6BBF1F2638C}" dt="2021-02-18T22:04:18.719" v="385" actId="47"/>
        <pc:sldMkLst>
          <pc:docMk/>
          <pc:sldMk cId="1485490037" sldId="304"/>
        </pc:sldMkLst>
      </pc:sldChg>
      <pc:sldChg chg="add del">
        <pc:chgData name="Cristian Chilipirea" userId="34ab170da5908fc4" providerId="LiveId" clId="{DFCF1A2B-AC08-4933-9280-F6BBF1F2638C}" dt="2021-02-18T22:04:55.756" v="394" actId="47"/>
        <pc:sldMkLst>
          <pc:docMk/>
          <pc:sldMk cId="1535034689" sldId="305"/>
        </pc:sldMkLst>
      </pc:sldChg>
      <pc:sldChg chg="add del">
        <pc:chgData name="Cristian Chilipirea" userId="34ab170da5908fc4" providerId="LiveId" clId="{DFCF1A2B-AC08-4933-9280-F6BBF1F2638C}" dt="2021-02-18T22:05:10.055" v="399" actId="47"/>
        <pc:sldMkLst>
          <pc:docMk/>
          <pc:sldMk cId="2246236182" sldId="306"/>
        </pc:sldMkLst>
      </pc:sldChg>
      <pc:sldChg chg="add del">
        <pc:chgData name="Cristian Chilipirea" userId="34ab170da5908fc4" providerId="LiveId" clId="{DFCF1A2B-AC08-4933-9280-F6BBF1F2638C}" dt="2021-02-18T22:05:27.527" v="404" actId="47"/>
        <pc:sldMkLst>
          <pc:docMk/>
          <pc:sldMk cId="939449915" sldId="307"/>
        </pc:sldMkLst>
      </pc:sldChg>
      <pc:sldChg chg="add del">
        <pc:chgData name="Cristian Chilipirea" userId="34ab170da5908fc4" providerId="LiveId" clId="{DFCF1A2B-AC08-4933-9280-F6BBF1F2638C}" dt="2021-02-18T22:06:02.466" v="412" actId="47"/>
        <pc:sldMkLst>
          <pc:docMk/>
          <pc:sldMk cId="2906594617" sldId="308"/>
        </pc:sldMkLst>
      </pc:sldChg>
      <pc:sldChg chg="add del">
        <pc:chgData name="Cristian Chilipirea" userId="34ab170da5908fc4" providerId="LiveId" clId="{DFCF1A2B-AC08-4933-9280-F6BBF1F2638C}" dt="2021-02-18T22:06:38.216" v="420" actId="47"/>
        <pc:sldMkLst>
          <pc:docMk/>
          <pc:sldMk cId="1657155739" sldId="309"/>
        </pc:sldMkLst>
      </pc:sldChg>
      <pc:sldChg chg="add del">
        <pc:chgData name="Cristian Chilipirea" userId="34ab170da5908fc4" providerId="LiveId" clId="{DFCF1A2B-AC08-4933-9280-F6BBF1F2638C}" dt="2021-02-18T22:06:55.621" v="425" actId="47"/>
        <pc:sldMkLst>
          <pc:docMk/>
          <pc:sldMk cId="3704190655" sldId="310"/>
        </pc:sldMkLst>
      </pc:sldChg>
      <pc:sldChg chg="add del">
        <pc:chgData name="Cristian Chilipirea" userId="34ab170da5908fc4" providerId="LiveId" clId="{DFCF1A2B-AC08-4933-9280-F6BBF1F2638C}" dt="2021-02-18T22:08:11.817" v="494" actId="47"/>
        <pc:sldMkLst>
          <pc:docMk/>
          <pc:sldMk cId="3947385770" sldId="501"/>
        </pc:sldMkLst>
      </pc:sldChg>
      <pc:sldChg chg="add del">
        <pc:chgData name="Cristian Chilipirea" userId="34ab170da5908fc4" providerId="LiveId" clId="{DFCF1A2B-AC08-4933-9280-F6BBF1F2638C}" dt="2021-02-17T15:25:29.376" v="129" actId="47"/>
        <pc:sldMkLst>
          <pc:docMk/>
          <pc:sldMk cId="1726777006" sldId="517"/>
        </pc:sldMkLst>
      </pc:sldChg>
      <pc:sldChg chg="add del">
        <pc:chgData name="Cristian Chilipirea" userId="34ab170da5908fc4" providerId="LiveId" clId="{DFCF1A2B-AC08-4933-9280-F6BBF1F2638C}" dt="2021-02-17T15:51:06.713" v="264" actId="47"/>
        <pc:sldMkLst>
          <pc:docMk/>
          <pc:sldMk cId="2115323488" sldId="518"/>
        </pc:sldMkLst>
      </pc:sldChg>
      <pc:sldChg chg="add del">
        <pc:chgData name="Cristian Chilipirea" userId="34ab170da5908fc4" providerId="LiveId" clId="{DFCF1A2B-AC08-4933-9280-F6BBF1F2638C}" dt="2021-02-17T15:35:47.736" v="259" actId="47"/>
        <pc:sldMkLst>
          <pc:docMk/>
          <pc:sldMk cId="134554455" sldId="519"/>
        </pc:sldMkLst>
      </pc:sldChg>
      <pc:sldChg chg="add del">
        <pc:chgData name="Cristian Chilipirea" userId="34ab170da5908fc4" providerId="LiveId" clId="{DFCF1A2B-AC08-4933-9280-F6BBF1F2638C}" dt="2021-02-17T15:26:56.495" v="147" actId="47"/>
        <pc:sldMkLst>
          <pc:docMk/>
          <pc:sldMk cId="3105045725" sldId="520"/>
        </pc:sldMkLst>
      </pc:sldChg>
      <pc:sldChg chg="add del">
        <pc:chgData name="Cristian Chilipirea" userId="34ab170da5908fc4" providerId="LiveId" clId="{DFCF1A2B-AC08-4933-9280-F6BBF1F2638C}" dt="2021-02-17T15:29:25.892" v="176" actId="47"/>
        <pc:sldMkLst>
          <pc:docMk/>
          <pc:sldMk cId="1162763692" sldId="521"/>
        </pc:sldMkLst>
      </pc:sldChg>
      <pc:sldChg chg="add del">
        <pc:chgData name="Cristian Chilipirea" userId="34ab170da5908fc4" providerId="LiveId" clId="{DFCF1A2B-AC08-4933-9280-F6BBF1F2638C}" dt="2021-02-17T15:30:27.376" v="189" actId="47"/>
        <pc:sldMkLst>
          <pc:docMk/>
          <pc:sldMk cId="4013506286" sldId="522"/>
        </pc:sldMkLst>
      </pc:sldChg>
      <pc:sldChg chg="add del">
        <pc:chgData name="Cristian Chilipirea" userId="34ab170da5908fc4" providerId="LiveId" clId="{DFCF1A2B-AC08-4933-9280-F6BBF1F2638C}" dt="2021-02-17T15:31:00.238" v="198" actId="47"/>
        <pc:sldMkLst>
          <pc:docMk/>
          <pc:sldMk cId="2929393114" sldId="523"/>
        </pc:sldMkLst>
      </pc:sldChg>
      <pc:sldChg chg="add del">
        <pc:chgData name="Cristian Chilipirea" userId="34ab170da5908fc4" providerId="LiveId" clId="{DFCF1A2B-AC08-4933-9280-F6BBF1F2638C}" dt="2021-02-17T15:32:50.404" v="218" actId="47"/>
        <pc:sldMkLst>
          <pc:docMk/>
          <pc:sldMk cId="1465489183" sldId="524"/>
        </pc:sldMkLst>
      </pc:sldChg>
      <pc:sldChg chg="add del">
        <pc:chgData name="Cristian Chilipirea" userId="34ab170da5908fc4" providerId="LiveId" clId="{DFCF1A2B-AC08-4933-9280-F6BBF1F2638C}" dt="2021-02-17T15:33:35.460" v="226" actId="47"/>
        <pc:sldMkLst>
          <pc:docMk/>
          <pc:sldMk cId="2675875901" sldId="525"/>
        </pc:sldMkLst>
      </pc:sldChg>
      <pc:sldChg chg="add del">
        <pc:chgData name="Cristian Chilipirea" userId="34ab170da5908fc4" providerId="LiveId" clId="{DFCF1A2B-AC08-4933-9280-F6BBF1F2638C}" dt="2021-02-17T15:35:12.429" v="250" actId="47"/>
        <pc:sldMkLst>
          <pc:docMk/>
          <pc:sldMk cId="2893554925" sldId="526"/>
        </pc:sldMkLst>
      </pc:sldChg>
      <pc:sldChg chg="add del">
        <pc:chgData name="Cristian Chilipirea" userId="34ab170da5908fc4" providerId="LiveId" clId="{DFCF1A2B-AC08-4933-9280-F6BBF1F2638C}" dt="2021-02-17T15:35:42.583" v="257" actId="47"/>
        <pc:sldMkLst>
          <pc:docMk/>
          <pc:sldMk cId="957996583" sldId="527"/>
        </pc:sldMkLst>
      </pc:sldChg>
      <pc:sldChg chg="add del">
        <pc:chgData name="Cristian Chilipirea" userId="34ab170da5908fc4" providerId="LiveId" clId="{DFCF1A2B-AC08-4933-9280-F6BBF1F2638C}" dt="2021-02-18T21:58:16.912" v="294" actId="47"/>
        <pc:sldMkLst>
          <pc:docMk/>
          <pc:sldMk cId="4077766187" sldId="528"/>
        </pc:sldMkLst>
      </pc:sldChg>
      <pc:sldChg chg="add del">
        <pc:chgData name="Cristian Chilipirea" userId="34ab170da5908fc4" providerId="LiveId" clId="{DFCF1A2B-AC08-4933-9280-F6BBF1F2638C}" dt="2021-02-18T21:58:36.409" v="299" actId="47"/>
        <pc:sldMkLst>
          <pc:docMk/>
          <pc:sldMk cId="2469553425" sldId="529"/>
        </pc:sldMkLst>
      </pc:sldChg>
      <pc:sldChg chg="add del">
        <pc:chgData name="Cristian Chilipirea" userId="34ab170da5908fc4" providerId="LiveId" clId="{DFCF1A2B-AC08-4933-9280-F6BBF1F2638C}" dt="2021-02-18T22:08:16.786" v="496" actId="47"/>
        <pc:sldMkLst>
          <pc:docMk/>
          <pc:sldMk cId="2657096599" sldId="530"/>
        </pc:sldMkLst>
      </pc:sldChg>
      <pc:sldChg chg="add del">
        <pc:chgData name="Cristian Chilipirea" userId="34ab170da5908fc4" providerId="LiveId" clId="{DFCF1A2B-AC08-4933-9280-F6BBF1F2638C}" dt="2021-02-18T22:09:54.013" v="530" actId="47"/>
        <pc:sldMkLst>
          <pc:docMk/>
          <pc:sldMk cId="1494849058" sldId="531"/>
        </pc:sldMkLst>
      </pc:sldChg>
      <pc:sldChg chg="add del">
        <pc:chgData name="Cristian Chilipirea" userId="34ab170da5908fc4" providerId="LiveId" clId="{DFCF1A2B-AC08-4933-9280-F6BBF1F2638C}" dt="2021-02-18T22:50:18.073" v="943"/>
        <pc:sldMkLst>
          <pc:docMk/>
          <pc:sldMk cId="559295034" sldId="645"/>
        </pc:sldMkLst>
      </pc:sldChg>
      <pc:sldChg chg="add del">
        <pc:chgData name="Cristian Chilipirea" userId="34ab170da5908fc4" providerId="LiveId" clId="{DFCF1A2B-AC08-4933-9280-F6BBF1F2638C}" dt="2021-02-18T22:09:18.518" v="516" actId="47"/>
        <pc:sldMkLst>
          <pc:docMk/>
          <pc:sldMk cId="1340983811" sldId="764"/>
        </pc:sldMkLst>
      </pc:sldChg>
      <pc:sldChg chg="add del">
        <pc:chgData name="Cristian Chilipirea" userId="34ab170da5908fc4" providerId="LiveId" clId="{DFCF1A2B-AC08-4933-9280-F6BBF1F2638C}" dt="2021-02-18T22:08:35.592" v="501" actId="47"/>
        <pc:sldMkLst>
          <pc:docMk/>
          <pc:sldMk cId="1374113839" sldId="765"/>
        </pc:sldMkLst>
      </pc:sldChg>
      <pc:sldChg chg="add del">
        <pc:chgData name="Cristian Chilipirea" userId="34ab170da5908fc4" providerId="LiveId" clId="{DFCF1A2B-AC08-4933-9280-F6BBF1F2638C}" dt="2021-02-18T22:08:49.014" v="506" actId="47"/>
        <pc:sldMkLst>
          <pc:docMk/>
          <pc:sldMk cId="1778309636" sldId="766"/>
        </pc:sldMkLst>
      </pc:sldChg>
      <pc:sldChg chg="add del">
        <pc:chgData name="Cristian Chilipirea" userId="34ab170da5908fc4" providerId="LiveId" clId="{DFCF1A2B-AC08-4933-9280-F6BBF1F2638C}" dt="2021-02-18T22:09:03.429" v="511" actId="47"/>
        <pc:sldMkLst>
          <pc:docMk/>
          <pc:sldMk cId="4228227375" sldId="767"/>
        </pc:sldMkLst>
      </pc:sldChg>
      <pc:sldChg chg="modSp new del mod">
        <pc:chgData name="Cristian Chilipirea" userId="34ab170da5908fc4" providerId="LiveId" clId="{DFCF1A2B-AC08-4933-9280-F6BBF1F2638C}" dt="2021-02-17T15:18:44.625" v="45" actId="47"/>
        <pc:sldMkLst>
          <pc:docMk/>
          <pc:sldMk cId="936044908" sldId="768"/>
        </pc:sldMkLst>
        <pc:spChg chg="mod">
          <ac:chgData name="Cristian Chilipirea" userId="34ab170da5908fc4" providerId="LiveId" clId="{DFCF1A2B-AC08-4933-9280-F6BBF1F2638C}" dt="2021-02-17T15:18:26.787" v="44" actId="20577"/>
          <ac:spMkLst>
            <pc:docMk/>
            <pc:sldMk cId="936044908" sldId="768"/>
            <ac:spMk id="3" creationId="{1F49EF9B-0EBF-4864-BB16-CF5897E9480F}"/>
          </ac:spMkLst>
        </pc:spChg>
        <pc:spChg chg="mod">
          <ac:chgData name="Cristian Chilipirea" userId="34ab170da5908fc4" providerId="LiveId" clId="{DFCF1A2B-AC08-4933-9280-F6BBF1F2638C}" dt="2021-02-17T15:18:26.346" v="43" actId="20577"/>
          <ac:spMkLst>
            <pc:docMk/>
            <pc:sldMk cId="936044908" sldId="768"/>
            <ac:spMk id="4" creationId="{89536F08-FE21-4461-8998-A36F75282410}"/>
          </ac:spMkLst>
        </pc:spChg>
      </pc:sldChg>
      <pc:sldChg chg="modSp new mod">
        <pc:chgData name="Cristian Chilipirea" userId="34ab170da5908fc4" providerId="LiveId" clId="{DFCF1A2B-AC08-4933-9280-F6BBF1F2638C}" dt="2021-02-17T15:19:24.406" v="58" actId="14100"/>
        <pc:sldMkLst>
          <pc:docMk/>
          <pc:sldMk cId="3178137936" sldId="768"/>
        </pc:sldMkLst>
        <pc:spChg chg="mod">
          <ac:chgData name="Cristian Chilipirea" userId="34ab170da5908fc4" providerId="LiveId" clId="{DFCF1A2B-AC08-4933-9280-F6BBF1F2638C}" dt="2021-02-17T15:19:22.230" v="57"/>
          <ac:spMkLst>
            <pc:docMk/>
            <pc:sldMk cId="3178137936" sldId="768"/>
            <ac:spMk id="3" creationId="{4BF08DF4-F6A4-4899-82DF-1C4488CB60D8}"/>
          </ac:spMkLst>
        </pc:spChg>
        <pc:spChg chg="mod">
          <ac:chgData name="Cristian Chilipirea" userId="34ab170da5908fc4" providerId="LiveId" clId="{DFCF1A2B-AC08-4933-9280-F6BBF1F2638C}" dt="2021-02-17T15:19:24.406" v="58" actId="14100"/>
          <ac:spMkLst>
            <pc:docMk/>
            <pc:sldMk cId="3178137936" sldId="768"/>
            <ac:spMk id="4" creationId="{32C55FDC-988F-4F4B-B4DC-701B2A190E28}"/>
          </ac:spMkLst>
        </pc:spChg>
      </pc:sldChg>
      <pc:sldChg chg="modSp new mod">
        <pc:chgData name="Cristian Chilipirea" userId="34ab170da5908fc4" providerId="LiveId" clId="{DFCF1A2B-AC08-4933-9280-F6BBF1F2638C}" dt="2021-02-17T15:19:54.909" v="68" actId="14100"/>
        <pc:sldMkLst>
          <pc:docMk/>
          <pc:sldMk cId="1960679834" sldId="769"/>
        </pc:sldMkLst>
        <pc:spChg chg="mod">
          <ac:chgData name="Cristian Chilipirea" userId="34ab170da5908fc4" providerId="LiveId" clId="{DFCF1A2B-AC08-4933-9280-F6BBF1F2638C}" dt="2021-02-17T15:19:32.829" v="61"/>
          <ac:spMkLst>
            <pc:docMk/>
            <pc:sldMk cId="1960679834" sldId="769"/>
            <ac:spMk id="3" creationId="{5207FC10-10A9-4A8E-914A-28D286FEB8E9}"/>
          </ac:spMkLst>
        </pc:spChg>
        <pc:spChg chg="mod">
          <ac:chgData name="Cristian Chilipirea" userId="34ab170da5908fc4" providerId="LiveId" clId="{DFCF1A2B-AC08-4933-9280-F6BBF1F2638C}" dt="2021-02-17T15:19:54.909" v="68" actId="14100"/>
          <ac:spMkLst>
            <pc:docMk/>
            <pc:sldMk cId="1960679834" sldId="769"/>
            <ac:spMk id="4" creationId="{2CEC2ACC-4872-466C-B356-ED39EAEFFF7A}"/>
          </ac:spMkLst>
        </pc:spChg>
      </pc:sldChg>
      <pc:sldChg chg="addSp delSp modSp new mod">
        <pc:chgData name="Cristian Chilipirea" userId="34ab170da5908fc4" providerId="LiveId" clId="{DFCF1A2B-AC08-4933-9280-F6BBF1F2638C}" dt="2021-02-17T15:20:24.728" v="74" actId="1076"/>
        <pc:sldMkLst>
          <pc:docMk/>
          <pc:sldMk cId="2503284157" sldId="770"/>
        </pc:sldMkLst>
        <pc:spChg chg="mod">
          <ac:chgData name="Cristian Chilipirea" userId="34ab170da5908fc4" providerId="LiveId" clId="{DFCF1A2B-AC08-4933-9280-F6BBF1F2638C}" dt="2021-02-17T15:20:07.389" v="71"/>
          <ac:spMkLst>
            <pc:docMk/>
            <pc:sldMk cId="2503284157" sldId="770"/>
            <ac:spMk id="3" creationId="{5323E72F-04DD-43EB-9F04-A453B2089DF1}"/>
          </ac:spMkLst>
        </pc:spChg>
        <pc:spChg chg="del">
          <ac:chgData name="Cristian Chilipirea" userId="34ab170da5908fc4" providerId="LiveId" clId="{DFCF1A2B-AC08-4933-9280-F6BBF1F2638C}" dt="2021-02-17T15:20:09.711" v="72" actId="478"/>
          <ac:spMkLst>
            <pc:docMk/>
            <pc:sldMk cId="2503284157" sldId="770"/>
            <ac:spMk id="4" creationId="{07C71F7E-AC96-4678-B70D-D9104122AC3C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5" creationId="{6A7132E2-1EFC-4CD9-B84A-4CA414B20D22}"/>
          </ac:spMkLst>
        </pc:spChg>
        <pc:spChg chg="add mod">
          <ac:chgData name="Cristian Chilipirea" userId="34ab170da5908fc4" providerId="LiveId" clId="{DFCF1A2B-AC08-4933-9280-F6BBF1F2638C}" dt="2021-02-17T15:20:18.304" v="73"/>
          <ac:spMkLst>
            <pc:docMk/>
            <pc:sldMk cId="2503284157" sldId="770"/>
            <ac:spMk id="6" creationId="{E8AFAFFB-7C6E-4270-AB64-5378BA505357}"/>
          </ac:spMkLst>
        </pc:spChg>
        <pc:spChg chg="add mod">
          <ac:chgData name="Cristian Chilipirea" userId="34ab170da5908fc4" providerId="LiveId" clId="{DFCF1A2B-AC08-4933-9280-F6BBF1F2638C}" dt="2021-02-17T15:20:24.728" v="74" actId="1076"/>
          <ac:spMkLst>
            <pc:docMk/>
            <pc:sldMk cId="2503284157" sldId="770"/>
            <ac:spMk id="8" creationId="{E8AB2DE7-84D9-4601-84C4-65693C2B886D}"/>
          </ac:spMkLst>
        </pc:sp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7" creationId="{85E845EE-76A7-421A-A484-1F0007BC375B}"/>
          </ac:cxnSpMkLst>
        </pc:cxnChg>
        <pc:cxnChg chg="add mod">
          <ac:chgData name="Cristian Chilipirea" userId="34ab170da5908fc4" providerId="LiveId" clId="{DFCF1A2B-AC08-4933-9280-F6BBF1F2638C}" dt="2021-02-17T15:20:18.304" v="73"/>
          <ac:cxnSpMkLst>
            <pc:docMk/>
            <pc:sldMk cId="2503284157" sldId="770"/>
            <ac:cxnSpMk id="9" creationId="{5ECD590B-D364-40B3-8317-0A47FBB7320F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1:11.754" v="81" actId="207"/>
        <pc:sldMkLst>
          <pc:docMk/>
          <pc:sldMk cId="2107840104" sldId="771"/>
        </pc:sldMkLst>
        <pc:spChg chg="mod">
          <ac:chgData name="Cristian Chilipirea" userId="34ab170da5908fc4" providerId="LiveId" clId="{DFCF1A2B-AC08-4933-9280-F6BBF1F2638C}" dt="2021-02-17T15:20:53.925" v="77"/>
          <ac:spMkLst>
            <pc:docMk/>
            <pc:sldMk cId="2107840104" sldId="771"/>
            <ac:spMk id="3" creationId="{D2EC8368-89FA-4DE2-B911-921FD58C30D9}"/>
          </ac:spMkLst>
        </pc:spChg>
        <pc:spChg chg="del">
          <ac:chgData name="Cristian Chilipirea" userId="34ab170da5908fc4" providerId="LiveId" clId="{DFCF1A2B-AC08-4933-9280-F6BBF1F2638C}" dt="2021-02-17T15:21:00.382" v="78" actId="478"/>
          <ac:spMkLst>
            <pc:docMk/>
            <pc:sldMk cId="2107840104" sldId="771"/>
            <ac:spMk id="4" creationId="{DDD8BD15-37AD-4473-BBAA-6C0AEAB11A83}"/>
          </ac:spMkLst>
        </pc:spChg>
        <pc:spChg chg="add mod">
          <ac:chgData name="Cristian Chilipirea" userId="34ab170da5908fc4" providerId="LiveId" clId="{DFCF1A2B-AC08-4933-9280-F6BBF1F2638C}" dt="2021-02-17T15:21:11.754" v="81" actId="207"/>
          <ac:spMkLst>
            <pc:docMk/>
            <pc:sldMk cId="2107840104" sldId="771"/>
            <ac:spMk id="5" creationId="{89B670B4-C5FB-4512-BAC0-200A4F2BB777}"/>
          </ac:spMkLst>
        </pc:spChg>
      </pc:sldChg>
      <pc:sldChg chg="addSp delSp modSp new mod">
        <pc:chgData name="Cristian Chilipirea" userId="34ab170da5908fc4" providerId="LiveId" clId="{DFCF1A2B-AC08-4933-9280-F6BBF1F2638C}" dt="2021-02-17T15:22:04.435" v="93"/>
        <pc:sldMkLst>
          <pc:docMk/>
          <pc:sldMk cId="2135805563" sldId="772"/>
        </pc:sldMkLst>
        <pc:spChg chg="mod">
          <ac:chgData name="Cristian Chilipirea" userId="34ab170da5908fc4" providerId="LiveId" clId="{DFCF1A2B-AC08-4933-9280-F6BBF1F2638C}" dt="2021-02-17T15:21:45.298" v="89"/>
          <ac:spMkLst>
            <pc:docMk/>
            <pc:sldMk cId="2135805563" sldId="772"/>
            <ac:spMk id="3" creationId="{CAF5534F-EDCC-4E28-8D3D-DF70DE47318C}"/>
          </ac:spMkLst>
        </pc:spChg>
        <pc:spChg chg="del">
          <ac:chgData name="Cristian Chilipirea" userId="34ab170da5908fc4" providerId="LiveId" clId="{DFCF1A2B-AC08-4933-9280-F6BBF1F2638C}" dt="2021-02-17T15:21:56.123" v="90" actId="478"/>
          <ac:spMkLst>
            <pc:docMk/>
            <pc:sldMk cId="2135805563" sldId="772"/>
            <ac:spMk id="4" creationId="{5C7173AE-7857-4475-A4D9-BC0B3719BCD4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5" creationId="{5D4158BD-3229-481A-986B-9FD715A7EC9A}"/>
          </ac:spMkLst>
        </pc:spChg>
        <pc:spChg chg="add mod">
          <ac:chgData name="Cristian Chilipirea" userId="34ab170da5908fc4" providerId="LiveId" clId="{DFCF1A2B-AC08-4933-9280-F6BBF1F2638C}" dt="2021-02-17T15:21:58.750" v="92" actId="207"/>
          <ac:spMkLst>
            <pc:docMk/>
            <pc:sldMk cId="2135805563" sldId="772"/>
            <ac:spMk id="6" creationId="{7F5A2913-173E-45C9-89EC-9902336B0132}"/>
          </ac:spMkLst>
        </pc:spChg>
        <pc:cxnChg chg="add mod">
          <ac:chgData name="Cristian Chilipirea" userId="34ab170da5908fc4" providerId="LiveId" clId="{DFCF1A2B-AC08-4933-9280-F6BBF1F2638C}" dt="2021-02-17T15:22:04.435" v="93"/>
          <ac:cxnSpMkLst>
            <pc:docMk/>
            <pc:sldMk cId="2135805563" sldId="772"/>
            <ac:cxnSpMk id="7" creationId="{E5F8EBDA-F68A-4DDC-A7EA-E2A1D15D0A96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2:30.993" v="99" actId="207"/>
        <pc:sldMkLst>
          <pc:docMk/>
          <pc:sldMk cId="4064267910" sldId="773"/>
        </pc:sldMkLst>
        <pc:spChg chg="mod">
          <ac:chgData name="Cristian Chilipirea" userId="34ab170da5908fc4" providerId="LiveId" clId="{DFCF1A2B-AC08-4933-9280-F6BBF1F2638C}" dt="2021-02-17T15:22:20.899" v="96"/>
          <ac:spMkLst>
            <pc:docMk/>
            <pc:sldMk cId="4064267910" sldId="773"/>
            <ac:spMk id="3" creationId="{1E1DADD8-EBB6-4B6B-A8FA-0D459B7EBC58}"/>
          </ac:spMkLst>
        </pc:spChg>
        <pc:spChg chg="del">
          <ac:chgData name="Cristian Chilipirea" userId="34ab170da5908fc4" providerId="LiveId" clId="{DFCF1A2B-AC08-4933-9280-F6BBF1F2638C}" dt="2021-02-17T15:22:28.916" v="97" actId="478"/>
          <ac:spMkLst>
            <pc:docMk/>
            <pc:sldMk cId="4064267910" sldId="773"/>
            <ac:spMk id="4" creationId="{B78FD236-C649-457B-A7E7-A5720E9EBA5B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5" creationId="{1198E623-2EFC-4728-935B-92C68576E724}"/>
          </ac:spMkLst>
        </pc:spChg>
        <pc:spChg chg="add mod">
          <ac:chgData name="Cristian Chilipirea" userId="34ab170da5908fc4" providerId="LiveId" clId="{DFCF1A2B-AC08-4933-9280-F6BBF1F2638C}" dt="2021-02-17T15:22:30.993" v="99" actId="207"/>
          <ac:spMkLst>
            <pc:docMk/>
            <pc:sldMk cId="4064267910" sldId="773"/>
            <ac:spMk id="6" creationId="{E4C2EACF-A56C-4CCC-A581-4D70FD45A523}"/>
          </ac:spMkLst>
        </pc:spChg>
        <pc:cxnChg chg="add mod">
          <ac:chgData name="Cristian Chilipirea" userId="34ab170da5908fc4" providerId="LiveId" clId="{DFCF1A2B-AC08-4933-9280-F6BBF1F2638C}" dt="2021-02-17T15:22:30.993" v="99" actId="207"/>
          <ac:cxnSpMkLst>
            <pc:docMk/>
            <pc:sldMk cId="4064267910" sldId="773"/>
            <ac:cxnSpMk id="7" creationId="{7FB0653D-3C06-4FCA-8BAE-117524EA6042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3:16.606" v="107" actId="207"/>
        <pc:sldMkLst>
          <pc:docMk/>
          <pc:sldMk cId="4290135503" sldId="774"/>
        </pc:sldMkLst>
        <pc:spChg chg="mod">
          <ac:chgData name="Cristian Chilipirea" userId="34ab170da5908fc4" providerId="LiveId" clId="{DFCF1A2B-AC08-4933-9280-F6BBF1F2638C}" dt="2021-02-17T15:23:04.302" v="104"/>
          <ac:spMkLst>
            <pc:docMk/>
            <pc:sldMk cId="4290135503" sldId="774"/>
            <ac:spMk id="3" creationId="{AE346C76-8D1F-4CC7-B253-377379C48715}"/>
          </ac:spMkLst>
        </pc:spChg>
        <pc:spChg chg="del">
          <ac:chgData name="Cristian Chilipirea" userId="34ab170da5908fc4" providerId="LiveId" clId="{DFCF1A2B-AC08-4933-9280-F6BBF1F2638C}" dt="2021-02-17T15:23:07.320" v="105" actId="478"/>
          <ac:spMkLst>
            <pc:docMk/>
            <pc:sldMk cId="4290135503" sldId="774"/>
            <ac:spMk id="4" creationId="{AA3B3D15-F9D7-4D21-88DE-851126691C88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5" creationId="{1B588416-9EB5-488E-96D2-6DF32ECF0433}"/>
          </ac:spMkLst>
        </pc:spChg>
        <pc:spChg chg="add mod">
          <ac:chgData name="Cristian Chilipirea" userId="34ab170da5908fc4" providerId="LiveId" clId="{DFCF1A2B-AC08-4933-9280-F6BBF1F2638C}" dt="2021-02-17T15:23:16.606" v="107" actId="207"/>
          <ac:spMkLst>
            <pc:docMk/>
            <pc:sldMk cId="4290135503" sldId="774"/>
            <ac:spMk id="6" creationId="{0162A6A2-A343-4369-9AE2-BAAEBE6A2402}"/>
          </ac:spMkLst>
        </pc:spChg>
        <pc:cxnChg chg="add mod">
          <ac:chgData name="Cristian Chilipirea" userId="34ab170da5908fc4" providerId="LiveId" clId="{DFCF1A2B-AC08-4933-9280-F6BBF1F2638C}" dt="2021-02-17T15:23:16.606" v="107" actId="207"/>
          <ac:cxnSpMkLst>
            <pc:docMk/>
            <pc:sldMk cId="4290135503" sldId="774"/>
            <ac:cxnSpMk id="7" creationId="{E930D41C-7B75-4E9E-97FB-497446E1C2CC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10.582" v="113" actId="207"/>
        <pc:sldMkLst>
          <pc:docMk/>
          <pc:sldMk cId="253222466" sldId="775"/>
        </pc:sldMkLst>
        <pc:spChg chg="mod">
          <ac:chgData name="Cristian Chilipirea" userId="34ab170da5908fc4" providerId="LiveId" clId="{DFCF1A2B-AC08-4933-9280-F6BBF1F2638C}" dt="2021-02-17T15:23:56.175" v="110"/>
          <ac:spMkLst>
            <pc:docMk/>
            <pc:sldMk cId="253222466" sldId="775"/>
            <ac:spMk id="3" creationId="{8248F244-87DC-43A2-BF74-835F5EEE274E}"/>
          </ac:spMkLst>
        </pc:spChg>
        <pc:spChg chg="del">
          <ac:chgData name="Cristian Chilipirea" userId="34ab170da5908fc4" providerId="LiveId" clId="{DFCF1A2B-AC08-4933-9280-F6BBF1F2638C}" dt="2021-02-17T15:24:08.099" v="111" actId="478"/>
          <ac:spMkLst>
            <pc:docMk/>
            <pc:sldMk cId="253222466" sldId="775"/>
            <ac:spMk id="4" creationId="{F9324C15-F308-4BA7-A65A-86DF03C9D362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5" creationId="{D79E4C0C-B485-45F8-B43D-3C9929FBB526}"/>
          </ac:spMkLst>
        </pc:spChg>
        <pc:spChg chg="add mod">
          <ac:chgData name="Cristian Chilipirea" userId="34ab170da5908fc4" providerId="LiveId" clId="{DFCF1A2B-AC08-4933-9280-F6BBF1F2638C}" dt="2021-02-17T15:24:10.582" v="113" actId="207"/>
          <ac:spMkLst>
            <pc:docMk/>
            <pc:sldMk cId="253222466" sldId="775"/>
            <ac:spMk id="6" creationId="{A74B1FAC-8EE0-4416-9308-F1C62B20A8F1}"/>
          </ac:spMkLst>
        </pc:spChg>
        <pc:cxnChg chg="add mod">
          <ac:chgData name="Cristian Chilipirea" userId="34ab170da5908fc4" providerId="LiveId" clId="{DFCF1A2B-AC08-4933-9280-F6BBF1F2638C}" dt="2021-02-17T15:24:10.582" v="113" actId="207"/>
          <ac:cxnSpMkLst>
            <pc:docMk/>
            <pc:sldMk cId="253222466" sldId="775"/>
            <ac:cxnSpMk id="7" creationId="{40AB8C94-1537-40F6-90F5-0893D1566CD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24:36.826" v="119" actId="207"/>
        <pc:sldMkLst>
          <pc:docMk/>
          <pc:sldMk cId="3879953388" sldId="776"/>
        </pc:sldMkLst>
        <pc:spChg chg="mod">
          <ac:chgData name="Cristian Chilipirea" userId="34ab170da5908fc4" providerId="LiveId" clId="{DFCF1A2B-AC08-4933-9280-F6BBF1F2638C}" dt="2021-02-17T15:24:24.306" v="116"/>
          <ac:spMkLst>
            <pc:docMk/>
            <pc:sldMk cId="3879953388" sldId="776"/>
            <ac:spMk id="3" creationId="{98F5F474-9404-4164-93FF-884A8543C6A0}"/>
          </ac:spMkLst>
        </pc:spChg>
        <pc:spChg chg="del">
          <ac:chgData name="Cristian Chilipirea" userId="34ab170da5908fc4" providerId="LiveId" clId="{DFCF1A2B-AC08-4933-9280-F6BBF1F2638C}" dt="2021-02-17T15:24:27.476" v="117" actId="478"/>
          <ac:spMkLst>
            <pc:docMk/>
            <pc:sldMk cId="3879953388" sldId="776"/>
            <ac:spMk id="4" creationId="{DECBFFD2-0FDE-43A0-8D20-D4E54873DABA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5" creationId="{235C6B2F-A4AB-4323-A68F-06D88F19FA4F}"/>
          </ac:spMkLst>
        </pc:spChg>
        <pc:spChg chg="add mod">
          <ac:chgData name="Cristian Chilipirea" userId="34ab170da5908fc4" providerId="LiveId" clId="{DFCF1A2B-AC08-4933-9280-F6BBF1F2638C}" dt="2021-02-17T15:24:36.826" v="119" actId="207"/>
          <ac:spMkLst>
            <pc:docMk/>
            <pc:sldMk cId="3879953388" sldId="776"/>
            <ac:spMk id="6" creationId="{153ACD42-3434-45DC-94F6-52E5A30EF4E4}"/>
          </ac:spMkLst>
        </pc:spChg>
        <pc:cxnChg chg="add mod">
          <ac:chgData name="Cristian Chilipirea" userId="34ab170da5908fc4" providerId="LiveId" clId="{DFCF1A2B-AC08-4933-9280-F6BBF1F2638C}" dt="2021-02-17T15:24:36.826" v="119" actId="207"/>
          <ac:cxnSpMkLst>
            <pc:docMk/>
            <pc:sldMk cId="3879953388" sldId="776"/>
            <ac:cxnSpMk id="7" creationId="{683769D5-433F-42BB-9605-5053AD5F868D}"/>
          </ac:cxnSpMkLst>
        </pc:cxnChg>
      </pc:sldChg>
      <pc:sldChg chg="addSp delSp modSp new mod setBg">
        <pc:chgData name="Cristian Chilipirea" userId="34ab170da5908fc4" providerId="LiveId" clId="{DFCF1A2B-AC08-4933-9280-F6BBF1F2638C}" dt="2021-02-17T15:25:07.193" v="126" actId="26606"/>
        <pc:sldMkLst>
          <pc:docMk/>
          <pc:sldMk cId="842499470" sldId="777"/>
        </pc:sldMkLst>
        <pc:spChg chg="mod or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" creationId="{604A0EE4-9C16-46C5-B476-37122667CBBB}"/>
          </ac:spMkLst>
        </pc:spChg>
        <pc:spChg chg="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3" creationId="{5BD83D44-176F-40F0-A079-5C743E609C7D}"/>
          </ac:spMkLst>
        </pc:spChg>
        <pc:spChg chg="del">
          <ac:chgData name="Cristian Chilipirea" userId="34ab170da5908fc4" providerId="LiveId" clId="{DFCF1A2B-AC08-4933-9280-F6BBF1F2638C}" dt="2021-02-17T15:24:53.904" v="123" actId="478"/>
          <ac:spMkLst>
            <pc:docMk/>
            <pc:sldMk cId="842499470" sldId="777"/>
            <ac:spMk id="4" creationId="{695034B7-3CB3-4270-B96B-0E0CE27CD6E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9" creationId="{BF670679-7310-44FF-9438-F3ED861E670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0" creationId="{7A664BE1-EE78-48C0-85D8-9FFBA7FF3524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1" creationId="{F3158868-C53D-44B6-99F2-6F695027C73C}"/>
          </ac:spMkLst>
        </pc:spChg>
        <pc:spChg chg="add mod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2" creationId="{2FBA8D52-7047-4B0A-B8A6-5D0F3AE6EDDF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7" creationId="{0855A890-B60B-4670-9DC2-69DC05015AB3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19" creationId="{90F533E9-6690-41A8-A372-4C6C622D028D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1" creationId="{99413ED5-9ED4-4772-BCE4-2BCAE6B12E35}"/>
          </ac:spMkLst>
        </pc:spChg>
        <pc:spChg chg="add del">
          <ac:chgData name="Cristian Chilipirea" userId="34ab170da5908fc4" providerId="LiveId" clId="{DFCF1A2B-AC08-4933-9280-F6BBF1F2638C}" dt="2021-02-17T15:25:07.193" v="126" actId="26606"/>
          <ac:spMkLst>
            <pc:docMk/>
            <pc:sldMk cId="842499470" sldId="777"/>
            <ac:spMk id="23" creationId="{04357C93-F0CB-4A1C-8F77-4E9063789819}"/>
          </ac:spMkLst>
        </pc:sp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5" creationId="{188031C7-E608-41AE-8E14-2A70F14C61B7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6" creationId="{419EA315-A574-4E53-BF41-C66B2B3CF71A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7" creationId="{A356BD59-1A5E-4029-A5E5-C24E441531C2}"/>
          </ac:picMkLst>
        </pc:picChg>
        <pc:picChg chg="add mod">
          <ac:chgData name="Cristian Chilipirea" userId="34ab170da5908fc4" providerId="LiveId" clId="{DFCF1A2B-AC08-4933-9280-F6BBF1F2638C}" dt="2021-02-17T15:25:07.193" v="126" actId="26606"/>
          <ac:picMkLst>
            <pc:docMk/>
            <pc:sldMk cId="842499470" sldId="777"/>
            <ac:picMk id="8" creationId="{27CE077D-441A-4D71-8FAF-30A19BB0055A}"/>
          </ac:picMkLst>
        </pc:picChg>
      </pc:sldChg>
      <pc:sldChg chg="new">
        <pc:chgData name="Cristian Chilipirea" userId="34ab170da5908fc4" providerId="LiveId" clId="{DFCF1A2B-AC08-4933-9280-F6BBF1F2638C}" dt="2021-02-17T15:25:27.683" v="128" actId="680"/>
        <pc:sldMkLst>
          <pc:docMk/>
          <pc:sldMk cId="3980361878" sldId="778"/>
        </pc:sldMkLst>
      </pc:sldChg>
      <pc:sldChg chg="addSp delSp modSp new mod">
        <pc:chgData name="Cristian Chilipirea" userId="34ab170da5908fc4" providerId="LiveId" clId="{DFCF1A2B-AC08-4933-9280-F6BBF1F2638C}" dt="2021-02-18T22:23:26.007" v="590" actId="6549"/>
        <pc:sldMkLst>
          <pc:docMk/>
          <pc:sldMk cId="3923119733" sldId="779"/>
        </pc:sldMkLst>
        <pc:spChg chg="mod">
          <ac:chgData name="Cristian Chilipirea" userId="34ab170da5908fc4" providerId="LiveId" clId="{DFCF1A2B-AC08-4933-9280-F6BBF1F2638C}" dt="2021-02-17T15:25:53.722" v="131"/>
          <ac:spMkLst>
            <pc:docMk/>
            <pc:sldMk cId="3923119733" sldId="779"/>
            <ac:spMk id="3" creationId="{9CA30E10-CFB2-4817-8BB1-A7843B806A71}"/>
          </ac:spMkLst>
        </pc:spChg>
        <pc:spChg chg="del">
          <ac:chgData name="Cristian Chilipirea" userId="34ab170da5908fc4" providerId="LiveId" clId="{DFCF1A2B-AC08-4933-9280-F6BBF1F2638C}" dt="2021-02-17T15:25:55.284" v="132" actId="478"/>
          <ac:spMkLst>
            <pc:docMk/>
            <pc:sldMk cId="3923119733" sldId="779"/>
            <ac:spMk id="4" creationId="{D75471EF-DE00-4D02-8CCF-F2E0991CBA18}"/>
          </ac:spMkLst>
        </pc:spChg>
        <pc:spChg chg="add mod">
          <ac:chgData name="Cristian Chilipirea" userId="34ab170da5908fc4" providerId="LiveId" clId="{DFCF1A2B-AC08-4933-9280-F6BBF1F2638C}" dt="2021-02-18T22:23:26.007" v="590" actId="6549"/>
          <ac:spMkLst>
            <pc:docMk/>
            <pc:sldMk cId="3923119733" sldId="779"/>
            <ac:spMk id="5" creationId="{E378365B-4BB4-4F26-A395-03FDBEACFAD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6" creationId="{93B76196-E042-4F7D-A64F-1B1B9EA6A68B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7" creationId="{DE59245E-CC96-4DD5-8088-28F045F54BAE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8" creationId="{5F7A0BD6-F237-48AF-9D6E-1B09C9FDBAF3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9" creationId="{D18CB1CC-7D5B-4E17-875F-2AF7493077A8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0" creationId="{410C2222-4FDB-4241-923A-63405EE8541A}"/>
          </ac:spMkLst>
        </pc:spChg>
        <pc:spChg chg="add mod">
          <ac:chgData name="Cristian Chilipirea" userId="34ab170da5908fc4" providerId="LiveId" clId="{DFCF1A2B-AC08-4933-9280-F6BBF1F2638C}" dt="2021-02-18T22:21:41.710" v="547" actId="1076"/>
          <ac:spMkLst>
            <pc:docMk/>
            <pc:sldMk cId="3923119733" sldId="779"/>
            <ac:spMk id="11" creationId="{0F88A7F6-5BED-4AC7-B701-487A939E04D3}"/>
          </ac:spMkLst>
        </pc:spChg>
      </pc:sldChg>
      <pc:sldChg chg="addSp delSp modSp new mod">
        <pc:chgData name="Cristian Chilipirea" userId="34ab170da5908fc4" providerId="LiveId" clId="{DFCF1A2B-AC08-4933-9280-F6BBF1F2638C}" dt="2021-02-18T22:21:35.251" v="546" actId="1076"/>
        <pc:sldMkLst>
          <pc:docMk/>
          <pc:sldMk cId="2070027484" sldId="780"/>
        </pc:sldMkLst>
        <pc:spChg chg="mod">
          <ac:chgData name="Cristian Chilipirea" userId="34ab170da5908fc4" providerId="LiveId" clId="{DFCF1A2B-AC08-4933-9280-F6BBF1F2638C}" dt="2021-02-17T15:27:39.889" v="149"/>
          <ac:spMkLst>
            <pc:docMk/>
            <pc:sldMk cId="2070027484" sldId="780"/>
            <ac:spMk id="3" creationId="{D6DE6206-B9F2-4EB7-B411-11A9ECB4F84B}"/>
          </ac:spMkLst>
        </pc:spChg>
        <pc:spChg chg="del">
          <ac:chgData name="Cristian Chilipirea" userId="34ab170da5908fc4" providerId="LiveId" clId="{DFCF1A2B-AC08-4933-9280-F6BBF1F2638C}" dt="2021-02-17T15:27:42.192" v="150" actId="478"/>
          <ac:spMkLst>
            <pc:docMk/>
            <pc:sldMk cId="2070027484" sldId="780"/>
            <ac:spMk id="4" creationId="{8A4BD68F-5111-40F1-883D-6A4B1C92EA18}"/>
          </ac:spMkLst>
        </pc:spChg>
        <pc:spChg chg="add mod">
          <ac:chgData name="Cristian Chilipirea" userId="34ab170da5908fc4" providerId="LiveId" clId="{DFCF1A2B-AC08-4933-9280-F6BBF1F2638C}" dt="2021-02-17T15:28:56.695" v="170" actId="1076"/>
          <ac:spMkLst>
            <pc:docMk/>
            <pc:sldMk cId="2070027484" sldId="780"/>
            <ac:spMk id="5" creationId="{3964CAD0-0847-4DEA-8ACC-D606F6395437}"/>
          </ac:spMkLst>
        </pc:spChg>
        <pc:spChg chg="add mod">
          <ac:chgData name="Cristian Chilipirea" userId="34ab170da5908fc4" providerId="LiveId" clId="{DFCF1A2B-AC08-4933-9280-F6BBF1F2638C}" dt="2021-02-18T22:21:34.611" v="544" actId="1076"/>
          <ac:spMkLst>
            <pc:docMk/>
            <pc:sldMk cId="2070027484" sldId="780"/>
            <ac:spMk id="6" creationId="{2CC5F994-ED75-4F90-8B6E-59D14D043A35}"/>
          </ac:spMkLst>
        </pc:spChg>
        <pc:spChg chg="add mod">
          <ac:chgData name="Cristian Chilipirea" userId="34ab170da5908fc4" providerId="LiveId" clId="{DFCF1A2B-AC08-4933-9280-F6BBF1F2638C}" dt="2021-02-17T15:28:18.182" v="162" actId="1076"/>
          <ac:spMkLst>
            <pc:docMk/>
            <pc:sldMk cId="2070027484" sldId="780"/>
            <ac:spMk id="7" creationId="{30AB6E6C-2426-4956-9FDB-38E042E94EC6}"/>
          </ac:spMkLst>
        </pc:spChg>
        <pc:spChg chg="add mod">
          <ac:chgData name="Cristian Chilipirea" userId="34ab170da5908fc4" providerId="LiveId" clId="{DFCF1A2B-AC08-4933-9280-F6BBF1F2638C}" dt="2021-02-18T22:20:56.140" v="532" actId="1076"/>
          <ac:spMkLst>
            <pc:docMk/>
            <pc:sldMk cId="2070027484" sldId="780"/>
            <ac:spMk id="8" creationId="{FCC23A3D-B56C-4218-AAF1-37ACA32C3BF6}"/>
          </ac:spMkLst>
        </pc:spChg>
        <pc:spChg chg="add mod">
          <ac:chgData name="Cristian Chilipirea" userId="34ab170da5908fc4" providerId="LiveId" clId="{DFCF1A2B-AC08-4933-9280-F6BBF1F2638C}" dt="2021-02-18T22:21:33.919" v="542" actId="1076"/>
          <ac:spMkLst>
            <pc:docMk/>
            <pc:sldMk cId="2070027484" sldId="780"/>
            <ac:spMk id="9" creationId="{BDC1326C-37F7-4468-8923-4C17C498AE77}"/>
          </ac:spMkLst>
        </pc:spChg>
        <pc:spChg chg="add mod">
          <ac:chgData name="Cristian Chilipirea" userId="34ab170da5908fc4" providerId="LiveId" clId="{DFCF1A2B-AC08-4933-9280-F6BBF1F2638C}" dt="2021-02-18T22:21:34.979" v="545" actId="1076"/>
          <ac:spMkLst>
            <pc:docMk/>
            <pc:sldMk cId="2070027484" sldId="780"/>
            <ac:spMk id="10" creationId="{299071E4-EAC5-453D-97C6-B73D01025E89}"/>
          </ac:spMkLst>
        </pc:spChg>
        <pc:spChg chg="add mod">
          <ac:chgData name="Cristian Chilipirea" userId="34ab170da5908fc4" providerId="LiveId" clId="{DFCF1A2B-AC08-4933-9280-F6BBF1F2638C}" dt="2021-02-18T22:21:35.251" v="546" actId="1076"/>
          <ac:spMkLst>
            <pc:docMk/>
            <pc:sldMk cId="2070027484" sldId="780"/>
            <ac:spMk id="11" creationId="{4B55BB0D-9D6C-4297-AE4C-85EF1CD8F4D8}"/>
          </ac:spMkLst>
        </pc:spChg>
        <pc:spChg chg="add mod">
          <ac:chgData name="Cristian Chilipirea" userId="34ab170da5908fc4" providerId="LiveId" clId="{DFCF1A2B-AC08-4933-9280-F6BBF1F2638C}" dt="2021-02-18T22:21:34.151" v="543" actId="1076"/>
          <ac:spMkLst>
            <pc:docMk/>
            <pc:sldMk cId="2070027484" sldId="780"/>
            <ac:spMk id="12" creationId="{9539AF08-CB0D-42F4-82FF-EFECA91EE77B}"/>
          </ac:spMkLst>
        </pc:spChg>
      </pc:sldChg>
      <pc:sldChg chg="addSp delSp modSp new mod">
        <pc:chgData name="Cristian Chilipirea" userId="34ab170da5908fc4" providerId="LiveId" clId="{DFCF1A2B-AC08-4933-9280-F6BBF1F2638C}" dt="2021-02-17T15:30:22.085" v="188" actId="1076"/>
        <pc:sldMkLst>
          <pc:docMk/>
          <pc:sldMk cId="2441916615" sldId="781"/>
        </pc:sldMkLst>
        <pc:spChg chg="mod">
          <ac:chgData name="Cristian Chilipirea" userId="34ab170da5908fc4" providerId="LiveId" clId="{DFCF1A2B-AC08-4933-9280-F6BBF1F2638C}" dt="2021-02-17T15:29:35.301" v="178"/>
          <ac:spMkLst>
            <pc:docMk/>
            <pc:sldMk cId="2441916615" sldId="781"/>
            <ac:spMk id="3" creationId="{6162D5B2-9745-47BA-B4EF-989DF6108FD7}"/>
          </ac:spMkLst>
        </pc:spChg>
        <pc:spChg chg="del">
          <ac:chgData name="Cristian Chilipirea" userId="34ab170da5908fc4" providerId="LiveId" clId="{DFCF1A2B-AC08-4933-9280-F6BBF1F2638C}" dt="2021-02-17T15:29:38.104" v="179" actId="478"/>
          <ac:spMkLst>
            <pc:docMk/>
            <pc:sldMk cId="2441916615" sldId="781"/>
            <ac:spMk id="4" creationId="{BD623635-8AAD-470C-B54B-E203DD46246E}"/>
          </ac:spMkLst>
        </pc:spChg>
        <pc:spChg chg="add mod">
          <ac:chgData name="Cristian Chilipirea" userId="34ab170da5908fc4" providerId="LiveId" clId="{DFCF1A2B-AC08-4933-9280-F6BBF1F2638C}" dt="2021-02-17T15:29:53.554" v="183" actId="1076"/>
          <ac:spMkLst>
            <pc:docMk/>
            <pc:sldMk cId="2441916615" sldId="781"/>
            <ac:spMk id="5" creationId="{B1059100-F43F-4EDA-BE62-A7BECC6BB991}"/>
          </ac:spMkLst>
        </pc:spChg>
        <pc:spChg chg="add mod">
          <ac:chgData name="Cristian Chilipirea" userId="34ab170da5908fc4" providerId="LiveId" clId="{DFCF1A2B-AC08-4933-9280-F6BBF1F2638C}" dt="2021-02-17T15:30:04.524" v="185" actId="1076"/>
          <ac:spMkLst>
            <pc:docMk/>
            <pc:sldMk cId="2441916615" sldId="781"/>
            <ac:spMk id="6" creationId="{86AE70E6-8383-46F7-AD15-2654F092E9DC}"/>
          </ac:spMkLst>
        </pc:spChg>
        <pc:spChg chg="add mod">
          <ac:chgData name="Cristian Chilipirea" userId="34ab170da5908fc4" providerId="LiveId" clId="{DFCF1A2B-AC08-4933-9280-F6BBF1F2638C}" dt="2021-02-17T15:30:13.284" v="186" actId="1076"/>
          <ac:spMkLst>
            <pc:docMk/>
            <pc:sldMk cId="2441916615" sldId="781"/>
            <ac:spMk id="7" creationId="{5DE29516-CE8E-4138-B421-9E00AD2F93F4}"/>
          </ac:spMkLst>
        </pc:spChg>
        <pc:spChg chg="add mod">
          <ac:chgData name="Cristian Chilipirea" userId="34ab170da5908fc4" providerId="LiveId" clId="{DFCF1A2B-AC08-4933-9280-F6BBF1F2638C}" dt="2021-02-17T15:30:22.085" v="188" actId="1076"/>
          <ac:spMkLst>
            <pc:docMk/>
            <pc:sldMk cId="2441916615" sldId="781"/>
            <ac:spMk id="8" creationId="{B57CFCBC-D944-4117-A9D7-AAB3CDAB0972}"/>
          </ac:spMkLst>
        </pc:spChg>
        <pc:spChg chg="add mod">
          <ac:chgData name="Cristian Chilipirea" userId="34ab170da5908fc4" providerId="LiveId" clId="{DFCF1A2B-AC08-4933-9280-F6BBF1F2638C}" dt="2021-02-17T15:30:16.722" v="187" actId="1076"/>
          <ac:spMkLst>
            <pc:docMk/>
            <pc:sldMk cId="2441916615" sldId="781"/>
            <ac:spMk id="9" creationId="{6E45D44B-1B5A-4DB1-BFEE-669328206D92}"/>
          </ac:spMkLst>
        </pc:spChg>
        <pc:spChg chg="add mod">
          <ac:chgData name="Cristian Chilipirea" userId="34ab170da5908fc4" providerId="LiveId" clId="{DFCF1A2B-AC08-4933-9280-F6BBF1F2638C}" dt="2021-02-17T15:29:59.460" v="184" actId="1076"/>
          <ac:spMkLst>
            <pc:docMk/>
            <pc:sldMk cId="2441916615" sldId="781"/>
            <ac:spMk id="10" creationId="{1396467B-DAE3-448A-AB10-2209894BBBA4}"/>
          </ac:spMkLst>
        </pc:spChg>
      </pc:sldChg>
      <pc:sldChg chg="addSp delSp modSp new mod">
        <pc:chgData name="Cristian Chilipirea" userId="34ab170da5908fc4" providerId="LiveId" clId="{DFCF1A2B-AC08-4933-9280-F6BBF1F2638C}" dt="2021-02-17T15:33:28.192" v="225" actId="1076"/>
        <pc:sldMkLst>
          <pc:docMk/>
          <pc:sldMk cId="2546373737" sldId="782"/>
        </pc:sldMkLst>
        <pc:spChg chg="mod">
          <ac:chgData name="Cristian Chilipirea" userId="34ab170da5908fc4" providerId="LiveId" clId="{DFCF1A2B-AC08-4933-9280-F6BBF1F2638C}" dt="2021-02-17T15:30:39.752" v="191"/>
          <ac:spMkLst>
            <pc:docMk/>
            <pc:sldMk cId="2546373737" sldId="782"/>
            <ac:spMk id="3" creationId="{A50823D9-5827-4A53-90BC-2341A317D7CF}"/>
          </ac:spMkLst>
        </pc:spChg>
        <pc:spChg chg="del">
          <ac:chgData name="Cristian Chilipirea" userId="34ab170da5908fc4" providerId="LiveId" clId="{DFCF1A2B-AC08-4933-9280-F6BBF1F2638C}" dt="2021-02-17T15:30:41.999" v="192" actId="478"/>
          <ac:spMkLst>
            <pc:docMk/>
            <pc:sldMk cId="2546373737" sldId="782"/>
            <ac:spMk id="4" creationId="{F8616FBF-1F75-4000-BEC9-2E72508E4277}"/>
          </ac:spMkLst>
        </pc:spChg>
        <pc:picChg chg="add mod">
          <ac:chgData name="Cristian Chilipirea" userId="34ab170da5908fc4" providerId="LiveId" clId="{DFCF1A2B-AC08-4933-9280-F6BBF1F2638C}" dt="2021-02-17T15:33:28.192" v="225" actId="1076"/>
          <ac:picMkLst>
            <pc:docMk/>
            <pc:sldMk cId="2546373737" sldId="782"/>
            <ac:picMk id="5" creationId="{B27820A6-977A-4E8A-9639-A996D2A68152}"/>
          </ac:picMkLst>
        </pc:picChg>
      </pc:sldChg>
      <pc:sldChg chg="addSp delSp modSp new mod">
        <pc:chgData name="Cristian Chilipirea" userId="34ab170da5908fc4" providerId="LiveId" clId="{DFCF1A2B-AC08-4933-9280-F6BBF1F2638C}" dt="2021-02-17T15:32:34.544" v="217" actId="1076"/>
        <pc:sldMkLst>
          <pc:docMk/>
          <pc:sldMk cId="3205224874" sldId="783"/>
        </pc:sldMkLst>
        <pc:spChg chg="mod">
          <ac:chgData name="Cristian Chilipirea" userId="34ab170da5908fc4" providerId="LiveId" clId="{DFCF1A2B-AC08-4933-9280-F6BBF1F2638C}" dt="2021-02-17T15:31:14.909" v="200"/>
          <ac:spMkLst>
            <pc:docMk/>
            <pc:sldMk cId="3205224874" sldId="783"/>
            <ac:spMk id="3" creationId="{5669CFC8-C269-437E-AF83-3E1CFC95795F}"/>
          </ac:spMkLst>
        </pc:spChg>
        <pc:spChg chg="del">
          <ac:chgData name="Cristian Chilipirea" userId="34ab170da5908fc4" providerId="LiveId" clId="{DFCF1A2B-AC08-4933-9280-F6BBF1F2638C}" dt="2021-02-17T15:31:16.600" v="201" actId="478"/>
          <ac:spMkLst>
            <pc:docMk/>
            <pc:sldMk cId="3205224874" sldId="783"/>
            <ac:spMk id="4" creationId="{EFD3D21B-DEAF-40DB-B028-3E7A339D0A3E}"/>
          </ac:spMkLst>
        </pc:spChg>
        <pc:spChg chg="add mod">
          <ac:chgData name="Cristian Chilipirea" userId="34ab170da5908fc4" providerId="LiveId" clId="{DFCF1A2B-AC08-4933-9280-F6BBF1F2638C}" dt="2021-02-17T15:31:31.952" v="207" actId="1076"/>
          <ac:spMkLst>
            <pc:docMk/>
            <pc:sldMk cId="3205224874" sldId="783"/>
            <ac:spMk id="5" creationId="{DD4877C7-63E4-402E-89D9-55B61B560D8A}"/>
          </ac:spMkLst>
        </pc:spChg>
        <pc:spChg chg="add mod">
          <ac:chgData name="Cristian Chilipirea" userId="34ab170da5908fc4" providerId="LiveId" clId="{DFCF1A2B-AC08-4933-9280-F6BBF1F2638C}" dt="2021-02-17T15:31:38.248" v="208" actId="1076"/>
          <ac:spMkLst>
            <pc:docMk/>
            <pc:sldMk cId="3205224874" sldId="783"/>
            <ac:spMk id="6" creationId="{8CCC62BA-2B2E-457B-B1C9-0575EF7621A5}"/>
          </ac:spMkLst>
        </pc:spChg>
        <pc:spChg chg="add mod">
          <ac:chgData name="Cristian Chilipirea" userId="34ab170da5908fc4" providerId="LiveId" clId="{DFCF1A2B-AC08-4933-9280-F6BBF1F2638C}" dt="2021-02-17T15:31:45.775" v="210" actId="1076"/>
          <ac:spMkLst>
            <pc:docMk/>
            <pc:sldMk cId="3205224874" sldId="783"/>
            <ac:spMk id="7" creationId="{F88D3AA1-641B-469C-ACF4-93585775A26C}"/>
          </ac:spMkLst>
        </pc:spChg>
        <pc:spChg chg="add mod">
          <ac:chgData name="Cristian Chilipirea" userId="34ab170da5908fc4" providerId="LiveId" clId="{DFCF1A2B-AC08-4933-9280-F6BBF1F2638C}" dt="2021-02-17T15:32:22.365" v="216" actId="1076"/>
          <ac:spMkLst>
            <pc:docMk/>
            <pc:sldMk cId="3205224874" sldId="783"/>
            <ac:spMk id="8" creationId="{A2AB1E8B-C4B4-44D0-B2EC-36684598AECA}"/>
          </ac:spMkLst>
        </pc:spChg>
        <pc:spChg chg="add mod">
          <ac:chgData name="Cristian Chilipirea" userId="34ab170da5908fc4" providerId="LiveId" clId="{DFCF1A2B-AC08-4933-9280-F6BBF1F2638C}" dt="2021-02-17T15:32:34.544" v="217" actId="1076"/>
          <ac:spMkLst>
            <pc:docMk/>
            <pc:sldMk cId="3205224874" sldId="783"/>
            <ac:spMk id="9" creationId="{C2714310-5957-4D3D-8CC6-47153C063192}"/>
          </ac:spMkLst>
        </pc:spChg>
        <pc:spChg chg="add mod">
          <ac:chgData name="Cristian Chilipirea" userId="34ab170da5908fc4" providerId="LiveId" clId="{DFCF1A2B-AC08-4933-9280-F6BBF1F2638C}" dt="2021-02-17T15:31:58.740" v="212" actId="1076"/>
          <ac:spMkLst>
            <pc:docMk/>
            <pc:sldMk cId="3205224874" sldId="783"/>
            <ac:spMk id="10" creationId="{FB7C0BB7-6193-4520-B98B-2A1B899D9759}"/>
          </ac:spMkLst>
        </pc:spChg>
        <pc:spChg chg="add mod">
          <ac:chgData name="Cristian Chilipirea" userId="34ab170da5908fc4" providerId="LiveId" clId="{DFCF1A2B-AC08-4933-9280-F6BBF1F2638C}" dt="2021-02-17T15:32:04.352" v="213" actId="1076"/>
          <ac:spMkLst>
            <pc:docMk/>
            <pc:sldMk cId="3205224874" sldId="783"/>
            <ac:spMk id="11" creationId="{313B229C-9EDE-45C5-BDAE-0A80EC3DEF9A}"/>
          </ac:spMkLst>
        </pc:spChg>
        <pc:spChg chg="add mod">
          <ac:chgData name="Cristian Chilipirea" userId="34ab170da5908fc4" providerId="LiveId" clId="{DFCF1A2B-AC08-4933-9280-F6BBF1F2638C}" dt="2021-02-17T15:31:50.657" v="211" actId="1076"/>
          <ac:spMkLst>
            <pc:docMk/>
            <pc:sldMk cId="3205224874" sldId="783"/>
            <ac:spMk id="12" creationId="{CCC9B398-4499-4FE3-945F-E3A1C9E3569B}"/>
          </ac:spMkLst>
        </pc:spChg>
        <pc:spChg chg="add mod">
          <ac:chgData name="Cristian Chilipirea" userId="34ab170da5908fc4" providerId="LiveId" clId="{DFCF1A2B-AC08-4933-9280-F6BBF1F2638C}" dt="2021-02-17T15:31:42.981" v="209" actId="1076"/>
          <ac:spMkLst>
            <pc:docMk/>
            <pc:sldMk cId="3205224874" sldId="783"/>
            <ac:spMk id="13" creationId="{1693152F-58F2-407E-A5B9-4D29AC71EEE5}"/>
          </ac:spMkLst>
        </pc:spChg>
      </pc:sldChg>
      <pc:sldChg chg="addSp delSp modSp new mod">
        <pc:chgData name="Cristian Chilipirea" userId="34ab170da5908fc4" providerId="LiveId" clId="{DFCF1A2B-AC08-4933-9280-F6BBF1F2638C}" dt="2021-02-17T15:33:24.161" v="224" actId="1076"/>
        <pc:sldMkLst>
          <pc:docMk/>
          <pc:sldMk cId="3907098334" sldId="784"/>
        </pc:sldMkLst>
        <pc:spChg chg="mod">
          <ac:chgData name="Cristian Chilipirea" userId="34ab170da5908fc4" providerId="LiveId" clId="{DFCF1A2B-AC08-4933-9280-F6BBF1F2638C}" dt="2021-02-17T15:33:00.262" v="220"/>
          <ac:spMkLst>
            <pc:docMk/>
            <pc:sldMk cId="3907098334" sldId="784"/>
            <ac:spMk id="3" creationId="{3150DBB9-DC0B-4813-9417-9A35EE36E5BC}"/>
          </ac:spMkLst>
        </pc:spChg>
        <pc:spChg chg="del">
          <ac:chgData name="Cristian Chilipirea" userId="34ab170da5908fc4" providerId="LiveId" clId="{DFCF1A2B-AC08-4933-9280-F6BBF1F2638C}" dt="2021-02-17T15:33:02.516" v="221" actId="478"/>
          <ac:spMkLst>
            <pc:docMk/>
            <pc:sldMk cId="3907098334" sldId="784"/>
            <ac:spMk id="4" creationId="{03770D43-7753-4397-A027-1666C85A43E9}"/>
          </ac:spMkLst>
        </pc:spChg>
        <pc:picChg chg="add mod">
          <ac:chgData name="Cristian Chilipirea" userId="34ab170da5908fc4" providerId="LiveId" clId="{DFCF1A2B-AC08-4933-9280-F6BBF1F2638C}" dt="2021-02-17T15:33:24.161" v="224" actId="1076"/>
          <ac:picMkLst>
            <pc:docMk/>
            <pc:sldMk cId="3907098334" sldId="784"/>
            <ac:picMk id="5" creationId="{D5593E56-68E4-4315-89D0-D41D1AF975CF}"/>
          </ac:picMkLst>
        </pc:picChg>
      </pc:sldChg>
      <pc:sldChg chg="addSp delSp modSp new mod">
        <pc:chgData name="Cristian Chilipirea" userId="34ab170da5908fc4" providerId="LiveId" clId="{DFCF1A2B-AC08-4933-9280-F6BBF1F2638C}" dt="2021-02-17T15:35:07.057" v="249" actId="1076"/>
        <pc:sldMkLst>
          <pc:docMk/>
          <pc:sldMk cId="4181334357" sldId="785"/>
        </pc:sldMkLst>
        <pc:spChg chg="mod">
          <ac:chgData name="Cristian Chilipirea" userId="34ab170da5908fc4" providerId="LiveId" clId="{DFCF1A2B-AC08-4933-9280-F6BBF1F2638C}" dt="2021-02-17T15:33:56.692" v="228"/>
          <ac:spMkLst>
            <pc:docMk/>
            <pc:sldMk cId="4181334357" sldId="785"/>
            <ac:spMk id="3" creationId="{DC46F731-1173-426A-945B-5EDA21676EAD}"/>
          </ac:spMkLst>
        </pc:spChg>
        <pc:spChg chg="del">
          <ac:chgData name="Cristian Chilipirea" userId="34ab170da5908fc4" providerId="LiveId" clId="{DFCF1A2B-AC08-4933-9280-F6BBF1F2638C}" dt="2021-02-17T15:34:04.754" v="229" actId="478"/>
          <ac:spMkLst>
            <pc:docMk/>
            <pc:sldMk cId="4181334357" sldId="785"/>
            <ac:spMk id="4" creationId="{BAF22CB8-0E81-4501-A776-438196511492}"/>
          </ac:spMkLst>
        </pc:spChg>
        <pc:spChg chg="add mod">
          <ac:chgData name="Cristian Chilipirea" userId="34ab170da5908fc4" providerId="LiveId" clId="{DFCF1A2B-AC08-4933-9280-F6BBF1F2638C}" dt="2021-02-17T15:34:29.643" v="240" actId="1076"/>
          <ac:spMkLst>
            <pc:docMk/>
            <pc:sldMk cId="4181334357" sldId="785"/>
            <ac:spMk id="5" creationId="{3DD93EB8-EFC0-41D0-9855-D86DF4790CBC}"/>
          </ac:spMkLst>
        </pc:spChg>
        <pc:spChg chg="add mod">
          <ac:chgData name="Cristian Chilipirea" userId="34ab170da5908fc4" providerId="LiveId" clId="{DFCF1A2B-AC08-4933-9280-F6BBF1F2638C}" dt="2021-02-17T15:34:51.797" v="245" actId="1076"/>
          <ac:spMkLst>
            <pc:docMk/>
            <pc:sldMk cId="4181334357" sldId="785"/>
            <ac:spMk id="6" creationId="{94C60820-4265-4256-BD3E-FF84D198EC77}"/>
          </ac:spMkLst>
        </pc:spChg>
        <pc:spChg chg="add mod">
          <ac:chgData name="Cristian Chilipirea" userId="34ab170da5908fc4" providerId="LiveId" clId="{DFCF1A2B-AC08-4933-9280-F6BBF1F2638C}" dt="2021-02-17T15:34:56.376" v="246" actId="1076"/>
          <ac:spMkLst>
            <pc:docMk/>
            <pc:sldMk cId="4181334357" sldId="785"/>
            <ac:spMk id="7" creationId="{6E7D83ED-D750-41BD-B877-C52BCCD4E948}"/>
          </ac:spMkLst>
        </pc:spChg>
        <pc:spChg chg="add mod">
          <ac:chgData name="Cristian Chilipirea" userId="34ab170da5908fc4" providerId="LiveId" clId="{DFCF1A2B-AC08-4933-9280-F6BBF1F2638C}" dt="2021-02-17T15:34:44.032" v="243" actId="1076"/>
          <ac:spMkLst>
            <pc:docMk/>
            <pc:sldMk cId="4181334357" sldId="785"/>
            <ac:spMk id="8" creationId="{216C23F2-B646-4785-9FD8-409915F33C52}"/>
          </ac:spMkLst>
        </pc:spChg>
        <pc:spChg chg="add mod">
          <ac:chgData name="Cristian Chilipirea" userId="34ab170da5908fc4" providerId="LiveId" clId="{DFCF1A2B-AC08-4933-9280-F6BBF1F2638C}" dt="2021-02-17T15:34:34.099" v="241" actId="1076"/>
          <ac:spMkLst>
            <pc:docMk/>
            <pc:sldMk cId="4181334357" sldId="785"/>
            <ac:spMk id="9" creationId="{ECCBA647-BBBB-41F5-9F12-46451A0E0E14}"/>
          </ac:spMkLst>
        </pc:spChg>
        <pc:spChg chg="add mod">
          <ac:chgData name="Cristian Chilipirea" userId="34ab170da5908fc4" providerId="LiveId" clId="{DFCF1A2B-AC08-4933-9280-F6BBF1F2638C}" dt="2021-02-17T15:35:02.442" v="248" actId="1076"/>
          <ac:spMkLst>
            <pc:docMk/>
            <pc:sldMk cId="4181334357" sldId="785"/>
            <ac:spMk id="10" creationId="{469ADDBA-862E-43A8-BBC5-EAF82FF92D4D}"/>
          </ac:spMkLst>
        </pc:spChg>
        <pc:spChg chg="add mod">
          <ac:chgData name="Cristian Chilipirea" userId="34ab170da5908fc4" providerId="LiveId" clId="{DFCF1A2B-AC08-4933-9280-F6BBF1F2638C}" dt="2021-02-17T15:34:38.085" v="242" actId="1076"/>
          <ac:spMkLst>
            <pc:docMk/>
            <pc:sldMk cId="4181334357" sldId="785"/>
            <ac:spMk id="11" creationId="{33644296-1A30-449E-85A5-BFF3C900C131}"/>
          </ac:spMkLst>
        </pc:spChg>
        <pc:spChg chg="add mod">
          <ac:chgData name="Cristian Chilipirea" userId="34ab170da5908fc4" providerId="LiveId" clId="{DFCF1A2B-AC08-4933-9280-F6BBF1F2638C}" dt="2021-02-17T15:35:07.057" v="249" actId="1076"/>
          <ac:spMkLst>
            <pc:docMk/>
            <pc:sldMk cId="4181334357" sldId="785"/>
            <ac:spMk id="12" creationId="{1617AC80-8E02-4742-BAC7-BD27162F61D5}"/>
          </ac:spMkLst>
        </pc:spChg>
        <pc:spChg chg="add mod">
          <ac:chgData name="Cristian Chilipirea" userId="34ab170da5908fc4" providerId="LiveId" clId="{DFCF1A2B-AC08-4933-9280-F6BBF1F2638C}" dt="2021-02-17T15:34:48.232" v="244" actId="1076"/>
          <ac:spMkLst>
            <pc:docMk/>
            <pc:sldMk cId="4181334357" sldId="785"/>
            <ac:spMk id="13" creationId="{0F20D93B-A4BB-47C8-9207-6D8B4712F4E9}"/>
          </ac:spMkLst>
        </pc:spChg>
      </pc:sldChg>
      <pc:sldChg chg="addSp delSp modSp new mod">
        <pc:chgData name="Cristian Chilipirea" userId="34ab170da5908fc4" providerId="LiveId" clId="{DFCF1A2B-AC08-4933-9280-F6BBF1F2638C}" dt="2021-02-17T15:35:39.696" v="256" actId="1076"/>
        <pc:sldMkLst>
          <pc:docMk/>
          <pc:sldMk cId="2674756703" sldId="786"/>
        </pc:sldMkLst>
        <pc:spChg chg="mod">
          <ac:chgData name="Cristian Chilipirea" userId="34ab170da5908fc4" providerId="LiveId" clId="{DFCF1A2B-AC08-4933-9280-F6BBF1F2638C}" dt="2021-02-17T15:35:29.410" v="252"/>
          <ac:spMkLst>
            <pc:docMk/>
            <pc:sldMk cId="2674756703" sldId="786"/>
            <ac:spMk id="3" creationId="{A3392DC1-3B26-4F23-9C7B-BD370A569E35}"/>
          </ac:spMkLst>
        </pc:spChg>
        <pc:spChg chg="del">
          <ac:chgData name="Cristian Chilipirea" userId="34ab170da5908fc4" providerId="LiveId" clId="{DFCF1A2B-AC08-4933-9280-F6BBF1F2638C}" dt="2021-02-17T15:35:31.372" v="253" actId="478"/>
          <ac:spMkLst>
            <pc:docMk/>
            <pc:sldMk cId="2674756703" sldId="786"/>
            <ac:spMk id="4" creationId="{858F31BB-AB66-4257-936B-1C989B4CCDA7}"/>
          </ac:spMkLst>
        </pc:spChg>
        <pc:picChg chg="add mod">
          <ac:chgData name="Cristian Chilipirea" userId="34ab170da5908fc4" providerId="LiveId" clId="{DFCF1A2B-AC08-4933-9280-F6BBF1F2638C}" dt="2021-02-17T15:35:39.696" v="256" actId="1076"/>
          <ac:picMkLst>
            <pc:docMk/>
            <pc:sldMk cId="2674756703" sldId="786"/>
            <ac:picMk id="5" creationId="{5328D69A-29B7-421D-B120-000B5E991B48}"/>
          </ac:picMkLst>
        </pc:picChg>
      </pc:sldChg>
      <pc:sldChg chg="new">
        <pc:chgData name="Cristian Chilipirea" userId="34ab170da5908fc4" providerId="LiveId" clId="{DFCF1A2B-AC08-4933-9280-F6BBF1F2638C}" dt="2021-02-17T15:35:45.114" v="258" actId="680"/>
        <pc:sldMkLst>
          <pc:docMk/>
          <pc:sldMk cId="4192462988" sldId="787"/>
        </pc:sldMkLst>
      </pc:sldChg>
      <pc:sldChg chg="addSp delSp modSp new mod">
        <pc:chgData name="Cristian Chilipirea" userId="34ab170da5908fc4" providerId="LiveId" clId="{DFCF1A2B-AC08-4933-9280-F6BBF1F2638C}" dt="2021-02-17T15:50:57.094" v="263"/>
        <pc:sldMkLst>
          <pc:docMk/>
          <pc:sldMk cId="2995820930" sldId="788"/>
        </pc:sldMkLst>
        <pc:spChg chg="mod">
          <ac:chgData name="Cristian Chilipirea" userId="34ab170da5908fc4" providerId="LiveId" clId="{DFCF1A2B-AC08-4933-9280-F6BBF1F2638C}" dt="2021-02-17T15:50:49.084" v="261"/>
          <ac:spMkLst>
            <pc:docMk/>
            <pc:sldMk cId="2995820930" sldId="788"/>
            <ac:spMk id="3" creationId="{1D07E00E-34A2-4977-921A-63AB1F85F924}"/>
          </ac:spMkLst>
        </pc:spChg>
        <pc:spChg chg="del">
          <ac:chgData name="Cristian Chilipirea" userId="34ab170da5908fc4" providerId="LiveId" clId="{DFCF1A2B-AC08-4933-9280-F6BBF1F2638C}" dt="2021-02-17T15:50:50.768" v="262" actId="478"/>
          <ac:spMkLst>
            <pc:docMk/>
            <pc:sldMk cId="2995820930" sldId="788"/>
            <ac:spMk id="4" creationId="{72DD802D-7AF6-4ADC-99A3-A6ADD45D436C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5" creationId="{81638039-7001-4574-B557-4ED802CEECC9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6" creationId="{E3DB0155-CB5D-45EA-B2B0-D87C01BBE936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8" creationId="{CFBB5E62-743A-46F1-9AB7-4857C56D6CA2}"/>
          </ac:spMkLst>
        </pc:spChg>
        <pc:spChg chg="add mod">
          <ac:chgData name="Cristian Chilipirea" userId="34ab170da5908fc4" providerId="LiveId" clId="{DFCF1A2B-AC08-4933-9280-F6BBF1F2638C}" dt="2021-02-17T15:50:57.094" v="263"/>
          <ac:spMkLst>
            <pc:docMk/>
            <pc:sldMk cId="2995820930" sldId="788"/>
            <ac:spMk id="9" creationId="{81E65E1F-5880-4D20-94F1-0986F9ACE8A2}"/>
          </ac:spMkLst>
        </pc:spChg>
        <pc:cxnChg chg="add mod">
          <ac:chgData name="Cristian Chilipirea" userId="34ab170da5908fc4" providerId="LiveId" clId="{DFCF1A2B-AC08-4933-9280-F6BBF1F2638C}" dt="2021-02-17T15:50:57.094" v="263"/>
          <ac:cxnSpMkLst>
            <pc:docMk/>
            <pc:sldMk cId="2995820930" sldId="788"/>
            <ac:cxnSpMk id="7" creationId="{BBB8D162-632B-47C3-AE25-37CB202CB0AE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1:20.184" v="268"/>
        <pc:sldMkLst>
          <pc:docMk/>
          <pc:sldMk cId="3587982092" sldId="789"/>
        </pc:sldMkLst>
        <pc:spChg chg="mod">
          <ac:chgData name="Cristian Chilipirea" userId="34ab170da5908fc4" providerId="LiveId" clId="{DFCF1A2B-AC08-4933-9280-F6BBF1F2638C}" dt="2021-02-17T15:51:13.710" v="266"/>
          <ac:spMkLst>
            <pc:docMk/>
            <pc:sldMk cId="3587982092" sldId="789"/>
            <ac:spMk id="3" creationId="{213FAAB2-DADF-470A-8B07-9094F6CCEB40}"/>
          </ac:spMkLst>
        </pc:spChg>
        <pc:spChg chg="del">
          <ac:chgData name="Cristian Chilipirea" userId="34ab170da5908fc4" providerId="LiveId" clId="{DFCF1A2B-AC08-4933-9280-F6BBF1F2638C}" dt="2021-02-17T15:51:15.231" v="267" actId="478"/>
          <ac:spMkLst>
            <pc:docMk/>
            <pc:sldMk cId="3587982092" sldId="789"/>
            <ac:spMk id="4" creationId="{F9E39CD5-CD7C-4241-AF2A-107AE6F09D7A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5" creationId="{45704483-BDBD-47F8-A821-76DD5119DB12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6" creationId="{2B2658D5-20B8-416B-AFC5-6BC6D2464B26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8" creationId="{890C344F-81C1-44A9-911A-9CF51C107AF1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9" creationId="{1F77C178-819C-4924-8DD2-96728076823D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0" creationId="{5B6A2A7E-5F66-4CFC-B4C9-B2B32DDF05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1" creationId="{2C23594B-ACE4-4442-AE35-6CE9E97B32F7}"/>
          </ac:spMkLst>
        </pc:spChg>
        <pc:spChg chg="add mod">
          <ac:chgData name="Cristian Chilipirea" userId="34ab170da5908fc4" providerId="LiveId" clId="{DFCF1A2B-AC08-4933-9280-F6BBF1F2638C}" dt="2021-02-17T15:51:20.184" v="268"/>
          <ac:spMkLst>
            <pc:docMk/>
            <pc:sldMk cId="3587982092" sldId="789"/>
            <ac:spMk id="12" creationId="{2ABE8297-342D-4120-921D-7A971FB0DEA7}"/>
          </ac:spMkLst>
        </pc:sp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7" creationId="{03DAB7CC-2BD6-4B7C-A92E-5DC546D6480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3" creationId="{448F8B6D-950E-4B19-BE47-FE8DF8DE627E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4" creationId="{01C21718-AB98-422E-AABF-855B4F492ED7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5" creationId="{E404443C-91C4-47E6-AFFF-D7F2375E93DA}"/>
          </ac:cxnSpMkLst>
        </pc:cxnChg>
        <pc:cxnChg chg="add mod">
          <ac:chgData name="Cristian Chilipirea" userId="34ab170da5908fc4" providerId="LiveId" clId="{DFCF1A2B-AC08-4933-9280-F6BBF1F2638C}" dt="2021-02-17T15:51:20.184" v="268"/>
          <ac:cxnSpMkLst>
            <pc:docMk/>
            <pc:sldMk cId="3587982092" sldId="789"/>
            <ac:cxnSpMk id="16" creationId="{6508B013-293F-44EB-BDC4-3BA84E5142B3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32.182" v="273"/>
        <pc:sldMkLst>
          <pc:docMk/>
          <pc:sldMk cId="2937599258" sldId="790"/>
        </pc:sldMkLst>
        <pc:spChg chg="mod">
          <ac:chgData name="Cristian Chilipirea" userId="34ab170da5908fc4" providerId="LiveId" clId="{DFCF1A2B-AC08-4933-9280-F6BBF1F2638C}" dt="2021-02-17T15:55:26.118" v="271"/>
          <ac:spMkLst>
            <pc:docMk/>
            <pc:sldMk cId="2937599258" sldId="790"/>
            <ac:spMk id="3" creationId="{816D1D5C-CB94-42DD-AC25-7D3831962F48}"/>
          </ac:spMkLst>
        </pc:spChg>
        <pc:spChg chg="del">
          <ac:chgData name="Cristian Chilipirea" userId="34ab170da5908fc4" providerId="LiveId" clId="{DFCF1A2B-AC08-4933-9280-F6BBF1F2638C}" dt="2021-02-17T15:55:27.729" v="272" actId="478"/>
          <ac:spMkLst>
            <pc:docMk/>
            <pc:sldMk cId="2937599258" sldId="790"/>
            <ac:spMk id="4" creationId="{C7A07466-0643-4EFC-AB23-9FCAD31E69A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5" creationId="{7E919C32-DCF5-454A-89E2-107024FBCE78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6" creationId="{4D6E3EBB-1072-4072-AAB7-B38DD8DB1E5B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8" creationId="{90014863-D0E9-43A1-A015-1AB837DCDB0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9" creationId="{FDC23FB1-FD05-42DF-816D-4833891AE59F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0" creationId="{C5A40428-211B-4E6D-9EAA-30002F416D61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1" creationId="{8A508AE6-BC79-4F09-80D7-69320DF07705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2" creationId="{C7ACAB71-D4AE-4233-8A93-33D9A6690152}"/>
          </ac:spMkLst>
        </pc:spChg>
        <pc:spChg chg="add mod">
          <ac:chgData name="Cristian Chilipirea" userId="34ab170da5908fc4" providerId="LiveId" clId="{DFCF1A2B-AC08-4933-9280-F6BBF1F2638C}" dt="2021-02-17T15:55:32.182" v="273"/>
          <ac:spMkLst>
            <pc:docMk/>
            <pc:sldMk cId="2937599258" sldId="790"/>
            <ac:spMk id="18" creationId="{03F13178-9404-48D5-99E5-E2D55ABECEF8}"/>
          </ac:spMkLst>
        </pc:sp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7" creationId="{81A5CCFC-EC84-4D11-A282-9EEC6608EAF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3" creationId="{39420699-C1D9-4A87-9991-21D142450C06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4" creationId="{1CC0282A-F0C6-4564-9DE7-440D8FB36557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5" creationId="{FD1D1CEB-9BB3-4127-B22E-2D7531C45055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6" creationId="{193E0481-B303-43F7-9BC6-C2949C81A48C}"/>
          </ac:cxnSpMkLst>
        </pc:cxnChg>
        <pc:cxnChg chg="add mod">
          <ac:chgData name="Cristian Chilipirea" userId="34ab170da5908fc4" providerId="LiveId" clId="{DFCF1A2B-AC08-4933-9280-F6BBF1F2638C}" dt="2021-02-17T15:55:32.182" v="273"/>
          <ac:cxnSpMkLst>
            <pc:docMk/>
            <pc:sldMk cId="2937599258" sldId="790"/>
            <ac:cxnSpMk id="17" creationId="{A6B87704-B751-4EF7-8B72-97E80A538494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5:50.730" v="278"/>
        <pc:sldMkLst>
          <pc:docMk/>
          <pc:sldMk cId="2535238227" sldId="791"/>
        </pc:sldMkLst>
        <pc:spChg chg="mod">
          <ac:chgData name="Cristian Chilipirea" userId="34ab170da5908fc4" providerId="LiveId" clId="{DFCF1A2B-AC08-4933-9280-F6BBF1F2638C}" dt="2021-02-17T15:55:44.955" v="276"/>
          <ac:spMkLst>
            <pc:docMk/>
            <pc:sldMk cId="2535238227" sldId="791"/>
            <ac:spMk id="3" creationId="{73D6AC37-77C4-4D57-91EB-F3CBD603A1DE}"/>
          </ac:spMkLst>
        </pc:spChg>
        <pc:spChg chg="del">
          <ac:chgData name="Cristian Chilipirea" userId="34ab170da5908fc4" providerId="LiveId" clId="{DFCF1A2B-AC08-4933-9280-F6BBF1F2638C}" dt="2021-02-17T15:55:46.364" v="277" actId="478"/>
          <ac:spMkLst>
            <pc:docMk/>
            <pc:sldMk cId="2535238227" sldId="791"/>
            <ac:spMk id="4" creationId="{DDD42DB7-81F3-4B21-9482-75F2FFBB33EE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5" creationId="{DCFFB3F1-B982-4CC4-830F-F08C4D377FC7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6" creationId="{7C1BE461-EC65-4E6D-93F2-954091F782F1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8" creationId="{8FCECA1E-0892-4B11-A5FF-3B61CFCAE320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9" creationId="{839233EF-91E2-4825-908F-8157F9EF3005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0" creationId="{DEBBE90D-A6F4-48F1-BF50-3A91DC525F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1" creationId="{436AE310-8201-42CD-BE55-EA7825A7D9FD}"/>
          </ac:spMkLst>
        </pc:spChg>
        <pc:spChg chg="add mod">
          <ac:chgData name="Cristian Chilipirea" userId="34ab170da5908fc4" providerId="LiveId" clId="{DFCF1A2B-AC08-4933-9280-F6BBF1F2638C}" dt="2021-02-17T15:55:50.730" v="278"/>
          <ac:spMkLst>
            <pc:docMk/>
            <pc:sldMk cId="2535238227" sldId="791"/>
            <ac:spMk id="12" creationId="{314FE297-451A-4744-980B-7063B10F5024}"/>
          </ac:spMkLst>
        </pc:spChg>
        <pc:picChg chg="add mod">
          <ac:chgData name="Cristian Chilipirea" userId="34ab170da5908fc4" providerId="LiveId" clId="{DFCF1A2B-AC08-4933-9280-F6BBF1F2638C}" dt="2021-02-17T15:55:50.730" v="278"/>
          <ac:picMkLst>
            <pc:docMk/>
            <pc:sldMk cId="2535238227" sldId="791"/>
            <ac:picMk id="19" creationId="{3ED8A256-A151-4E0C-AB66-92D532A82B82}"/>
          </ac:picMkLst>
        </pc:pic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7" creationId="{99FDA881-CC55-4F04-B449-817C3B450CE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3" creationId="{7A18DC56-D933-4A10-BA9C-88E619FDD8E9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4" creationId="{8A83443A-D9EF-4692-9F57-FB21EAD37B35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5" creationId="{F450B05D-1C53-4135-96BF-4645B0A4CF7C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6" creationId="{CAF1B312-9E9A-4A9F-A2CC-35EDDE0EC388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7" creationId="{0FC21E07-C752-467F-97A1-72026EFE7A26}"/>
          </ac:cxnSpMkLst>
        </pc:cxnChg>
        <pc:cxnChg chg="add mod">
          <ac:chgData name="Cristian Chilipirea" userId="34ab170da5908fc4" providerId="LiveId" clId="{DFCF1A2B-AC08-4933-9280-F6BBF1F2638C}" dt="2021-02-17T15:55:50.730" v="278"/>
          <ac:cxnSpMkLst>
            <pc:docMk/>
            <pc:sldMk cId="2535238227" sldId="791"/>
            <ac:cxnSpMk id="18" creationId="{3BAAEAC3-59F5-43EA-B9D4-309E7B9D8787}"/>
          </ac:cxnSpMkLst>
        </pc:cxnChg>
      </pc:sldChg>
      <pc:sldChg chg="addSp delSp modSp new mod">
        <pc:chgData name="Cristian Chilipirea" userId="34ab170da5908fc4" providerId="LiveId" clId="{DFCF1A2B-AC08-4933-9280-F6BBF1F2638C}" dt="2021-02-17T15:56:10.838" v="283"/>
        <pc:sldMkLst>
          <pc:docMk/>
          <pc:sldMk cId="2728920771" sldId="792"/>
        </pc:sldMkLst>
        <pc:spChg chg="mod">
          <ac:chgData name="Cristian Chilipirea" userId="34ab170da5908fc4" providerId="LiveId" clId="{DFCF1A2B-AC08-4933-9280-F6BBF1F2638C}" dt="2021-02-17T15:56:05.959" v="281"/>
          <ac:spMkLst>
            <pc:docMk/>
            <pc:sldMk cId="2728920771" sldId="792"/>
            <ac:spMk id="3" creationId="{842A6299-2B61-43E8-B131-8EB2DE34F237}"/>
          </ac:spMkLst>
        </pc:spChg>
        <pc:spChg chg="del">
          <ac:chgData name="Cristian Chilipirea" userId="34ab170da5908fc4" providerId="LiveId" clId="{DFCF1A2B-AC08-4933-9280-F6BBF1F2638C}" dt="2021-02-17T15:56:07.137" v="282" actId="478"/>
          <ac:spMkLst>
            <pc:docMk/>
            <pc:sldMk cId="2728920771" sldId="792"/>
            <ac:spMk id="4" creationId="{043BD5E0-CCE5-447F-9557-4D479512EDAA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5" creationId="{26614FA6-A02A-4134-98B5-A249F015469C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6" creationId="{1DA16B4F-CF2D-4F5D-9DB8-81366B7C624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8" creationId="{D004B005-DC4A-4AC6-899B-BBEE7E9E8256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9" creationId="{A46EE0AB-E92C-42F3-83F5-29525F5B9877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0" creationId="{2B04232C-CC1C-434D-84C3-9BF3327A544B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1" creationId="{4596D24D-435E-40C2-B11A-2B313C97779E}"/>
          </ac:spMkLst>
        </pc:spChg>
        <pc:spChg chg="add mod">
          <ac:chgData name="Cristian Chilipirea" userId="34ab170da5908fc4" providerId="LiveId" clId="{DFCF1A2B-AC08-4933-9280-F6BBF1F2638C}" dt="2021-02-17T15:56:10.838" v="283"/>
          <ac:spMkLst>
            <pc:docMk/>
            <pc:sldMk cId="2728920771" sldId="792"/>
            <ac:spMk id="12" creationId="{F9D338BC-4646-4D77-8D38-211AD6FE8776}"/>
          </ac:spMkLst>
        </pc:spChg>
        <pc:picChg chg="add mod">
          <ac:chgData name="Cristian Chilipirea" userId="34ab170da5908fc4" providerId="LiveId" clId="{DFCF1A2B-AC08-4933-9280-F6BBF1F2638C}" dt="2021-02-17T15:56:10.838" v="283"/>
          <ac:picMkLst>
            <pc:docMk/>
            <pc:sldMk cId="2728920771" sldId="792"/>
            <ac:picMk id="19" creationId="{EC701805-451B-4760-A5F0-E2F3030AB4CE}"/>
          </ac:picMkLst>
        </pc:pic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7" creationId="{9B3D9AB0-6953-4762-A82D-ADABC1F3FABA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3" creationId="{18243C09-B3E8-4EE5-B765-1956378756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4" creationId="{82D13B94-804B-4A19-B7DA-1A5052444017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5" creationId="{7BDAFADB-7A5D-45A1-9426-089C086CE5A8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6" creationId="{6420E04E-CBC3-4A50-AFA8-073346D667EE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7" creationId="{16325504-2C26-47EB-9DD3-C5C32D4C4B5C}"/>
          </ac:cxnSpMkLst>
        </pc:cxnChg>
        <pc:cxnChg chg="add mod">
          <ac:chgData name="Cristian Chilipirea" userId="34ab170da5908fc4" providerId="LiveId" clId="{DFCF1A2B-AC08-4933-9280-F6BBF1F2638C}" dt="2021-02-17T15:56:10.838" v="283"/>
          <ac:cxnSpMkLst>
            <pc:docMk/>
            <pc:sldMk cId="2728920771" sldId="792"/>
            <ac:cxnSpMk id="18" creationId="{85A5767E-9C4D-40F9-AD12-D1D9DA7B3960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7:45.115" v="288"/>
        <pc:sldMkLst>
          <pc:docMk/>
          <pc:sldMk cId="1435774033" sldId="793"/>
        </pc:sldMkLst>
        <pc:spChg chg="mod">
          <ac:chgData name="Cristian Chilipirea" userId="34ab170da5908fc4" providerId="LiveId" clId="{DFCF1A2B-AC08-4933-9280-F6BBF1F2638C}" dt="2021-02-18T21:57:35.542" v="286"/>
          <ac:spMkLst>
            <pc:docMk/>
            <pc:sldMk cId="1435774033" sldId="793"/>
            <ac:spMk id="3" creationId="{F841A54C-4949-4945-B316-4833B265A859}"/>
          </ac:spMkLst>
        </pc:spChg>
        <pc:spChg chg="del">
          <ac:chgData name="Cristian Chilipirea" userId="34ab170da5908fc4" providerId="LiveId" clId="{DFCF1A2B-AC08-4933-9280-F6BBF1F2638C}" dt="2021-02-18T21:57:36.922" v="287" actId="478"/>
          <ac:spMkLst>
            <pc:docMk/>
            <pc:sldMk cId="1435774033" sldId="793"/>
            <ac:spMk id="4" creationId="{8C771451-1F24-45EC-8996-211FCC434B9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5" creationId="{F37D7298-0C9D-4F8B-8329-919278B2C22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6" creationId="{E4239F53-C152-40E1-B809-A4D1EA0D5D7A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8" creationId="{09EC8137-CF6B-4B6C-B6E3-5CD4E519993B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9" creationId="{5BCFFE52-0829-45FB-8A7F-30E122D540F7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0" creationId="{EDF996BC-1FDF-4BC2-AE97-42CB6B9437D9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1" creationId="{A485B206-2506-4717-8FD4-F9A004C53A1C}"/>
          </ac:spMkLst>
        </pc:spChg>
        <pc:spChg chg="add mod">
          <ac:chgData name="Cristian Chilipirea" userId="34ab170da5908fc4" providerId="LiveId" clId="{DFCF1A2B-AC08-4933-9280-F6BBF1F2638C}" dt="2021-02-18T21:57:45.115" v="288"/>
          <ac:spMkLst>
            <pc:docMk/>
            <pc:sldMk cId="1435774033" sldId="793"/>
            <ac:spMk id="12" creationId="{EC97F9C8-B6A0-4456-9E0C-21B381E1BD91}"/>
          </ac:spMkLst>
        </pc:spChg>
        <pc:picChg chg="add mod">
          <ac:chgData name="Cristian Chilipirea" userId="34ab170da5908fc4" providerId="LiveId" clId="{DFCF1A2B-AC08-4933-9280-F6BBF1F2638C}" dt="2021-02-18T21:57:45.115" v="288"/>
          <ac:picMkLst>
            <pc:docMk/>
            <pc:sldMk cId="1435774033" sldId="793"/>
            <ac:picMk id="19" creationId="{12597E82-1C39-44A1-9A3E-9A4EAE9EC821}"/>
          </ac:picMkLst>
        </pc:pic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7" creationId="{7FFCAAC4-5356-4A8A-B014-969BD18976AC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3" creationId="{0120B884-68D0-4DA7-BB05-C7523E95FB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4" creationId="{A986915C-BCAD-4F21-999A-F0FB58DDC26B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5" creationId="{857BEB1D-DC76-4CE6-B9BA-41799100E68A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6" creationId="{B6395D0C-7075-4F3F-B274-A5CC006FBD20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7" creationId="{57501767-138C-4B4C-A48C-91F345AFAAE4}"/>
          </ac:cxnSpMkLst>
        </pc:cxnChg>
        <pc:cxnChg chg="add mod">
          <ac:chgData name="Cristian Chilipirea" userId="34ab170da5908fc4" providerId="LiveId" clId="{DFCF1A2B-AC08-4933-9280-F6BBF1F2638C}" dt="2021-02-18T21:57:45.115" v="288"/>
          <ac:cxnSpMkLst>
            <pc:docMk/>
            <pc:sldMk cId="1435774033" sldId="793"/>
            <ac:cxnSpMk id="18" creationId="{3AA755F5-C633-4403-802A-3E6E8A3473B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06.362" v="293"/>
        <pc:sldMkLst>
          <pc:docMk/>
          <pc:sldMk cId="1487877168" sldId="794"/>
        </pc:sldMkLst>
        <pc:spChg chg="mod">
          <ac:chgData name="Cristian Chilipirea" userId="34ab170da5908fc4" providerId="LiveId" clId="{DFCF1A2B-AC08-4933-9280-F6BBF1F2638C}" dt="2021-02-18T21:57:56.740" v="291"/>
          <ac:spMkLst>
            <pc:docMk/>
            <pc:sldMk cId="1487877168" sldId="794"/>
            <ac:spMk id="3" creationId="{801B75F7-E655-4DF9-9666-8A458974918D}"/>
          </ac:spMkLst>
        </pc:spChg>
        <pc:spChg chg="del">
          <ac:chgData name="Cristian Chilipirea" userId="34ab170da5908fc4" providerId="LiveId" clId="{DFCF1A2B-AC08-4933-9280-F6BBF1F2638C}" dt="2021-02-18T21:58:05.317" v="292" actId="478"/>
          <ac:spMkLst>
            <pc:docMk/>
            <pc:sldMk cId="1487877168" sldId="794"/>
            <ac:spMk id="4" creationId="{75576CF1-086C-4595-9C44-002DB73B9681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5" creationId="{26982D18-89D3-4879-A9EC-5BFCCB01D4BB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6" creationId="{E5935717-4D34-417B-825D-D0A7BF05FA32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8" creationId="{D145D480-CBC5-4351-96EF-313DD5E1793D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9" creationId="{D10F47E2-E031-4286-AB53-405508E32574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0" creationId="{77EFA1AE-BA3E-4DE6-896B-42117715B295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1" creationId="{542A0E49-D150-4F11-9366-C8F84BF04B87}"/>
          </ac:spMkLst>
        </pc:spChg>
        <pc:spChg chg="add mod">
          <ac:chgData name="Cristian Chilipirea" userId="34ab170da5908fc4" providerId="LiveId" clId="{DFCF1A2B-AC08-4933-9280-F6BBF1F2638C}" dt="2021-02-18T21:58:06.362" v="293"/>
          <ac:spMkLst>
            <pc:docMk/>
            <pc:sldMk cId="1487877168" sldId="794"/>
            <ac:spMk id="12" creationId="{E38A6559-0D36-4616-86B4-C88ACC1AE8C3}"/>
          </ac:spMkLst>
        </pc:spChg>
        <pc:picChg chg="add mod">
          <ac:chgData name="Cristian Chilipirea" userId="34ab170da5908fc4" providerId="LiveId" clId="{DFCF1A2B-AC08-4933-9280-F6BBF1F2638C}" dt="2021-02-18T21:58:06.362" v="293"/>
          <ac:picMkLst>
            <pc:docMk/>
            <pc:sldMk cId="1487877168" sldId="794"/>
            <ac:picMk id="19" creationId="{D67488D1-9A6D-419E-A33B-C4F6FEB7D5EA}"/>
          </ac:picMkLst>
        </pc:pic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7" creationId="{A07A9E5F-BC6B-484B-ABE3-181A4CA11845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3" creationId="{A5986C35-DDBA-4514-989C-B335CA128B34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4" creationId="{C84B2C68-2EF3-431B-B0A1-7F6940315797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5" creationId="{9D2E8A30-DC89-4ABC-A16A-EB7E15B919F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6" creationId="{6D4125C1-FAD0-46DF-9913-8AE676B8443E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7" creationId="{E4610D1C-A168-48BF-A8F3-87A87A5F7471}"/>
          </ac:cxnSpMkLst>
        </pc:cxnChg>
        <pc:cxnChg chg="add mod">
          <ac:chgData name="Cristian Chilipirea" userId="34ab170da5908fc4" providerId="LiveId" clId="{DFCF1A2B-AC08-4933-9280-F6BBF1F2638C}" dt="2021-02-18T21:58:06.362" v="293"/>
          <ac:cxnSpMkLst>
            <pc:docMk/>
            <pc:sldMk cId="1487877168" sldId="794"/>
            <ac:cxnSpMk id="18" creationId="{E89379E6-269C-4B40-BFD8-B63F5703E6B1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8:44.208" v="300" actId="1076"/>
        <pc:sldMkLst>
          <pc:docMk/>
          <pc:sldMk cId="25903512" sldId="795"/>
        </pc:sldMkLst>
        <pc:spChg chg="mod">
          <ac:chgData name="Cristian Chilipirea" userId="34ab170da5908fc4" providerId="LiveId" clId="{DFCF1A2B-AC08-4933-9280-F6BBF1F2638C}" dt="2021-02-18T21:58:23.588" v="296"/>
          <ac:spMkLst>
            <pc:docMk/>
            <pc:sldMk cId="25903512" sldId="795"/>
            <ac:spMk id="3" creationId="{B8BC4B6B-1EE9-49AE-9F15-A9E88233C3A0}"/>
          </ac:spMkLst>
        </pc:spChg>
        <pc:spChg chg="del">
          <ac:chgData name="Cristian Chilipirea" userId="34ab170da5908fc4" providerId="LiveId" clId="{DFCF1A2B-AC08-4933-9280-F6BBF1F2638C}" dt="2021-02-18T21:58:31.031" v="298" actId="478"/>
          <ac:spMkLst>
            <pc:docMk/>
            <pc:sldMk cId="25903512" sldId="795"/>
            <ac:spMk id="4" creationId="{26FFE01B-6018-4919-826E-BFA89F150C8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5" creationId="{A834AF07-182A-458A-ABF9-408F26C1C40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6" creationId="{53A92453-A50D-4B6F-A17F-3A881112AB5E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8" creationId="{0D487F2E-22B0-44EE-A81B-6A6323202AFB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9" creationId="{CBBF4782-5E06-4A59-B8F0-112E23005DCD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0" creationId="{142AC8F3-6934-48DA-96B2-AB92AA2DCAA6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1" creationId="{8AE46379-D6CD-4EC0-86B1-4952AD59E82C}"/>
          </ac:spMkLst>
        </pc:spChg>
        <pc:spChg chg="add mod">
          <ac:chgData name="Cristian Chilipirea" userId="34ab170da5908fc4" providerId="LiveId" clId="{DFCF1A2B-AC08-4933-9280-F6BBF1F2638C}" dt="2021-02-18T21:58:28.299" v="297"/>
          <ac:spMkLst>
            <pc:docMk/>
            <pc:sldMk cId="25903512" sldId="795"/>
            <ac:spMk id="12" creationId="{417C1EB1-236F-44E8-8F9D-A78FFCA2B010}"/>
          </ac:spMkLst>
        </pc:spChg>
        <pc:picChg chg="add mod">
          <ac:chgData name="Cristian Chilipirea" userId="34ab170da5908fc4" providerId="LiveId" clId="{DFCF1A2B-AC08-4933-9280-F6BBF1F2638C}" dt="2021-02-18T21:58:44.208" v="300" actId="1076"/>
          <ac:picMkLst>
            <pc:docMk/>
            <pc:sldMk cId="25903512" sldId="795"/>
            <ac:picMk id="19" creationId="{CD5D37CA-34F9-44BD-A627-54C2AD7A68FF}"/>
          </ac:picMkLst>
        </pc:pic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7" creationId="{DC2A2AD5-3D24-44C3-9F9D-BB7D46F9FC36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3" creationId="{48B4FC21-4EA6-46F4-9A45-55739AF256B5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4" creationId="{F356B68B-B795-4D4E-B386-CD61CE6D6C9D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5" creationId="{7F488E23-9CDA-4387-9871-E1E2BAF61FFE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6" creationId="{8D8C6DBF-422A-46FA-83DE-6FDF5035DEA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7" creationId="{F8FFE9D5-90C4-432D-A903-65AAEBD1AB68}"/>
          </ac:cxnSpMkLst>
        </pc:cxnChg>
        <pc:cxnChg chg="add mod">
          <ac:chgData name="Cristian Chilipirea" userId="34ab170da5908fc4" providerId="LiveId" clId="{DFCF1A2B-AC08-4933-9280-F6BBF1F2638C}" dt="2021-02-18T21:58:28.299" v="297"/>
          <ac:cxnSpMkLst>
            <pc:docMk/>
            <pc:sldMk cId="25903512" sldId="795"/>
            <ac:cxnSpMk id="18" creationId="{21177BC3-43B6-432F-B37A-9EE7C41576FB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08.771" v="304"/>
        <pc:sldMkLst>
          <pc:docMk/>
          <pc:sldMk cId="3935698009" sldId="796"/>
        </pc:sldMkLst>
        <pc:spChg chg="mod">
          <ac:chgData name="Cristian Chilipirea" userId="34ab170da5908fc4" providerId="LiveId" clId="{DFCF1A2B-AC08-4933-9280-F6BBF1F2638C}" dt="2021-02-18T21:59:01.736" v="302"/>
          <ac:spMkLst>
            <pc:docMk/>
            <pc:sldMk cId="3935698009" sldId="796"/>
            <ac:spMk id="3" creationId="{7A5C4EEF-0D21-42D1-A7A0-485F66DCBB24}"/>
          </ac:spMkLst>
        </pc:spChg>
        <pc:spChg chg="del">
          <ac:chgData name="Cristian Chilipirea" userId="34ab170da5908fc4" providerId="LiveId" clId="{DFCF1A2B-AC08-4933-9280-F6BBF1F2638C}" dt="2021-02-18T21:59:03.197" v="303" actId="478"/>
          <ac:spMkLst>
            <pc:docMk/>
            <pc:sldMk cId="3935698009" sldId="796"/>
            <ac:spMk id="4" creationId="{6D784081-0BFA-45C5-93B3-638ED121F887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5" creationId="{93E848C1-01B7-4197-BF16-760A0723C8BC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6" creationId="{320F6517-5233-4F81-B0BE-C963045A7C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8" creationId="{14371140-20D2-4F01-B702-E18EE93EFAB3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9" creationId="{32BE9998-D2C7-484A-84D2-28EDBE31934D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0" creationId="{C3C5532B-D806-4A09-9620-CC7523C1613A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1" creationId="{FF1438E7-CCE2-492C-96D9-4AEE065FFF71}"/>
          </ac:spMkLst>
        </pc:spChg>
        <pc:spChg chg="add mod">
          <ac:chgData name="Cristian Chilipirea" userId="34ab170da5908fc4" providerId="LiveId" clId="{DFCF1A2B-AC08-4933-9280-F6BBF1F2638C}" dt="2021-02-18T21:59:08.771" v="304"/>
          <ac:spMkLst>
            <pc:docMk/>
            <pc:sldMk cId="3935698009" sldId="796"/>
            <ac:spMk id="12" creationId="{7F59D57A-48F3-4D90-B15E-070180FCE94F}"/>
          </ac:spMkLst>
        </pc:spChg>
        <pc:picChg chg="add mod">
          <ac:chgData name="Cristian Chilipirea" userId="34ab170da5908fc4" providerId="LiveId" clId="{DFCF1A2B-AC08-4933-9280-F6BBF1F2638C}" dt="2021-02-18T21:59:08.771" v="304"/>
          <ac:picMkLst>
            <pc:docMk/>
            <pc:sldMk cId="3935698009" sldId="796"/>
            <ac:picMk id="19" creationId="{B869C613-72CD-4EE9-8C0C-193D1D747B3E}"/>
          </ac:picMkLst>
        </pc:pic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7" creationId="{EC5DC7BE-A09C-41D3-AAAA-FEBB3654B8C4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3" creationId="{BF4B727B-FD83-40F0-BB89-6278B020279D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4" creationId="{71518A1B-EC33-4BFD-A645-2B23CC65C23F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5" creationId="{69BF23C3-ECB0-43A7-A2CC-95AAD818838B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6" creationId="{1D201D67-7222-4ADC-8940-B1E28C9AEFCE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7" creationId="{7C26E79D-6B9D-4BF7-ACF3-310A5CD7B879}"/>
          </ac:cxnSpMkLst>
        </pc:cxnChg>
        <pc:cxnChg chg="add mod">
          <ac:chgData name="Cristian Chilipirea" userId="34ab170da5908fc4" providerId="LiveId" clId="{DFCF1A2B-AC08-4933-9280-F6BBF1F2638C}" dt="2021-02-18T21:59:08.771" v="304"/>
          <ac:cxnSpMkLst>
            <pc:docMk/>
            <pc:sldMk cId="3935698009" sldId="796"/>
            <ac:cxnSpMk id="18" creationId="{6A006D2B-3F95-4D33-8598-21A8C77F2514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33.016" v="309"/>
        <pc:sldMkLst>
          <pc:docMk/>
          <pc:sldMk cId="1436580443" sldId="797"/>
        </pc:sldMkLst>
        <pc:spChg chg="mod">
          <ac:chgData name="Cristian Chilipirea" userId="34ab170da5908fc4" providerId="LiveId" clId="{DFCF1A2B-AC08-4933-9280-F6BBF1F2638C}" dt="2021-02-18T21:59:27.411" v="307"/>
          <ac:spMkLst>
            <pc:docMk/>
            <pc:sldMk cId="1436580443" sldId="797"/>
            <ac:spMk id="3" creationId="{E8BCB3F3-3D07-41CE-821D-EF0C2143E401}"/>
          </ac:spMkLst>
        </pc:spChg>
        <pc:spChg chg="del">
          <ac:chgData name="Cristian Chilipirea" userId="34ab170da5908fc4" providerId="LiveId" clId="{DFCF1A2B-AC08-4933-9280-F6BBF1F2638C}" dt="2021-02-18T21:59:28.754" v="308" actId="478"/>
          <ac:spMkLst>
            <pc:docMk/>
            <pc:sldMk cId="1436580443" sldId="797"/>
            <ac:spMk id="4" creationId="{859846C1-6AC3-4439-9E12-4BD919BF62FE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5" creationId="{079670CB-E5CD-48F7-9D5A-11193758519A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7" creationId="{93C093F8-3BEF-4DB1-808B-804C3409FDA6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8" creationId="{D06BAE9E-45E2-4BF4-8F62-CFECB897572C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9" creationId="{8B2629D1-C3AC-47C0-AC59-5BCBB10B7740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10" creationId="{40123637-D959-433F-8E15-12D65CB856E7}"/>
          </ac:spMkLst>
        </pc:spChg>
        <pc:spChg chg="add mod">
          <ac:chgData name="Cristian Chilipirea" userId="34ab170da5908fc4" providerId="LiveId" clId="{DFCF1A2B-AC08-4933-9280-F6BBF1F2638C}" dt="2021-02-18T21:59:33.016" v="309"/>
          <ac:spMkLst>
            <pc:docMk/>
            <pc:sldMk cId="1436580443" sldId="797"/>
            <ac:spMk id="20" creationId="{36FC1483-B430-4AE5-8D4C-D7D6E7A78005}"/>
          </ac:spMkLst>
        </pc:sp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4" creationId="{F813DDBE-8CDB-49A0-AAE0-1BFB64FD452A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5" creationId="{59E84E2A-22AB-4A1F-A162-1FEF2DBE3EF9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6" creationId="{B8A1E55F-635D-472A-BC22-1DADDFCCB3C2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7" creationId="{92208C75-B39A-4C8F-B090-DD7D9FAB9CE8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8" creationId="{5DFF967D-1501-49E2-A9B4-703E3C8823BE}"/>
          </ac:picMkLst>
        </pc:picChg>
        <pc:picChg chg="add mod">
          <ac:chgData name="Cristian Chilipirea" userId="34ab170da5908fc4" providerId="LiveId" clId="{DFCF1A2B-AC08-4933-9280-F6BBF1F2638C}" dt="2021-02-18T21:59:33.016" v="309"/>
          <ac:picMkLst>
            <pc:docMk/>
            <pc:sldMk cId="1436580443" sldId="797"/>
            <ac:picMk id="19" creationId="{FECFEB51-C30C-47D8-8DF3-BC916E54E6BD}"/>
          </ac:picMkLst>
        </pc:pic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6" creationId="{B7129B22-9932-4FE5-9CD2-EF27A495E1CB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1" creationId="{1B3EA176-9EB7-4C80-88E2-C505F90CC05D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2" creationId="{5F927183-5CFA-428A-A003-852E00843CC6}"/>
          </ac:cxnSpMkLst>
        </pc:cxnChg>
        <pc:cxnChg chg="add mod">
          <ac:chgData name="Cristian Chilipirea" userId="34ab170da5908fc4" providerId="LiveId" clId="{DFCF1A2B-AC08-4933-9280-F6BBF1F2638C}" dt="2021-02-18T21:59:33.016" v="309"/>
          <ac:cxnSpMkLst>
            <pc:docMk/>
            <pc:sldMk cId="1436580443" sldId="797"/>
            <ac:cxnSpMk id="13" creationId="{19A4D332-A8EE-40D6-BFF3-F632C14B077C}"/>
          </ac:cxnSpMkLst>
        </pc:cxnChg>
      </pc:sldChg>
      <pc:sldChg chg="addSp delSp modSp new mod">
        <pc:chgData name="Cristian Chilipirea" userId="34ab170da5908fc4" providerId="LiveId" clId="{DFCF1A2B-AC08-4933-9280-F6BBF1F2638C}" dt="2021-02-18T21:59:56.442" v="316"/>
        <pc:sldMkLst>
          <pc:docMk/>
          <pc:sldMk cId="890679308" sldId="798"/>
        </pc:sldMkLst>
        <pc:spChg chg="mod">
          <ac:chgData name="Cristian Chilipirea" userId="34ab170da5908fc4" providerId="LiveId" clId="{DFCF1A2B-AC08-4933-9280-F6BBF1F2638C}" dt="2021-02-18T21:59:48.856" v="312"/>
          <ac:spMkLst>
            <pc:docMk/>
            <pc:sldMk cId="890679308" sldId="798"/>
            <ac:spMk id="3" creationId="{877B5018-71AE-433F-AA59-4E7B50C17548}"/>
          </ac:spMkLst>
        </pc:spChg>
        <pc:spChg chg="del">
          <ac:chgData name="Cristian Chilipirea" userId="34ab170da5908fc4" providerId="LiveId" clId="{DFCF1A2B-AC08-4933-9280-F6BBF1F2638C}" dt="2021-02-18T21:59:50.194" v="313" actId="478"/>
          <ac:spMkLst>
            <pc:docMk/>
            <pc:sldMk cId="890679308" sldId="798"/>
            <ac:spMk id="4" creationId="{960921B8-CA5F-48B5-9140-37265C6C7C5A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5" creationId="{2E20705B-E80E-42F0-97C0-4EB7E16A7B9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6" creationId="{52D96152-9D35-46B4-8055-4CD2A52EC983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8" creationId="{87A3962D-0C0E-454E-944D-470AD6CF2771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9" creationId="{27F27738-F842-4055-B7AA-B6A1A45A6014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0" creationId="{07E9CCF5-7CA9-4DDE-A906-9557102AEDCF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1" creationId="{CF562DDC-633C-4192-B290-AB213BFC3E72}"/>
          </ac:spMkLst>
        </pc:spChg>
        <pc:spChg chg="add mod">
          <ac:chgData name="Cristian Chilipirea" userId="34ab170da5908fc4" providerId="LiveId" clId="{DFCF1A2B-AC08-4933-9280-F6BBF1F2638C}" dt="2021-02-18T21:59:56.442" v="316"/>
          <ac:spMkLst>
            <pc:docMk/>
            <pc:sldMk cId="890679308" sldId="798"/>
            <ac:spMk id="12" creationId="{E632C68E-FF95-4076-BFBD-1C561A2AD882}"/>
          </ac:spMkLst>
        </pc:sp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19" creationId="{8A1A4DCB-C978-496E-9162-D9BD272DD8A0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0" creationId="{DD2F3FFD-567C-4ABD-9F9E-DE8A2EFBA22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1" creationId="{E841FBDF-600F-4655-9A4E-2A1EC895E742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2" creationId="{B80DA15C-F6BE-4CB3-BA15-79036A044059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3" creationId="{B54C7FA8-C16C-464C-AB99-A09E5ACA7FC1}"/>
          </ac:picMkLst>
        </pc:picChg>
        <pc:picChg chg="add mod">
          <ac:chgData name="Cristian Chilipirea" userId="34ab170da5908fc4" providerId="LiveId" clId="{DFCF1A2B-AC08-4933-9280-F6BBF1F2638C}" dt="2021-02-18T21:59:56.442" v="316"/>
          <ac:picMkLst>
            <pc:docMk/>
            <pc:sldMk cId="890679308" sldId="798"/>
            <ac:picMk id="24" creationId="{FDB76FEF-FCF6-4146-9E8B-04A7E2DE3E2E}"/>
          </ac:picMkLst>
        </pc:pic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7" creationId="{C99F68FB-6A4A-44B5-A744-4D4F5F8D1E6E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3" creationId="{2FEF5D32-2DFC-4AD6-9C32-EB547E72840B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4" creationId="{925B883A-A42B-451B-B92B-D6D008B35650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5" creationId="{06AC8B27-B5E4-4B32-81F7-C50D318A9CD5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6" creationId="{3DEF6A35-7FF1-4F82-A17B-569AF359F3DA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7" creationId="{FE7E70A2-F91B-4978-8D54-B32D93D4B4BF}"/>
          </ac:cxnSpMkLst>
        </pc:cxnChg>
        <pc:cxnChg chg="add mod">
          <ac:chgData name="Cristian Chilipirea" userId="34ab170da5908fc4" providerId="LiveId" clId="{DFCF1A2B-AC08-4933-9280-F6BBF1F2638C}" dt="2021-02-18T21:59:56.442" v="316"/>
          <ac:cxnSpMkLst>
            <pc:docMk/>
            <pc:sldMk cId="890679308" sldId="798"/>
            <ac:cxnSpMk id="18" creationId="{612E6B1F-5FE0-4D13-96EE-B92BA8744C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0:13.562" v="321"/>
        <pc:sldMkLst>
          <pc:docMk/>
          <pc:sldMk cId="342302482" sldId="799"/>
        </pc:sldMkLst>
        <pc:spChg chg="mod">
          <ac:chgData name="Cristian Chilipirea" userId="34ab170da5908fc4" providerId="LiveId" clId="{DFCF1A2B-AC08-4933-9280-F6BBF1F2638C}" dt="2021-02-18T22:00:07.206" v="319"/>
          <ac:spMkLst>
            <pc:docMk/>
            <pc:sldMk cId="342302482" sldId="799"/>
            <ac:spMk id="3" creationId="{D4E00B91-DC5C-4A75-8620-0F28D29C95AC}"/>
          </ac:spMkLst>
        </pc:spChg>
        <pc:spChg chg="del">
          <ac:chgData name="Cristian Chilipirea" userId="34ab170da5908fc4" providerId="LiveId" clId="{DFCF1A2B-AC08-4933-9280-F6BBF1F2638C}" dt="2021-02-18T22:00:08.758" v="320" actId="478"/>
          <ac:spMkLst>
            <pc:docMk/>
            <pc:sldMk cId="342302482" sldId="799"/>
            <ac:spMk id="4" creationId="{DB31F697-DD7D-46E5-B804-D81013D1CDD7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5" creationId="{70C4354E-8229-4834-929A-4B063485BB1E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6" creationId="{62A4E5FF-59B7-4862-B3EB-9367D41CDBE9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8" creationId="{1E6B3CB9-7E47-41A2-BD93-0F8D9E4E4338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9" creationId="{27FF2EA3-E7ED-4127-AEB0-93E6D5384E31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0" creationId="{0522D010-1BE2-4473-9BC5-516EE2944E55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1" creationId="{67EDB08F-BCE4-44DB-99B3-99BC0C6CFFF2}"/>
          </ac:spMkLst>
        </pc:spChg>
        <pc:spChg chg="add mod">
          <ac:chgData name="Cristian Chilipirea" userId="34ab170da5908fc4" providerId="LiveId" clId="{DFCF1A2B-AC08-4933-9280-F6BBF1F2638C}" dt="2021-02-18T22:00:13.562" v="321"/>
          <ac:spMkLst>
            <pc:docMk/>
            <pc:sldMk cId="342302482" sldId="799"/>
            <ac:spMk id="12" creationId="{D7825E37-05EB-4F8E-944B-702EA7BEBC9D}"/>
          </ac:spMkLst>
        </pc:sp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19" creationId="{29602C1D-8520-4507-BCCC-41A3CFCCA83F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0" creationId="{3B30B7F2-8CBF-4D7B-BDB3-3B4B83CCF58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1" creationId="{EC522BA1-4433-406B-956A-34CA31519F18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2" creationId="{D569A240-6D63-49FE-A58A-4DDD9DB94F61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3" creationId="{A015BD00-6CCA-45EF-9215-9353C70DA4D7}"/>
          </ac:picMkLst>
        </pc:picChg>
        <pc:picChg chg="add mod">
          <ac:chgData name="Cristian Chilipirea" userId="34ab170da5908fc4" providerId="LiveId" clId="{DFCF1A2B-AC08-4933-9280-F6BBF1F2638C}" dt="2021-02-18T22:00:13.562" v="321"/>
          <ac:picMkLst>
            <pc:docMk/>
            <pc:sldMk cId="342302482" sldId="799"/>
            <ac:picMk id="24" creationId="{2738B02F-378C-40D5-ABAF-75BEC44F452B}"/>
          </ac:picMkLst>
        </pc:pic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7" creationId="{6BC559A7-BA53-4B7E-BDE2-FDB3AA805C8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3" creationId="{9F417069-DD6D-477B-B829-BC8D3B7AB92A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4" creationId="{049EB9BE-D7CF-46AB-AD46-83C7C716413C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5" creationId="{6FBF7283-A85D-4963-9A5F-DFF194DBACB9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6" creationId="{8D2DD468-D1AF-417F-8E02-BF4745E33D5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7" creationId="{973F19F6-C33E-4D83-B36D-19E14486DA34}"/>
          </ac:cxnSpMkLst>
        </pc:cxnChg>
        <pc:cxnChg chg="add mod">
          <ac:chgData name="Cristian Chilipirea" userId="34ab170da5908fc4" providerId="LiveId" clId="{DFCF1A2B-AC08-4933-9280-F6BBF1F2638C}" dt="2021-02-18T22:00:13.562" v="321"/>
          <ac:cxnSpMkLst>
            <pc:docMk/>
            <pc:sldMk cId="342302482" sldId="799"/>
            <ac:cxnSpMk id="18" creationId="{337C49F9-4EA2-4393-8D02-3D4D6DE9574B}"/>
          </ac:cxnSpMkLst>
        </pc:cxnChg>
      </pc:sldChg>
      <pc:sldChg chg="modSp new mod">
        <pc:chgData name="Cristian Chilipirea" userId="34ab170da5908fc4" providerId="LiveId" clId="{DFCF1A2B-AC08-4933-9280-F6BBF1F2638C}" dt="2021-02-18T22:00:25.315" v="324"/>
        <pc:sldMkLst>
          <pc:docMk/>
          <pc:sldMk cId="981045716" sldId="800"/>
        </pc:sldMkLst>
        <pc:spChg chg="mod">
          <ac:chgData name="Cristian Chilipirea" userId="34ab170da5908fc4" providerId="LiveId" clId="{DFCF1A2B-AC08-4933-9280-F6BBF1F2638C}" dt="2021-02-18T22:00:25.315" v="324"/>
          <ac:spMkLst>
            <pc:docMk/>
            <pc:sldMk cId="981045716" sldId="800"/>
            <ac:spMk id="3" creationId="{1EFD5BBE-C648-41BF-86E1-9F382A7946C7}"/>
          </ac:spMkLst>
        </pc:spChg>
      </pc:sldChg>
      <pc:sldChg chg="addSp delSp modSp new mod">
        <pc:chgData name="Cristian Chilipirea" userId="34ab170da5908fc4" providerId="LiveId" clId="{DFCF1A2B-AC08-4933-9280-F6BBF1F2638C}" dt="2021-02-18T22:00:39.056" v="329"/>
        <pc:sldMkLst>
          <pc:docMk/>
          <pc:sldMk cId="2488350613" sldId="801"/>
        </pc:sldMkLst>
        <pc:spChg chg="mod">
          <ac:chgData name="Cristian Chilipirea" userId="34ab170da5908fc4" providerId="LiveId" clId="{DFCF1A2B-AC08-4933-9280-F6BBF1F2638C}" dt="2021-02-18T22:00:32.687" v="327"/>
          <ac:spMkLst>
            <pc:docMk/>
            <pc:sldMk cId="2488350613" sldId="801"/>
            <ac:spMk id="3" creationId="{903CFE62-EDE4-4505-AECF-40CB09C602A5}"/>
          </ac:spMkLst>
        </pc:spChg>
        <pc:spChg chg="del">
          <ac:chgData name="Cristian Chilipirea" userId="34ab170da5908fc4" providerId="LiveId" clId="{DFCF1A2B-AC08-4933-9280-F6BBF1F2638C}" dt="2021-02-18T22:00:34.121" v="328" actId="478"/>
          <ac:spMkLst>
            <pc:docMk/>
            <pc:sldMk cId="2488350613" sldId="801"/>
            <ac:spMk id="4" creationId="{0CED4023-F11D-45AD-B3D8-D515E767E68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5" creationId="{E8256A5C-8413-4E0F-AE13-D78D48C97FDC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6" creationId="{18870420-C1A9-42C5-8120-DE3B1258998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8" creationId="{547A6A6E-B729-4AE9-A0A0-50283CD08BF2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9" creationId="{BF042C22-9CB5-44D4-BF4A-EA600F820307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0" creationId="{A6569913-6B22-4500-8DC3-0C461EAF64D5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1" creationId="{E62AB495-521A-45AC-8242-BAD77AA6587D}"/>
          </ac:spMkLst>
        </pc:spChg>
        <pc:spChg chg="add mod">
          <ac:chgData name="Cristian Chilipirea" userId="34ab170da5908fc4" providerId="LiveId" clId="{DFCF1A2B-AC08-4933-9280-F6BBF1F2638C}" dt="2021-02-18T22:00:39.056" v="329"/>
          <ac:spMkLst>
            <pc:docMk/>
            <pc:sldMk cId="2488350613" sldId="801"/>
            <ac:spMk id="12" creationId="{435969AA-49F4-4DFE-BEB3-2B0593D28CA2}"/>
          </ac:spMkLst>
        </pc:spChg>
        <pc:picChg chg="add mod">
          <ac:chgData name="Cristian Chilipirea" userId="34ab170da5908fc4" providerId="LiveId" clId="{DFCF1A2B-AC08-4933-9280-F6BBF1F2638C}" dt="2021-02-18T22:00:39.056" v="329"/>
          <ac:picMkLst>
            <pc:docMk/>
            <pc:sldMk cId="2488350613" sldId="801"/>
            <ac:picMk id="19" creationId="{5B399A4E-2834-41BD-846E-BEA2389E2CC5}"/>
          </ac:picMkLst>
        </pc:pic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7" creationId="{1195ED24-6628-4CF2-A1B5-235EDD347616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3" creationId="{48624116-2745-43DB-9338-4329EE896B31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4" creationId="{EB91E125-FB13-4B85-A477-1C5EC9EC0BAD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5" creationId="{C1BCA105-8879-4832-B120-34983FE3BDEE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6" creationId="{9C69E617-B945-4983-9397-C2715B483DA7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7" creationId="{C8056193-7F6D-4290-BCF7-A1C53179B722}"/>
          </ac:cxnSpMkLst>
        </pc:cxnChg>
        <pc:cxnChg chg="add mod">
          <ac:chgData name="Cristian Chilipirea" userId="34ab170da5908fc4" providerId="LiveId" clId="{DFCF1A2B-AC08-4933-9280-F6BBF1F2638C}" dt="2021-02-18T22:00:39.056" v="329"/>
          <ac:cxnSpMkLst>
            <pc:docMk/>
            <pc:sldMk cId="2488350613" sldId="801"/>
            <ac:cxnSpMk id="18" creationId="{C35A9B10-6B1E-4E26-80AC-2C6B078779A5}"/>
          </ac:cxnSpMkLst>
        </pc:cxnChg>
      </pc:sldChg>
      <pc:sldChg chg="modSp new del mod">
        <pc:chgData name="Cristian Chilipirea" userId="34ab170da5908fc4" providerId="LiveId" clId="{DFCF1A2B-AC08-4933-9280-F6BBF1F2638C}" dt="2021-02-18T22:00:57.202" v="335" actId="680"/>
        <pc:sldMkLst>
          <pc:docMk/>
          <pc:sldMk cId="1675464529" sldId="802"/>
        </pc:sldMkLst>
        <pc:spChg chg="mod">
          <ac:chgData name="Cristian Chilipirea" userId="34ab170da5908fc4" providerId="LiveId" clId="{DFCF1A2B-AC08-4933-9280-F6BBF1F2638C}" dt="2021-02-18T22:00:56.012" v="333"/>
          <ac:spMkLst>
            <pc:docMk/>
            <pc:sldMk cId="1675464529" sldId="802"/>
            <ac:spMk id="4" creationId="{3419218B-F378-4881-87A8-DA0D10344C87}"/>
          </ac:spMkLst>
        </pc:spChg>
      </pc:sldChg>
      <pc:sldChg chg="addSp delSp modSp new mod">
        <pc:chgData name="Cristian Chilipirea" userId="34ab170da5908fc4" providerId="LiveId" clId="{DFCF1A2B-AC08-4933-9280-F6BBF1F2638C}" dt="2021-02-18T22:01:17.260" v="340"/>
        <pc:sldMkLst>
          <pc:docMk/>
          <pc:sldMk cId="2662470063" sldId="802"/>
        </pc:sldMkLst>
        <pc:spChg chg="mod">
          <ac:chgData name="Cristian Chilipirea" userId="34ab170da5908fc4" providerId="LiveId" clId="{DFCF1A2B-AC08-4933-9280-F6BBF1F2638C}" dt="2021-02-18T22:01:11.075" v="338"/>
          <ac:spMkLst>
            <pc:docMk/>
            <pc:sldMk cId="2662470063" sldId="802"/>
            <ac:spMk id="3" creationId="{10B9552E-632E-472F-9BFF-BCA9027936C1}"/>
          </ac:spMkLst>
        </pc:spChg>
        <pc:spChg chg="del">
          <ac:chgData name="Cristian Chilipirea" userId="34ab170da5908fc4" providerId="LiveId" clId="{DFCF1A2B-AC08-4933-9280-F6BBF1F2638C}" dt="2021-02-18T22:01:12.454" v="339" actId="478"/>
          <ac:spMkLst>
            <pc:docMk/>
            <pc:sldMk cId="2662470063" sldId="802"/>
            <ac:spMk id="4" creationId="{02A0AAF4-2DAA-4579-8324-3755C9FCC81B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5" creationId="{E7E9EA71-FFC6-45E4-A208-D16F317310F8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6" creationId="{047AEFA7-DCDE-4197-8DCC-FF93FAD4D416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8" creationId="{0DD7C725-173F-414B-B552-48CA7DB8A1D9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9" creationId="{FD6A5418-DEE7-4C52-AECB-6851EEEBE153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0" creationId="{0F31EA21-009B-46EC-8DF7-05EEDC46BEE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1" creationId="{BAF768EE-35F7-4762-A5FA-12D9A394FC6C}"/>
          </ac:spMkLst>
        </pc:spChg>
        <pc:spChg chg="add mod">
          <ac:chgData name="Cristian Chilipirea" userId="34ab170da5908fc4" providerId="LiveId" clId="{DFCF1A2B-AC08-4933-9280-F6BBF1F2638C}" dt="2021-02-18T22:01:17.260" v="340"/>
          <ac:spMkLst>
            <pc:docMk/>
            <pc:sldMk cId="2662470063" sldId="802"/>
            <ac:spMk id="12" creationId="{732F71DC-B148-49B5-A956-92DD80E1A6BE}"/>
          </ac:spMkLst>
        </pc:spChg>
        <pc:picChg chg="add mod">
          <ac:chgData name="Cristian Chilipirea" userId="34ab170da5908fc4" providerId="LiveId" clId="{DFCF1A2B-AC08-4933-9280-F6BBF1F2638C}" dt="2021-02-18T22:01:17.260" v="340"/>
          <ac:picMkLst>
            <pc:docMk/>
            <pc:sldMk cId="2662470063" sldId="802"/>
            <ac:picMk id="19" creationId="{B43906F4-1C93-4296-99BE-7B3CA27E9A36}"/>
          </ac:picMkLst>
        </pc:pic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7" creationId="{9F5C9988-9D05-41B9-95DD-2A7F2A9CCB10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3" creationId="{B1C53159-1D0E-467F-9911-32E483874EF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4" creationId="{DEFAEC86-AB9D-47D6-8AC1-E9EE2D804E1E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5" creationId="{4D450C80-DC60-4628-8571-587E500964AD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6" creationId="{937C264B-ECAB-470D-9958-1FBE6CF6A8E5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7" creationId="{69F3B046-1B0F-4738-93C0-12EF9956FE83}"/>
          </ac:cxnSpMkLst>
        </pc:cxnChg>
        <pc:cxnChg chg="add mod">
          <ac:chgData name="Cristian Chilipirea" userId="34ab170da5908fc4" providerId="LiveId" clId="{DFCF1A2B-AC08-4933-9280-F6BBF1F2638C}" dt="2021-02-18T22:01:17.260" v="340"/>
          <ac:cxnSpMkLst>
            <pc:docMk/>
            <pc:sldMk cId="2662470063" sldId="802"/>
            <ac:cxnSpMk id="18" creationId="{B768D3AA-EFAA-403F-A8ED-E1181232E06C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1:47.599" v="345" actId="478"/>
        <pc:sldMkLst>
          <pc:docMk/>
          <pc:sldMk cId="2772136118" sldId="803"/>
        </pc:sldMkLst>
        <pc:spChg chg="mod">
          <ac:chgData name="Cristian Chilipirea" userId="34ab170da5908fc4" providerId="LiveId" clId="{DFCF1A2B-AC08-4933-9280-F6BBF1F2638C}" dt="2021-02-18T22:01:40.912" v="343"/>
          <ac:spMkLst>
            <pc:docMk/>
            <pc:sldMk cId="2772136118" sldId="803"/>
            <ac:spMk id="3" creationId="{1CA6ABF2-403C-4E87-9D68-E45115547F57}"/>
          </ac:spMkLst>
        </pc:spChg>
        <pc:spChg chg="del">
          <ac:chgData name="Cristian Chilipirea" userId="34ab170da5908fc4" providerId="LiveId" clId="{DFCF1A2B-AC08-4933-9280-F6BBF1F2638C}" dt="2021-02-18T22:01:47.599" v="345" actId="478"/>
          <ac:spMkLst>
            <pc:docMk/>
            <pc:sldMk cId="2772136118" sldId="803"/>
            <ac:spMk id="4" creationId="{ABB5ADBE-C241-4142-A447-3400EC9F2B5A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5" creationId="{B3EBCC9E-43B4-4039-ADB2-581DBD8D26C7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6" creationId="{6A887515-2796-43CC-B6D6-EF4FA4AD4442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8" creationId="{49EAB868-9839-4B25-8C9A-2E0C8813A6A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9" creationId="{B0F9251C-57AD-4F41-BAC8-6CB06DB41718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0" creationId="{CDDCB1EF-1443-497E-B553-FDC956D4460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1" creationId="{8084A253-92C0-4343-9A33-0B055BFA20CC}"/>
          </ac:spMkLst>
        </pc:spChg>
        <pc:spChg chg="add mod">
          <ac:chgData name="Cristian Chilipirea" userId="34ab170da5908fc4" providerId="LiveId" clId="{DFCF1A2B-AC08-4933-9280-F6BBF1F2638C}" dt="2021-02-18T22:01:45.324" v="344"/>
          <ac:spMkLst>
            <pc:docMk/>
            <pc:sldMk cId="2772136118" sldId="803"/>
            <ac:spMk id="12" creationId="{55E7CEF8-6366-4F29-AAD5-0E5C41BADB6A}"/>
          </ac:spMkLst>
        </pc:spChg>
        <pc:picChg chg="add mod">
          <ac:chgData name="Cristian Chilipirea" userId="34ab170da5908fc4" providerId="LiveId" clId="{DFCF1A2B-AC08-4933-9280-F6BBF1F2638C}" dt="2021-02-18T22:01:45.324" v="344"/>
          <ac:picMkLst>
            <pc:docMk/>
            <pc:sldMk cId="2772136118" sldId="803"/>
            <ac:picMk id="19" creationId="{2DD37CA9-DA4A-434C-890B-E745499D3CC9}"/>
          </ac:picMkLst>
        </pc:pic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7" creationId="{95525B6C-A31B-4CBC-83F5-90B25CF49C3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3" creationId="{8FBCBF5A-9559-4240-8C27-EFED24614C9B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4" creationId="{7B6B5F15-FBE9-4E63-81F7-286AAE8707C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5" creationId="{5C119773-438C-4089-98F9-830D148EFBFD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6" creationId="{2B04DC97-18B0-426F-9F9A-9DD5EF2D1614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7" creationId="{59CFF7C2-C719-4A01-8C70-486A348F7E39}"/>
          </ac:cxnSpMkLst>
        </pc:cxnChg>
        <pc:cxnChg chg="add mod">
          <ac:chgData name="Cristian Chilipirea" userId="34ab170da5908fc4" providerId="LiveId" clId="{DFCF1A2B-AC08-4933-9280-F6BBF1F2638C}" dt="2021-02-18T22:01:45.324" v="344"/>
          <ac:cxnSpMkLst>
            <pc:docMk/>
            <pc:sldMk cId="2772136118" sldId="803"/>
            <ac:cxnSpMk id="18" creationId="{6B10863C-A2D5-4FC4-BC88-BC68BC576714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09.748" v="350"/>
        <pc:sldMkLst>
          <pc:docMk/>
          <pc:sldMk cId="2461779038" sldId="804"/>
        </pc:sldMkLst>
        <pc:spChg chg="mod">
          <ac:chgData name="Cristian Chilipirea" userId="34ab170da5908fc4" providerId="LiveId" clId="{DFCF1A2B-AC08-4933-9280-F6BBF1F2638C}" dt="2021-02-18T22:02:04.404" v="348"/>
          <ac:spMkLst>
            <pc:docMk/>
            <pc:sldMk cId="2461779038" sldId="804"/>
            <ac:spMk id="3" creationId="{34CC6132-83BA-4A63-9283-1547581B4140}"/>
          </ac:spMkLst>
        </pc:spChg>
        <pc:spChg chg="del">
          <ac:chgData name="Cristian Chilipirea" userId="34ab170da5908fc4" providerId="LiveId" clId="{DFCF1A2B-AC08-4933-9280-F6BBF1F2638C}" dt="2021-02-18T22:02:06.005" v="349" actId="478"/>
          <ac:spMkLst>
            <pc:docMk/>
            <pc:sldMk cId="2461779038" sldId="804"/>
            <ac:spMk id="4" creationId="{7AA22440-4DA0-4A03-81B0-827DF925502B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5" creationId="{B8175369-234B-4AC0-8B8B-1A801BD419C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6" creationId="{79B4B46F-4E91-4B44-911B-2CD1026E618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8" creationId="{69FFB941-B049-4498-BAA9-A2C6FA112064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9" creationId="{ABA1DAE9-D87D-4641-B94E-7A5F53AC81B1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0" creationId="{696378A7-9772-4AB2-B92D-979DD073E7A9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1" creationId="{B89E952B-F37B-4670-9DD1-26F78BAD7DF3}"/>
          </ac:spMkLst>
        </pc:spChg>
        <pc:spChg chg="add mod">
          <ac:chgData name="Cristian Chilipirea" userId="34ab170da5908fc4" providerId="LiveId" clId="{DFCF1A2B-AC08-4933-9280-F6BBF1F2638C}" dt="2021-02-18T22:02:09.748" v="350"/>
          <ac:spMkLst>
            <pc:docMk/>
            <pc:sldMk cId="2461779038" sldId="804"/>
            <ac:spMk id="12" creationId="{3BADCA19-F81F-4F66-9C23-3D38AD674618}"/>
          </ac:spMkLst>
        </pc:spChg>
        <pc:picChg chg="add mod">
          <ac:chgData name="Cristian Chilipirea" userId="34ab170da5908fc4" providerId="LiveId" clId="{DFCF1A2B-AC08-4933-9280-F6BBF1F2638C}" dt="2021-02-18T22:02:09.748" v="350"/>
          <ac:picMkLst>
            <pc:docMk/>
            <pc:sldMk cId="2461779038" sldId="804"/>
            <ac:picMk id="19" creationId="{DB9C130E-EA4E-4DCC-9F59-22550F30E9E3}"/>
          </ac:picMkLst>
        </pc:pic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7" creationId="{E80697FA-461B-4E6B-90FF-90E0B97814E6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3" creationId="{1D63EFF3-C703-4B56-A401-6735BCD6E0E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4" creationId="{A47A0BDA-DAE9-448A-98A4-834567FABA91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5" creationId="{868C9799-B675-4E7B-852D-9D9A1F498247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6" creationId="{A719566E-EFBC-4C07-9F03-BB812B68DEE9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7" creationId="{1D5BE2D0-48F4-4FC8-B749-6174F3790CC3}"/>
          </ac:cxnSpMkLst>
        </pc:cxnChg>
        <pc:cxnChg chg="add mod">
          <ac:chgData name="Cristian Chilipirea" userId="34ab170da5908fc4" providerId="LiveId" clId="{DFCF1A2B-AC08-4933-9280-F6BBF1F2638C}" dt="2021-02-18T22:02:09.748" v="350"/>
          <ac:cxnSpMkLst>
            <pc:docMk/>
            <pc:sldMk cId="2461779038" sldId="804"/>
            <ac:cxnSpMk id="18" creationId="{C02B5C2D-461A-40FF-BAEC-EE3B641455F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26.126" v="355"/>
        <pc:sldMkLst>
          <pc:docMk/>
          <pc:sldMk cId="2224280904" sldId="805"/>
        </pc:sldMkLst>
        <pc:spChg chg="mod">
          <ac:chgData name="Cristian Chilipirea" userId="34ab170da5908fc4" providerId="LiveId" clId="{DFCF1A2B-AC08-4933-9280-F6BBF1F2638C}" dt="2021-02-18T22:02:19.433" v="353"/>
          <ac:spMkLst>
            <pc:docMk/>
            <pc:sldMk cId="2224280904" sldId="805"/>
            <ac:spMk id="3" creationId="{E200D2F8-EE8C-4A12-9E8A-8370C1350438}"/>
          </ac:spMkLst>
        </pc:spChg>
        <pc:spChg chg="del">
          <ac:chgData name="Cristian Chilipirea" userId="34ab170da5908fc4" providerId="LiveId" clId="{DFCF1A2B-AC08-4933-9280-F6BBF1F2638C}" dt="2021-02-18T22:02:21.060" v="354" actId="478"/>
          <ac:spMkLst>
            <pc:docMk/>
            <pc:sldMk cId="2224280904" sldId="805"/>
            <ac:spMk id="4" creationId="{11A50824-7D4B-4DFC-8F79-7BC88C9E1D1B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5" creationId="{359392AE-05D3-437B-8FA0-599897A821A0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6" creationId="{8AA218C2-356B-45CA-8F0F-B07D90B467C8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8" creationId="{2AC204D0-6E29-4692-9970-FBA30970046E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9" creationId="{EC10C7FC-A89E-45CF-9B72-25B47D31C672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0" creationId="{4ED329B4-F207-406C-8025-508A3ECEB4DF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1" creationId="{3D5252CA-ABFF-4C55-B392-1329675309C6}"/>
          </ac:spMkLst>
        </pc:spChg>
        <pc:spChg chg="add mod">
          <ac:chgData name="Cristian Chilipirea" userId="34ab170da5908fc4" providerId="LiveId" clId="{DFCF1A2B-AC08-4933-9280-F6BBF1F2638C}" dt="2021-02-18T22:02:26.126" v="355"/>
          <ac:spMkLst>
            <pc:docMk/>
            <pc:sldMk cId="2224280904" sldId="805"/>
            <ac:spMk id="12" creationId="{00C76488-DB35-47E2-AE8F-ADE1216E050B}"/>
          </ac:spMkLst>
        </pc:spChg>
        <pc:picChg chg="add mod">
          <ac:chgData name="Cristian Chilipirea" userId="34ab170da5908fc4" providerId="LiveId" clId="{DFCF1A2B-AC08-4933-9280-F6BBF1F2638C}" dt="2021-02-18T22:02:26.126" v="355"/>
          <ac:picMkLst>
            <pc:docMk/>
            <pc:sldMk cId="2224280904" sldId="805"/>
            <ac:picMk id="19" creationId="{EE9447B3-BFAA-428D-A903-20BE5B874742}"/>
          </ac:picMkLst>
        </pc:pic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7" creationId="{0378D8B2-EF9D-4985-BC0B-856BE3B748C6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3" creationId="{ADE1C764-4672-4645-B692-9BD2109D61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4" creationId="{79E89177-5741-4CF9-B9A9-E46C6EF251F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5" creationId="{5533B35D-1A77-407A-841F-61D6BEC6071F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6" creationId="{11B04CC1-B4B1-4DF9-91E6-C738F488247D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7" creationId="{15885A7F-0706-46B9-8629-F5AFB0397DF8}"/>
          </ac:cxnSpMkLst>
        </pc:cxnChg>
        <pc:cxnChg chg="add mod">
          <ac:chgData name="Cristian Chilipirea" userId="34ab170da5908fc4" providerId="LiveId" clId="{DFCF1A2B-AC08-4933-9280-F6BBF1F2638C}" dt="2021-02-18T22:02:26.126" v="355"/>
          <ac:cxnSpMkLst>
            <pc:docMk/>
            <pc:sldMk cId="2224280904" sldId="805"/>
            <ac:cxnSpMk id="18" creationId="{1BAB016B-68A3-4879-A2DB-710C03AE9930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2:42.015" v="360"/>
        <pc:sldMkLst>
          <pc:docMk/>
          <pc:sldMk cId="379959351" sldId="806"/>
        </pc:sldMkLst>
        <pc:spChg chg="mod">
          <ac:chgData name="Cristian Chilipirea" userId="34ab170da5908fc4" providerId="LiveId" clId="{DFCF1A2B-AC08-4933-9280-F6BBF1F2638C}" dt="2021-02-18T22:02:35.615" v="358"/>
          <ac:spMkLst>
            <pc:docMk/>
            <pc:sldMk cId="379959351" sldId="806"/>
            <ac:spMk id="3" creationId="{8CBA0C6A-EA21-4D4A-A836-9853502CC1E2}"/>
          </ac:spMkLst>
        </pc:spChg>
        <pc:spChg chg="del">
          <ac:chgData name="Cristian Chilipirea" userId="34ab170da5908fc4" providerId="LiveId" clId="{DFCF1A2B-AC08-4933-9280-F6BBF1F2638C}" dt="2021-02-18T22:02:36.834" v="359" actId="478"/>
          <ac:spMkLst>
            <pc:docMk/>
            <pc:sldMk cId="379959351" sldId="806"/>
            <ac:spMk id="4" creationId="{245052DC-8296-4981-9BFB-62F8DD4662D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5" creationId="{BC9FA12E-ACB4-497D-938A-832710C0501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6" creationId="{7209BADB-CDF8-4C9F-8763-B7EB37955F30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8" creationId="{5E36CFF6-BF0D-4A23-81B1-C89DE71D89A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9" creationId="{BDCB35C4-0EA6-41AC-91E4-636BD2CA8ED2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0" creationId="{21078046-7994-4B8E-BF17-ADA8847F9B56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1" creationId="{1A9A970E-1601-4E9D-9D06-175BB78C7B9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12" creationId="{40269A62-28B6-4F4D-A859-5DEAF08E89DC}"/>
          </ac:spMkLst>
        </pc:spChg>
        <pc:spChg chg="add mod">
          <ac:chgData name="Cristian Chilipirea" userId="34ab170da5908fc4" providerId="LiveId" clId="{DFCF1A2B-AC08-4933-9280-F6BBF1F2638C}" dt="2021-02-18T22:02:42.015" v="360"/>
          <ac:spMkLst>
            <pc:docMk/>
            <pc:sldMk cId="379959351" sldId="806"/>
            <ac:spMk id="20" creationId="{C4D46804-D15E-4829-A5E3-0D8525B87D99}"/>
          </ac:spMkLst>
        </pc:spChg>
        <pc:picChg chg="add mod">
          <ac:chgData name="Cristian Chilipirea" userId="34ab170da5908fc4" providerId="LiveId" clId="{DFCF1A2B-AC08-4933-9280-F6BBF1F2638C}" dt="2021-02-18T22:02:42.015" v="360"/>
          <ac:picMkLst>
            <pc:docMk/>
            <pc:sldMk cId="379959351" sldId="806"/>
            <ac:picMk id="19" creationId="{56FF14EA-4D25-4FE8-BCC2-3267E96E4697}"/>
          </ac:picMkLst>
        </pc:pic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7" creationId="{4B7A6ED3-B759-4B5B-A215-E0865ED2311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3" creationId="{46D7934D-B07B-41ED-867E-7EFF21CD4BAA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4" creationId="{A94325C4-346D-4A92-B2BD-7FECCC41E661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5" creationId="{761201DB-7830-4BD5-B50C-9440B185332B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6" creationId="{8829FE3E-CF77-4F7D-AB0E-01A263DBBCD5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7" creationId="{00CFCAF2-83B8-4DF7-A693-56AFDDA9B670}"/>
          </ac:cxnSpMkLst>
        </pc:cxnChg>
        <pc:cxnChg chg="add mod">
          <ac:chgData name="Cristian Chilipirea" userId="34ab170da5908fc4" providerId="LiveId" clId="{DFCF1A2B-AC08-4933-9280-F6BBF1F2638C}" dt="2021-02-18T22:02:42.015" v="360"/>
          <ac:cxnSpMkLst>
            <pc:docMk/>
            <pc:sldMk cId="379959351" sldId="806"/>
            <ac:cxnSpMk id="18" creationId="{BD06CF5D-29F4-4F92-AAB9-0F364DAD3C81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03.176" v="365"/>
        <pc:sldMkLst>
          <pc:docMk/>
          <pc:sldMk cId="2883760053" sldId="807"/>
        </pc:sldMkLst>
        <pc:spChg chg="mod">
          <ac:chgData name="Cristian Chilipirea" userId="34ab170da5908fc4" providerId="LiveId" clId="{DFCF1A2B-AC08-4933-9280-F6BBF1F2638C}" dt="2021-02-18T22:02:57.323" v="363"/>
          <ac:spMkLst>
            <pc:docMk/>
            <pc:sldMk cId="2883760053" sldId="807"/>
            <ac:spMk id="3" creationId="{24DC8884-860F-4578-B139-0B804C5BBA75}"/>
          </ac:spMkLst>
        </pc:spChg>
        <pc:spChg chg="del">
          <ac:chgData name="Cristian Chilipirea" userId="34ab170da5908fc4" providerId="LiveId" clId="{DFCF1A2B-AC08-4933-9280-F6BBF1F2638C}" dt="2021-02-18T22:02:58.622" v="364" actId="478"/>
          <ac:spMkLst>
            <pc:docMk/>
            <pc:sldMk cId="2883760053" sldId="807"/>
            <ac:spMk id="4" creationId="{C8667181-4257-4318-9683-B61675C0FB64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5" creationId="{6D0F117A-A65F-4112-B04F-EA1C9C5AEB7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6" creationId="{2285BBE0-9153-4D42-9BF3-0C172CC3994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8" creationId="{8D56BD53-583D-425A-B0CB-709C6E72AB71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9" creationId="{BC1817AB-43EF-41D6-8943-6309CBA677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0" creationId="{74850605-3642-4577-ACA5-AF0452528D8C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1" creationId="{B7D9F042-81FC-41A7-B448-1C62AA1A9656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12" creationId="{A0A551A8-30CE-44F0-9563-5690A6A8932A}"/>
          </ac:spMkLst>
        </pc:spChg>
        <pc:spChg chg="add mod">
          <ac:chgData name="Cristian Chilipirea" userId="34ab170da5908fc4" providerId="LiveId" clId="{DFCF1A2B-AC08-4933-9280-F6BBF1F2638C}" dt="2021-02-18T22:03:03.176" v="365"/>
          <ac:spMkLst>
            <pc:docMk/>
            <pc:sldMk cId="2883760053" sldId="807"/>
            <ac:spMk id="20" creationId="{DDB2832A-E961-4811-AA12-19612DAF092F}"/>
          </ac:spMkLst>
        </pc:spChg>
        <pc:picChg chg="add mod">
          <ac:chgData name="Cristian Chilipirea" userId="34ab170da5908fc4" providerId="LiveId" clId="{DFCF1A2B-AC08-4933-9280-F6BBF1F2638C}" dt="2021-02-18T22:03:03.176" v="365"/>
          <ac:picMkLst>
            <pc:docMk/>
            <pc:sldMk cId="2883760053" sldId="807"/>
            <ac:picMk id="19" creationId="{5CA41E42-16AE-4BC5-B685-4D4E4756EEEB}"/>
          </ac:picMkLst>
        </pc:pic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7" creationId="{99154874-0D44-47E0-A7EB-44954B1AECE4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3" creationId="{9F2E07D6-DF55-4425-8AE7-01606ED683B6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4" creationId="{C9FCB2AA-2B3C-45F5-9FBA-0F046E0E6875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5" creationId="{654E9DA9-35E1-4570-99C6-5D8CA29E939D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6" creationId="{60FFF180-B190-4D3C-AA06-7D0EA3258A22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7" creationId="{428E103F-3A01-4AB4-AF0D-8FC662545FF0}"/>
          </ac:cxnSpMkLst>
        </pc:cxnChg>
        <pc:cxnChg chg="add mod">
          <ac:chgData name="Cristian Chilipirea" userId="34ab170da5908fc4" providerId="LiveId" clId="{DFCF1A2B-AC08-4933-9280-F6BBF1F2638C}" dt="2021-02-18T22:03:03.176" v="365"/>
          <ac:cxnSpMkLst>
            <pc:docMk/>
            <pc:sldMk cId="2883760053" sldId="807"/>
            <ac:cxnSpMk id="18" creationId="{3F04DCB4-CD03-4588-B603-22AA307C857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17.779" v="370"/>
        <pc:sldMkLst>
          <pc:docMk/>
          <pc:sldMk cId="1520297417" sldId="808"/>
        </pc:sldMkLst>
        <pc:spChg chg="mod">
          <ac:chgData name="Cristian Chilipirea" userId="34ab170da5908fc4" providerId="LiveId" clId="{DFCF1A2B-AC08-4933-9280-F6BBF1F2638C}" dt="2021-02-18T22:03:11.267" v="368"/>
          <ac:spMkLst>
            <pc:docMk/>
            <pc:sldMk cId="1520297417" sldId="808"/>
            <ac:spMk id="3" creationId="{19EFC91B-88FC-4306-9EFF-C91977256880}"/>
          </ac:spMkLst>
        </pc:spChg>
        <pc:spChg chg="del">
          <ac:chgData name="Cristian Chilipirea" userId="34ab170da5908fc4" providerId="LiveId" clId="{DFCF1A2B-AC08-4933-9280-F6BBF1F2638C}" dt="2021-02-18T22:03:12.893" v="369" actId="478"/>
          <ac:spMkLst>
            <pc:docMk/>
            <pc:sldMk cId="1520297417" sldId="808"/>
            <ac:spMk id="4" creationId="{6ACCE01F-453E-4AEC-90AB-2F6289D02521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5" creationId="{0497C972-ABBE-4E04-8FAB-EE6348170178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6" creationId="{0623C4D2-00E0-4DE1-A685-5729C1D573DD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8" creationId="{192EB6DD-68B7-45F7-948E-A8B60B849EBF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9" creationId="{294F5602-4DA1-4D06-BB80-D1B02A09402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0" creationId="{1C6CB5E0-670A-4BF5-8E2B-BE0E2CE1F4C7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1" creationId="{9A7DF838-5AFA-46C5-966A-72A14DB272E9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12" creationId="{FE2D4971-D7DA-4401-88AA-2D7D716C6113}"/>
          </ac:spMkLst>
        </pc:spChg>
        <pc:spChg chg="add mod">
          <ac:chgData name="Cristian Chilipirea" userId="34ab170da5908fc4" providerId="LiveId" clId="{DFCF1A2B-AC08-4933-9280-F6BBF1F2638C}" dt="2021-02-18T22:03:17.779" v="370"/>
          <ac:spMkLst>
            <pc:docMk/>
            <pc:sldMk cId="1520297417" sldId="808"/>
            <ac:spMk id="20" creationId="{C68C64EB-AF56-454A-96E0-39C7378F91A1}"/>
          </ac:spMkLst>
        </pc:spChg>
        <pc:picChg chg="add mod">
          <ac:chgData name="Cristian Chilipirea" userId="34ab170da5908fc4" providerId="LiveId" clId="{DFCF1A2B-AC08-4933-9280-F6BBF1F2638C}" dt="2021-02-18T22:03:17.779" v="370"/>
          <ac:picMkLst>
            <pc:docMk/>
            <pc:sldMk cId="1520297417" sldId="808"/>
            <ac:picMk id="19" creationId="{D30DF210-C151-4F75-A2E0-C4442186D5B1}"/>
          </ac:picMkLst>
        </pc:pic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7" creationId="{B78FFD1E-6563-4FC9-91B7-970C9780FC64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3" creationId="{ACDBA57F-9B72-42CA-BCD5-FB2E2E0FD8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4" creationId="{D72EBE28-EDA4-4BEA-B74D-8F80A9ED35C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5" creationId="{EF455C7A-F3C5-48BA-A683-88BC8A7C6AF3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6" creationId="{857DC0A0-7179-4D5D-A2FD-661A5082EFAE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7" creationId="{F41B7B7B-AB85-4E47-9886-1739159E7A50}"/>
          </ac:cxnSpMkLst>
        </pc:cxnChg>
        <pc:cxnChg chg="add mod">
          <ac:chgData name="Cristian Chilipirea" userId="34ab170da5908fc4" providerId="LiveId" clId="{DFCF1A2B-AC08-4933-9280-F6BBF1F2638C}" dt="2021-02-18T22:03:17.779" v="370"/>
          <ac:cxnSpMkLst>
            <pc:docMk/>
            <pc:sldMk cId="1520297417" sldId="808"/>
            <ac:cxnSpMk id="18" creationId="{DB1FD1AA-AC17-4C4C-94A5-E2AAAE610E9D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32.434" v="375"/>
        <pc:sldMkLst>
          <pc:docMk/>
          <pc:sldMk cId="3693385699" sldId="809"/>
        </pc:sldMkLst>
        <pc:spChg chg="mod">
          <ac:chgData name="Cristian Chilipirea" userId="34ab170da5908fc4" providerId="LiveId" clId="{DFCF1A2B-AC08-4933-9280-F6BBF1F2638C}" dt="2021-02-18T22:03:26.672" v="373"/>
          <ac:spMkLst>
            <pc:docMk/>
            <pc:sldMk cId="3693385699" sldId="809"/>
            <ac:spMk id="3" creationId="{7C50536F-4E49-4F04-85AE-0A448634EFF0}"/>
          </ac:spMkLst>
        </pc:spChg>
        <pc:spChg chg="del">
          <ac:chgData name="Cristian Chilipirea" userId="34ab170da5908fc4" providerId="LiveId" clId="{DFCF1A2B-AC08-4933-9280-F6BBF1F2638C}" dt="2021-02-18T22:03:28.411" v="374" actId="478"/>
          <ac:spMkLst>
            <pc:docMk/>
            <pc:sldMk cId="3693385699" sldId="809"/>
            <ac:spMk id="4" creationId="{EFB75266-08F7-479C-9768-FCDBEC5E5AC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5" creationId="{05199172-C5DF-4567-B730-B52A3485C674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6" creationId="{163D948A-5FF6-48E8-8B7B-A7F9B0593C2A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8" creationId="{83BCB436-EA4D-4F44-81FB-4D5A909C9360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9" creationId="{10DDF820-6786-4241-9912-F8DB03F9895B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0" creationId="{93160F6B-A986-4B60-B6CE-D04D86DF1E5D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1" creationId="{2396BE02-5A00-4468-9DAD-F1BDFFAD1761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12" creationId="{7D272484-30A2-4C41-A80E-6F54CDEB23D9}"/>
          </ac:spMkLst>
        </pc:spChg>
        <pc:spChg chg="add mod">
          <ac:chgData name="Cristian Chilipirea" userId="34ab170da5908fc4" providerId="LiveId" clId="{DFCF1A2B-AC08-4933-9280-F6BBF1F2638C}" dt="2021-02-18T22:03:32.434" v="375"/>
          <ac:spMkLst>
            <pc:docMk/>
            <pc:sldMk cId="3693385699" sldId="809"/>
            <ac:spMk id="20" creationId="{02F5EB54-7056-477E-8F11-7187195A9ED7}"/>
          </ac:spMkLst>
        </pc:spChg>
        <pc:picChg chg="add mod">
          <ac:chgData name="Cristian Chilipirea" userId="34ab170da5908fc4" providerId="LiveId" clId="{DFCF1A2B-AC08-4933-9280-F6BBF1F2638C}" dt="2021-02-18T22:03:32.434" v="375"/>
          <ac:picMkLst>
            <pc:docMk/>
            <pc:sldMk cId="3693385699" sldId="809"/>
            <ac:picMk id="19" creationId="{2CBBE31B-DC58-43BE-B968-559CBEDB27EB}"/>
          </ac:picMkLst>
        </pc:pic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7" creationId="{8F05B472-70B0-4A36-956E-669043A8407C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3" creationId="{DF45B9BD-BC04-4AD1-AD74-71B6A695BDC0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4" creationId="{1FBEA0E1-4DCD-408E-88C3-9D084EAAA1C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5" creationId="{B850E229-D2AE-4F5A-B942-50FA40E820D4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6" creationId="{07D11268-D591-40D8-9746-0A3F135CE609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7" creationId="{5869ED62-760F-4D05-9486-98800D8CC63F}"/>
          </ac:cxnSpMkLst>
        </pc:cxnChg>
        <pc:cxnChg chg="add mod">
          <ac:chgData name="Cristian Chilipirea" userId="34ab170da5908fc4" providerId="LiveId" clId="{DFCF1A2B-AC08-4933-9280-F6BBF1F2638C}" dt="2021-02-18T22:03:32.434" v="375"/>
          <ac:cxnSpMkLst>
            <pc:docMk/>
            <pc:sldMk cId="3693385699" sldId="809"/>
            <ac:cxnSpMk id="18" creationId="{19B57055-293A-4DB6-A84B-8D815ED82ED6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3:48.790" v="380"/>
        <pc:sldMkLst>
          <pc:docMk/>
          <pc:sldMk cId="1502811827" sldId="810"/>
        </pc:sldMkLst>
        <pc:spChg chg="mod">
          <ac:chgData name="Cristian Chilipirea" userId="34ab170da5908fc4" providerId="LiveId" clId="{DFCF1A2B-AC08-4933-9280-F6BBF1F2638C}" dt="2021-02-18T22:03:42.657" v="378"/>
          <ac:spMkLst>
            <pc:docMk/>
            <pc:sldMk cId="1502811827" sldId="810"/>
            <ac:spMk id="3" creationId="{28239C3B-CBAE-4D23-99B9-440E097B490F}"/>
          </ac:spMkLst>
        </pc:spChg>
        <pc:spChg chg="del">
          <ac:chgData name="Cristian Chilipirea" userId="34ab170da5908fc4" providerId="LiveId" clId="{DFCF1A2B-AC08-4933-9280-F6BBF1F2638C}" dt="2021-02-18T22:03:43.851" v="379" actId="478"/>
          <ac:spMkLst>
            <pc:docMk/>
            <pc:sldMk cId="1502811827" sldId="810"/>
            <ac:spMk id="4" creationId="{65DFF9AB-886B-4E77-B19E-0E0A6F73D822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5" creationId="{37D395A6-A96A-4C49-89F4-BFD95E72BA6F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6" creationId="{A35339B4-57D4-4F6F-8DAC-C28417B75A2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8" creationId="{7E94E524-3A10-4E13-BA59-FE0AEF769A7B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9" creationId="{2A3260E3-ED99-45D6-892F-D3B18AACB23C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0" creationId="{7940BBDE-C4A1-445D-BF75-7AE6C80E4168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1" creationId="{5B6126F0-5E11-4D80-AC3E-202211BBB591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12" creationId="{3FEC4DE3-26D5-470A-BCCD-694EF395911E}"/>
          </ac:spMkLst>
        </pc:spChg>
        <pc:spChg chg="add mod">
          <ac:chgData name="Cristian Chilipirea" userId="34ab170da5908fc4" providerId="LiveId" clId="{DFCF1A2B-AC08-4933-9280-F6BBF1F2638C}" dt="2021-02-18T22:03:48.790" v="380"/>
          <ac:spMkLst>
            <pc:docMk/>
            <pc:sldMk cId="1502811827" sldId="810"/>
            <ac:spMk id="20" creationId="{04127201-CFB7-494C-B80A-253DF2231A49}"/>
          </ac:spMkLst>
        </pc:spChg>
        <pc:picChg chg="add mod">
          <ac:chgData name="Cristian Chilipirea" userId="34ab170da5908fc4" providerId="LiveId" clId="{DFCF1A2B-AC08-4933-9280-F6BBF1F2638C}" dt="2021-02-18T22:03:48.790" v="380"/>
          <ac:picMkLst>
            <pc:docMk/>
            <pc:sldMk cId="1502811827" sldId="810"/>
            <ac:picMk id="19" creationId="{EDC6D7A9-8127-433D-B28D-5C1ECCA1F68C}"/>
          </ac:picMkLst>
        </pc:pic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7" creationId="{033DE54A-7A57-474C-9003-095394EF2401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3" creationId="{28E6C494-3836-4A33-8CEB-6950159AD6A0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4" creationId="{63F61509-BD71-4063-8270-CC583F461694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5" creationId="{B1EFACF4-CAAD-4778-8578-D6B450B9E1E3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6" creationId="{F86220BA-3704-439E-BE0C-5E9584B9E74D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7" creationId="{8FEB1059-DCE0-4257-BD7E-6A504A534CE9}"/>
          </ac:cxnSpMkLst>
        </pc:cxnChg>
        <pc:cxnChg chg="add mod">
          <ac:chgData name="Cristian Chilipirea" userId="34ab170da5908fc4" providerId="LiveId" clId="{DFCF1A2B-AC08-4933-9280-F6BBF1F2638C}" dt="2021-02-18T22:03:48.790" v="380"/>
          <ac:cxnSpMkLst>
            <pc:docMk/>
            <pc:sldMk cId="1502811827" sldId="810"/>
            <ac:cxnSpMk id="18" creationId="{2474B157-9502-4C29-97ED-7345B9E3FE80}"/>
          </ac:cxnSpMkLst>
        </pc:cxnChg>
      </pc:sldChg>
      <pc:sldChg chg="delSp modSp new mod">
        <pc:chgData name="Cristian Chilipirea" userId="34ab170da5908fc4" providerId="LiveId" clId="{DFCF1A2B-AC08-4933-9280-F6BBF1F2638C}" dt="2021-02-18T22:04:14.486" v="384" actId="478"/>
        <pc:sldMkLst>
          <pc:docMk/>
          <pc:sldMk cId="1526031532" sldId="811"/>
        </pc:sldMkLst>
        <pc:spChg chg="mod">
          <ac:chgData name="Cristian Chilipirea" userId="34ab170da5908fc4" providerId="LiveId" clId="{DFCF1A2B-AC08-4933-9280-F6BBF1F2638C}" dt="2021-02-18T22:04:13.070" v="383"/>
          <ac:spMkLst>
            <pc:docMk/>
            <pc:sldMk cId="1526031532" sldId="811"/>
            <ac:spMk id="3" creationId="{3B0F86DE-2A64-41E9-AD54-23DDCFA79AF5}"/>
          </ac:spMkLst>
        </pc:spChg>
        <pc:spChg chg="del">
          <ac:chgData name="Cristian Chilipirea" userId="34ab170da5908fc4" providerId="LiveId" clId="{DFCF1A2B-AC08-4933-9280-F6BBF1F2638C}" dt="2021-02-18T22:04:14.486" v="384" actId="478"/>
          <ac:spMkLst>
            <pc:docMk/>
            <pc:sldMk cId="1526031532" sldId="811"/>
            <ac:spMk id="4" creationId="{B95E1A83-229E-4E87-9BE9-3C3708A6DA1B}"/>
          </ac:spMkLst>
        </pc:spChg>
      </pc:sldChg>
      <pc:sldChg chg="addSp delSp modSp new mod">
        <pc:chgData name="Cristian Chilipirea" userId="34ab170da5908fc4" providerId="LiveId" clId="{DFCF1A2B-AC08-4933-9280-F6BBF1F2638C}" dt="2021-02-18T22:04:32.609" v="389"/>
        <pc:sldMkLst>
          <pc:docMk/>
          <pc:sldMk cId="2742683360" sldId="812"/>
        </pc:sldMkLst>
        <pc:spChg chg="mod">
          <ac:chgData name="Cristian Chilipirea" userId="34ab170da5908fc4" providerId="LiveId" clId="{DFCF1A2B-AC08-4933-9280-F6BBF1F2638C}" dt="2021-02-18T22:04:26.532" v="387"/>
          <ac:spMkLst>
            <pc:docMk/>
            <pc:sldMk cId="2742683360" sldId="812"/>
            <ac:spMk id="3" creationId="{62372BD9-105E-40C6-A624-F3218CD5F122}"/>
          </ac:spMkLst>
        </pc:spChg>
        <pc:spChg chg="del">
          <ac:chgData name="Cristian Chilipirea" userId="34ab170da5908fc4" providerId="LiveId" clId="{DFCF1A2B-AC08-4933-9280-F6BBF1F2638C}" dt="2021-02-18T22:04:27.989" v="388" actId="478"/>
          <ac:spMkLst>
            <pc:docMk/>
            <pc:sldMk cId="2742683360" sldId="812"/>
            <ac:spMk id="4" creationId="{CB2D9D2D-1D6C-4C9D-9036-F605C0A9AF06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5" creationId="{18C1A898-B79F-4D92-A001-E8484F68E17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6" creationId="{04C7A7E7-DA6C-4BCE-8C2C-837911B05B6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8" creationId="{0FC1935B-284B-448C-A447-7B1EFB4ED625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9" creationId="{FFE100F7-2C92-4F05-BCBF-8EF6A25FE71E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0" creationId="{25437B4E-A395-4DA3-95DB-32354188E64F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1" creationId="{EABC3EDE-9240-47FF-846D-0CDA729293E7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12" creationId="{8C58A25F-D28B-48DE-BF70-F7F524E4AD6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0" creationId="{FDC9B5BD-0FE1-46EE-9250-9CDE06B4BFFC}"/>
          </ac:spMkLst>
        </pc:spChg>
        <pc:spChg chg="add mod">
          <ac:chgData name="Cristian Chilipirea" userId="34ab170da5908fc4" providerId="LiveId" clId="{DFCF1A2B-AC08-4933-9280-F6BBF1F2638C}" dt="2021-02-18T22:04:32.609" v="389"/>
          <ac:spMkLst>
            <pc:docMk/>
            <pc:sldMk cId="2742683360" sldId="812"/>
            <ac:spMk id="21" creationId="{248A0F19-3676-4A3C-81EC-92913F29F65F}"/>
          </ac:spMkLst>
        </pc:spChg>
        <pc:picChg chg="add mod">
          <ac:chgData name="Cristian Chilipirea" userId="34ab170da5908fc4" providerId="LiveId" clId="{DFCF1A2B-AC08-4933-9280-F6BBF1F2638C}" dt="2021-02-18T22:04:32.609" v="389"/>
          <ac:picMkLst>
            <pc:docMk/>
            <pc:sldMk cId="2742683360" sldId="812"/>
            <ac:picMk id="19" creationId="{15E8B5F0-BBF5-4CCE-9F72-51DAD74FDAB7}"/>
          </ac:picMkLst>
        </pc:pic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7" creationId="{3144339F-6CF2-415A-90BA-879B6C15964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3" creationId="{4B37BEB8-0D17-4FD7-8CBC-3DE4A28AB01C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4" creationId="{E2B762E0-7CD5-488B-80C4-1947E5DEB099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5" creationId="{C0182272-9EBC-425E-9B39-0C747C3C7D6E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6" creationId="{6551BDC0-E02E-422E-9FEB-E57C96A939FD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7" creationId="{60BA6A5D-4AED-4BFF-A82D-F9AAE9016054}"/>
          </ac:cxnSpMkLst>
        </pc:cxnChg>
        <pc:cxnChg chg="add mod">
          <ac:chgData name="Cristian Chilipirea" userId="34ab170da5908fc4" providerId="LiveId" clId="{DFCF1A2B-AC08-4933-9280-F6BBF1F2638C}" dt="2021-02-18T22:04:32.609" v="389"/>
          <ac:cxnSpMkLst>
            <pc:docMk/>
            <pc:sldMk cId="2742683360" sldId="812"/>
            <ac:cxnSpMk id="18" creationId="{E8C1E8BA-5CD0-4D39-943E-11A544EBAE0A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4:44.889" v="393"/>
        <pc:sldMkLst>
          <pc:docMk/>
          <pc:sldMk cId="2767396127" sldId="813"/>
        </pc:sldMkLst>
        <pc:spChg chg="mod">
          <ac:chgData name="Cristian Chilipirea" userId="34ab170da5908fc4" providerId="LiveId" clId="{DFCF1A2B-AC08-4933-9280-F6BBF1F2638C}" dt="2021-02-18T22:04:39.343" v="391"/>
          <ac:spMkLst>
            <pc:docMk/>
            <pc:sldMk cId="2767396127" sldId="813"/>
            <ac:spMk id="3" creationId="{13B7FA62-AD03-4CD8-A448-3DEB487E1C89}"/>
          </ac:spMkLst>
        </pc:spChg>
        <pc:spChg chg="del">
          <ac:chgData name="Cristian Chilipirea" userId="34ab170da5908fc4" providerId="LiveId" clId="{DFCF1A2B-AC08-4933-9280-F6BBF1F2638C}" dt="2021-02-18T22:04:40.650" v="392" actId="478"/>
          <ac:spMkLst>
            <pc:docMk/>
            <pc:sldMk cId="2767396127" sldId="813"/>
            <ac:spMk id="4" creationId="{5A3E94F5-7C86-467E-AB87-8BD85CC003B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5" creationId="{776718EA-BB5A-4C65-91E8-0C15F92783AC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6" creationId="{3824F175-BB78-40FE-998F-3D9750C84F0E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8" creationId="{EF95B388-5DDD-4CEB-974C-0213339529DD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9" creationId="{E0BA6C84-E734-4C1A-976F-39891CB313E9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0" creationId="{F4D2B219-B2E5-4911-BB67-1AC3D2F17445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1" creationId="{EF5E9D79-4094-4824-B5A3-837484AC2401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12" creationId="{70084518-08EE-4D6D-A1E9-E5C89CFB4CDB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0" creationId="{9B107069-A78D-4F13-B016-7EDC2DC29A23}"/>
          </ac:spMkLst>
        </pc:spChg>
        <pc:spChg chg="add mod">
          <ac:chgData name="Cristian Chilipirea" userId="34ab170da5908fc4" providerId="LiveId" clId="{DFCF1A2B-AC08-4933-9280-F6BBF1F2638C}" dt="2021-02-18T22:04:44.889" v="393"/>
          <ac:spMkLst>
            <pc:docMk/>
            <pc:sldMk cId="2767396127" sldId="813"/>
            <ac:spMk id="21" creationId="{85FB3647-FD52-4789-91A1-E609107766CC}"/>
          </ac:spMkLst>
        </pc:spChg>
        <pc:picChg chg="add mod">
          <ac:chgData name="Cristian Chilipirea" userId="34ab170da5908fc4" providerId="LiveId" clId="{DFCF1A2B-AC08-4933-9280-F6BBF1F2638C}" dt="2021-02-18T22:04:44.889" v="393"/>
          <ac:picMkLst>
            <pc:docMk/>
            <pc:sldMk cId="2767396127" sldId="813"/>
            <ac:picMk id="19" creationId="{F2E57B2C-CD4B-423E-8DEF-97A0FD82C0EB}"/>
          </ac:picMkLst>
        </pc:pic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7" creationId="{17330515-4239-4018-B38D-A0969BBC88D6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3" creationId="{730317DA-94A4-4ECD-978A-47763697CF5A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4" creationId="{B1A72C49-118F-4A17-AD3C-765D5FC762B4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5" creationId="{5347E9B8-A92D-4448-B30A-E81A03E5D0F0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6" creationId="{55C09B28-8E45-4D13-B593-362356D0C098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7" creationId="{5E720496-3AB8-408D-9354-D2D80AFB3C3B}"/>
          </ac:cxnSpMkLst>
        </pc:cxnChg>
        <pc:cxnChg chg="add mod">
          <ac:chgData name="Cristian Chilipirea" userId="34ab170da5908fc4" providerId="LiveId" clId="{DFCF1A2B-AC08-4933-9280-F6BBF1F2638C}" dt="2021-02-18T22:04:44.889" v="393"/>
          <ac:cxnSpMkLst>
            <pc:docMk/>
            <pc:sldMk cId="2767396127" sldId="813"/>
            <ac:cxnSpMk id="18" creationId="{E7B3AA4C-B522-4C14-8F96-E83F374F41D9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07.239" v="398" actId="478"/>
        <pc:sldMkLst>
          <pc:docMk/>
          <pc:sldMk cId="3585101436" sldId="814"/>
        </pc:sldMkLst>
        <pc:spChg chg="mod">
          <ac:chgData name="Cristian Chilipirea" userId="34ab170da5908fc4" providerId="LiveId" clId="{DFCF1A2B-AC08-4933-9280-F6BBF1F2638C}" dt="2021-02-18T22:05:00.780" v="396"/>
          <ac:spMkLst>
            <pc:docMk/>
            <pc:sldMk cId="3585101436" sldId="814"/>
            <ac:spMk id="3" creationId="{0EC7DC59-4FE4-4C4F-93AC-DC5E9D4903E5}"/>
          </ac:spMkLst>
        </pc:spChg>
        <pc:spChg chg="del">
          <ac:chgData name="Cristian Chilipirea" userId="34ab170da5908fc4" providerId="LiveId" clId="{DFCF1A2B-AC08-4933-9280-F6BBF1F2638C}" dt="2021-02-18T22:05:07.239" v="398" actId="478"/>
          <ac:spMkLst>
            <pc:docMk/>
            <pc:sldMk cId="3585101436" sldId="814"/>
            <ac:spMk id="4" creationId="{A859355F-E9CC-410D-9895-145677C71C32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5" creationId="{42AC2735-5DAD-484F-BBFC-45CEE85BB39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6" creationId="{9D0B0AD2-52DA-4D69-8E68-494BC9DB8CEE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8" creationId="{6F859295-B7BF-45F9-8235-7BF5283E27D4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9" creationId="{16F88C82-1DCB-4AF8-8261-D45EFFA8B92D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0" creationId="{3AECDF84-05F0-48D3-AB61-36FF256A5B26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1" creationId="{4F4EC940-761E-411C-AAEF-E8BB327B4608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12" creationId="{43F25265-BFC9-4B96-9DE6-E14A193D7DF3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0" creationId="{7AF5870B-D427-4290-97B4-F73742A599DA}"/>
          </ac:spMkLst>
        </pc:spChg>
        <pc:spChg chg="add mod">
          <ac:chgData name="Cristian Chilipirea" userId="34ab170da5908fc4" providerId="LiveId" clId="{DFCF1A2B-AC08-4933-9280-F6BBF1F2638C}" dt="2021-02-18T22:05:05.619" v="397"/>
          <ac:spMkLst>
            <pc:docMk/>
            <pc:sldMk cId="3585101436" sldId="814"/>
            <ac:spMk id="21" creationId="{BA32DA00-73C9-4610-BD14-79FEEECEDB03}"/>
          </ac:spMkLst>
        </pc:spChg>
        <pc:picChg chg="add mod">
          <ac:chgData name="Cristian Chilipirea" userId="34ab170da5908fc4" providerId="LiveId" clId="{DFCF1A2B-AC08-4933-9280-F6BBF1F2638C}" dt="2021-02-18T22:05:05.619" v="397"/>
          <ac:picMkLst>
            <pc:docMk/>
            <pc:sldMk cId="3585101436" sldId="814"/>
            <ac:picMk id="19" creationId="{BAF86488-AD67-4C26-86DA-9F543B96D903}"/>
          </ac:picMkLst>
        </pc:pic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7" creationId="{CDA27838-84CB-4D09-ACF5-1F9D97432D6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3" creationId="{08820E4E-85F8-4765-A960-BFAFF3DAA81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4" creationId="{BDF3FE43-8029-4E13-88B0-FCDEE7F48F73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5" creationId="{AF7F3A6F-CFC7-43FC-A281-754B1E26DE28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6" creationId="{EBB35059-2931-4E2C-8E54-169E1EAE7C6C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7" creationId="{FD2FAA7F-04D4-40DA-A1B9-DF23890786F7}"/>
          </ac:cxnSpMkLst>
        </pc:cxnChg>
        <pc:cxnChg chg="add mod">
          <ac:chgData name="Cristian Chilipirea" userId="34ab170da5908fc4" providerId="LiveId" clId="{DFCF1A2B-AC08-4933-9280-F6BBF1F2638C}" dt="2021-02-18T22:05:05.619" v="397"/>
          <ac:cxnSpMkLst>
            <pc:docMk/>
            <pc:sldMk cId="3585101436" sldId="814"/>
            <ac:cxnSpMk id="18" creationId="{326428C9-72C8-405B-858F-88CA646CCEDB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22.280" v="403"/>
        <pc:sldMkLst>
          <pc:docMk/>
          <pc:sldMk cId="3110503794" sldId="815"/>
        </pc:sldMkLst>
        <pc:spChg chg="mod">
          <ac:chgData name="Cristian Chilipirea" userId="34ab170da5908fc4" providerId="LiveId" clId="{DFCF1A2B-AC08-4933-9280-F6BBF1F2638C}" dt="2021-02-18T22:05:16.752" v="401"/>
          <ac:spMkLst>
            <pc:docMk/>
            <pc:sldMk cId="3110503794" sldId="815"/>
            <ac:spMk id="3" creationId="{FE7635B5-5AB5-439D-B7F7-D7BB42177FCF}"/>
          </ac:spMkLst>
        </pc:spChg>
        <pc:spChg chg="del">
          <ac:chgData name="Cristian Chilipirea" userId="34ab170da5908fc4" providerId="LiveId" clId="{DFCF1A2B-AC08-4933-9280-F6BBF1F2638C}" dt="2021-02-18T22:05:18.162" v="402" actId="478"/>
          <ac:spMkLst>
            <pc:docMk/>
            <pc:sldMk cId="3110503794" sldId="815"/>
            <ac:spMk id="4" creationId="{0F267236-C003-4F3A-869F-EA10D7E56A8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5" creationId="{0BAC7D72-EBA3-43E6-BF00-39E0DCF67238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6" creationId="{2AD3007A-ECE4-4622-B552-ED5AD1770726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8" creationId="{3498DF44-8A3A-4137-A1B8-B10813FC21AC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9" creationId="{247EACAB-148C-493F-9A2A-1D2718C02D3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0" creationId="{42122A0C-C6B0-4831-973A-F54A0BC68584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1" creationId="{7A36F1CD-FA70-441A-9234-3211C959C87E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12" creationId="{7EE329F0-9147-4CCA-9BC4-9AB84E5F81D7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0" creationId="{B40C7810-ED20-4061-A0E6-2D3A3C078690}"/>
          </ac:spMkLst>
        </pc:spChg>
        <pc:spChg chg="add mod">
          <ac:chgData name="Cristian Chilipirea" userId="34ab170da5908fc4" providerId="LiveId" clId="{DFCF1A2B-AC08-4933-9280-F6BBF1F2638C}" dt="2021-02-18T22:05:22.280" v="403"/>
          <ac:spMkLst>
            <pc:docMk/>
            <pc:sldMk cId="3110503794" sldId="815"/>
            <ac:spMk id="21" creationId="{D1E47B2C-911F-467D-94D2-E60065706CF4}"/>
          </ac:spMkLst>
        </pc:spChg>
        <pc:picChg chg="add mod">
          <ac:chgData name="Cristian Chilipirea" userId="34ab170da5908fc4" providerId="LiveId" clId="{DFCF1A2B-AC08-4933-9280-F6BBF1F2638C}" dt="2021-02-18T22:05:22.280" v="403"/>
          <ac:picMkLst>
            <pc:docMk/>
            <pc:sldMk cId="3110503794" sldId="815"/>
            <ac:picMk id="19" creationId="{0A36D1FB-3761-4BA4-9FE2-6DB458E183B9}"/>
          </ac:picMkLst>
        </pc:pic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7" creationId="{186B0352-FE6C-4FCB-9061-2E9B256A2058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3" creationId="{60E05B79-C07E-409C-90C6-9DF594EEF9C6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4" creationId="{3BCE7CBD-CC73-4133-89FB-0D267A7F0613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5" creationId="{737D3D34-5654-4F0A-8BB4-3EBD0149B8E2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6" creationId="{8F3AE352-19B4-4AAC-B5F1-181D96B20F87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7" creationId="{C2934EF1-427B-4266-96F6-14AC3624BC80}"/>
          </ac:cxnSpMkLst>
        </pc:cxnChg>
        <pc:cxnChg chg="add mod">
          <ac:chgData name="Cristian Chilipirea" userId="34ab170da5908fc4" providerId="LiveId" clId="{DFCF1A2B-AC08-4933-9280-F6BBF1F2638C}" dt="2021-02-18T22:05:22.280" v="403"/>
          <ac:cxnSpMkLst>
            <pc:docMk/>
            <pc:sldMk cId="3110503794" sldId="815"/>
            <ac:cxnSpMk id="18" creationId="{B192E86E-0519-4554-8721-4BA79267295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5:59.353" v="411"/>
        <pc:sldMkLst>
          <pc:docMk/>
          <pc:sldMk cId="3863467537" sldId="816"/>
        </pc:sldMkLst>
        <pc:spChg chg="mod">
          <ac:chgData name="Cristian Chilipirea" userId="34ab170da5908fc4" providerId="LiveId" clId="{DFCF1A2B-AC08-4933-9280-F6BBF1F2638C}" dt="2021-02-18T22:05:52.871" v="409"/>
          <ac:spMkLst>
            <pc:docMk/>
            <pc:sldMk cId="3863467537" sldId="816"/>
            <ac:spMk id="3" creationId="{5C924A49-ADE9-4B18-9761-8A06B99CC036}"/>
          </ac:spMkLst>
        </pc:spChg>
        <pc:spChg chg="del">
          <ac:chgData name="Cristian Chilipirea" userId="34ab170da5908fc4" providerId="LiveId" clId="{DFCF1A2B-AC08-4933-9280-F6BBF1F2638C}" dt="2021-02-18T22:05:54.234" v="410" actId="478"/>
          <ac:spMkLst>
            <pc:docMk/>
            <pc:sldMk cId="3863467537" sldId="816"/>
            <ac:spMk id="4" creationId="{61C90F68-9DE4-49BD-8BFC-AE4170365C9B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5" creationId="{CF854CE3-2D9D-42EB-BE23-E347BAAD33D6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6" creationId="{D34835C4-CBF8-401F-8043-1B39BED3D27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8" creationId="{3C79E9EA-D9CA-4EE6-885D-B21950761CAD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9" creationId="{F074648B-FC6E-4742-8CE0-38BB2B780251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0" creationId="{696AD8D7-6407-43AA-9999-1A272465E655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1" creationId="{FD7EB513-B7D7-42F8-AD39-71719CEDE7DC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12" creationId="{3C70A100-693F-4192-B825-BB67C2D0AC3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0" creationId="{B57D7811-C64A-4873-A636-52A67408E4E3}"/>
          </ac:spMkLst>
        </pc:spChg>
        <pc:spChg chg="add mod">
          <ac:chgData name="Cristian Chilipirea" userId="34ab170da5908fc4" providerId="LiveId" clId="{DFCF1A2B-AC08-4933-9280-F6BBF1F2638C}" dt="2021-02-18T22:05:59.353" v="411"/>
          <ac:spMkLst>
            <pc:docMk/>
            <pc:sldMk cId="3863467537" sldId="816"/>
            <ac:spMk id="21" creationId="{51CCF561-47AE-4EE9-BE76-BCCE7BE4009A}"/>
          </ac:spMkLst>
        </pc:spChg>
        <pc:picChg chg="add mod">
          <ac:chgData name="Cristian Chilipirea" userId="34ab170da5908fc4" providerId="LiveId" clId="{DFCF1A2B-AC08-4933-9280-F6BBF1F2638C}" dt="2021-02-18T22:05:59.353" v="411"/>
          <ac:picMkLst>
            <pc:docMk/>
            <pc:sldMk cId="3863467537" sldId="816"/>
            <ac:picMk id="19" creationId="{968BEB90-56C1-42A5-955D-B07B3010B3F1}"/>
          </ac:picMkLst>
        </pc:pic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7" creationId="{D02C029E-DBF2-46B1-A943-549635F0AD1B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3" creationId="{F8F325B6-24D5-4728-BAAD-34B2B344EBD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4" creationId="{BD5A07A9-9A8D-4BD5-B74E-5753E476E35D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5" creationId="{40599898-EDA3-4ED5-9D33-75E0274C016A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6" creationId="{09BD481E-90A3-4186-AEA2-E17BF0C20FB9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7" creationId="{F0B8B0D4-191F-49A4-8B0C-EE9D6879C475}"/>
          </ac:cxnSpMkLst>
        </pc:cxnChg>
        <pc:cxnChg chg="add mod">
          <ac:chgData name="Cristian Chilipirea" userId="34ab170da5908fc4" providerId="LiveId" clId="{DFCF1A2B-AC08-4933-9280-F6BBF1F2638C}" dt="2021-02-18T22:05:59.353" v="411"/>
          <ac:cxnSpMkLst>
            <pc:docMk/>
            <pc:sldMk cId="3863467537" sldId="816"/>
            <ac:cxnSpMk id="18" creationId="{B8E1AB96-7B69-46D5-AE53-A82236DCA442}"/>
          </ac:cxnSpMkLst>
        </pc:cxnChg>
      </pc:sldChg>
      <pc:sldChg chg="addSp delSp modSp new mod">
        <pc:chgData name="Cristian Chilipirea" userId="34ab170da5908fc4" providerId="LiveId" clId="{DFCF1A2B-AC08-4933-9280-F6BBF1F2638C}" dt="2021-02-18T22:06:32.856" v="419"/>
        <pc:sldMkLst>
          <pc:docMk/>
          <pc:sldMk cId="601829197" sldId="817"/>
        </pc:sldMkLst>
        <pc:spChg chg="mod">
          <ac:chgData name="Cristian Chilipirea" userId="34ab170da5908fc4" providerId="LiveId" clId="{DFCF1A2B-AC08-4933-9280-F6BBF1F2638C}" dt="2021-02-18T22:06:24.875" v="417"/>
          <ac:spMkLst>
            <pc:docMk/>
            <pc:sldMk cId="601829197" sldId="817"/>
            <ac:spMk id="3" creationId="{2E7AA164-2587-4BB0-830B-A86267E765ED}"/>
          </ac:spMkLst>
        </pc:spChg>
        <pc:spChg chg="del">
          <ac:chgData name="Cristian Chilipirea" userId="34ab170da5908fc4" providerId="LiveId" clId="{DFCF1A2B-AC08-4933-9280-F6BBF1F2638C}" dt="2021-02-18T22:06:26.982" v="418" actId="478"/>
          <ac:spMkLst>
            <pc:docMk/>
            <pc:sldMk cId="601829197" sldId="817"/>
            <ac:spMk id="4" creationId="{DD86DFE1-DBBC-43F8-909C-B180A9FE3B85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5" creationId="{7436F079-7789-4FF7-957E-96CDB12164C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6" creationId="{0014AC45-9AB7-43A8-B88B-A4F997EE555A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8" creationId="{7FA02CAD-FAEC-4694-BAD5-9459A886C543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9" creationId="{9BF74ED9-3922-4965-8277-8F1D4483C830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0" creationId="{948BE69F-8064-491E-BC50-40A24DB09286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1" creationId="{739B2313-C104-48A4-A72F-259B0F94200C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12" creationId="{86004C9A-155D-4AF0-8DF6-19BDBBAC2A4E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0" creationId="{D771657A-D2AC-4629-81B3-72C0E0E6344D}"/>
          </ac:spMkLst>
        </pc:spChg>
        <pc:spChg chg="add mod">
          <ac:chgData name="Cristian Chilipirea" userId="34ab170da5908fc4" providerId="LiveId" clId="{DFCF1A2B-AC08-4933-9280-F6BBF1F2638C}" dt="2021-02-18T22:06:32.856" v="419"/>
          <ac:spMkLst>
            <pc:docMk/>
            <pc:sldMk cId="601829197" sldId="817"/>
            <ac:spMk id="21" creationId="{6B2A9814-0DDA-4383-B7DC-CABA8CB15FD3}"/>
          </ac:spMkLst>
        </pc:spChg>
        <pc:picChg chg="add mod">
          <ac:chgData name="Cristian Chilipirea" userId="34ab170da5908fc4" providerId="LiveId" clId="{DFCF1A2B-AC08-4933-9280-F6BBF1F2638C}" dt="2021-02-18T22:06:32.856" v="419"/>
          <ac:picMkLst>
            <pc:docMk/>
            <pc:sldMk cId="601829197" sldId="817"/>
            <ac:picMk id="19" creationId="{CC5D254C-742C-474F-91B8-1BF952EBFCBE}"/>
          </ac:picMkLst>
        </pc:pic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7" creationId="{5EFB4166-D6BE-4294-87F6-D0A5ED59FE8F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3" creationId="{69975755-AB9A-41F2-9805-2CE9F5E74C9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4" creationId="{67B22F32-E07B-40BB-81F6-51D0FFEBC709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5" creationId="{C1100E48-7554-4F96-887B-BFA11C8D69D3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6" creationId="{3307CFDC-5E1E-4152-BC0B-0491CBBA3B3C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7" creationId="{118C5447-8748-4FA0-8C64-E2BDCA95CFBB}"/>
          </ac:cxnSpMkLst>
        </pc:cxnChg>
        <pc:cxnChg chg="add mod">
          <ac:chgData name="Cristian Chilipirea" userId="34ab170da5908fc4" providerId="LiveId" clId="{DFCF1A2B-AC08-4933-9280-F6BBF1F2638C}" dt="2021-02-18T22:06:32.856" v="419"/>
          <ac:cxnSpMkLst>
            <pc:docMk/>
            <pc:sldMk cId="601829197" sldId="817"/>
            <ac:cxnSpMk id="18" creationId="{8BBAE49D-9372-49D2-9B34-3C66D6017D38}"/>
          </ac:cxnSpMkLst>
        </pc:cxnChg>
      </pc:sldChg>
      <pc:sldChg chg="new del">
        <pc:chgData name="Cristian Chilipirea" userId="34ab170da5908fc4" providerId="LiveId" clId="{DFCF1A2B-AC08-4933-9280-F6BBF1F2638C}" dt="2021-02-18T22:06:10.940" v="413" actId="47"/>
        <pc:sldMkLst>
          <pc:docMk/>
          <pc:sldMk cId="3706168227" sldId="817"/>
        </pc:sldMkLst>
      </pc:sldChg>
      <pc:sldChg chg="addSp delSp modSp new mod">
        <pc:chgData name="Cristian Chilipirea" userId="34ab170da5908fc4" providerId="LiveId" clId="{DFCF1A2B-AC08-4933-9280-F6BBF1F2638C}" dt="2021-02-18T22:06:50.889" v="424"/>
        <pc:sldMkLst>
          <pc:docMk/>
          <pc:sldMk cId="1259062108" sldId="818"/>
        </pc:sldMkLst>
        <pc:spChg chg="mod">
          <ac:chgData name="Cristian Chilipirea" userId="34ab170da5908fc4" providerId="LiveId" clId="{DFCF1A2B-AC08-4933-9280-F6BBF1F2638C}" dt="2021-02-18T22:06:44.193" v="422"/>
          <ac:spMkLst>
            <pc:docMk/>
            <pc:sldMk cId="1259062108" sldId="818"/>
            <ac:spMk id="3" creationId="{C728F603-E9B3-4550-AF91-C94D3C42A5CD}"/>
          </ac:spMkLst>
        </pc:spChg>
        <pc:spChg chg="del">
          <ac:chgData name="Cristian Chilipirea" userId="34ab170da5908fc4" providerId="LiveId" clId="{DFCF1A2B-AC08-4933-9280-F6BBF1F2638C}" dt="2021-02-18T22:06:45.498" v="423" actId="478"/>
          <ac:spMkLst>
            <pc:docMk/>
            <pc:sldMk cId="1259062108" sldId="818"/>
            <ac:spMk id="4" creationId="{65CB134F-2368-42E5-84A2-2955704C2592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5" creationId="{4891547A-601A-4DE5-B840-0A9A6C5D79B0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6" creationId="{6B303E02-FED1-435D-AB7C-B7A2786C73C5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8" creationId="{6E8F41D8-3B1B-47EA-A8A8-E73CE5C16B26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9" creationId="{0EF9A6CB-1918-4854-8F66-9A4F0E8B6BCD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0" creationId="{B8F7E558-A658-42AF-A650-65A559A1EC7B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1" creationId="{92201641-2496-4127-A87B-628F9A4EFEA1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12" creationId="{73485099-C875-4CFC-B134-ECC54663F0E3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0" creationId="{2456BF54-61D8-4C1E-98D0-56F85140EAEE}"/>
          </ac:spMkLst>
        </pc:spChg>
        <pc:spChg chg="add mod">
          <ac:chgData name="Cristian Chilipirea" userId="34ab170da5908fc4" providerId="LiveId" clId="{DFCF1A2B-AC08-4933-9280-F6BBF1F2638C}" dt="2021-02-18T22:06:50.889" v="424"/>
          <ac:spMkLst>
            <pc:docMk/>
            <pc:sldMk cId="1259062108" sldId="818"/>
            <ac:spMk id="21" creationId="{E1EBAEB5-6D4A-4579-9EA7-B406F46411BE}"/>
          </ac:spMkLst>
        </pc:spChg>
        <pc:picChg chg="add mod">
          <ac:chgData name="Cristian Chilipirea" userId="34ab170da5908fc4" providerId="LiveId" clId="{DFCF1A2B-AC08-4933-9280-F6BBF1F2638C}" dt="2021-02-18T22:06:50.889" v="424"/>
          <ac:picMkLst>
            <pc:docMk/>
            <pc:sldMk cId="1259062108" sldId="818"/>
            <ac:picMk id="19" creationId="{D4F0F1E0-2F8F-4B8C-A0C5-9DA081AE4BD0}"/>
          </ac:picMkLst>
        </pc:pic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7" creationId="{8C286013-749A-4E4D-8BF6-EF7F8EDBA6B0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3" creationId="{705A563F-B885-42E1-9E73-CBDD6673E6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4" creationId="{5AED7747-5C41-4DB1-B201-9E3916256332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5" creationId="{022606C1-E07F-4583-8CD6-0ED4C87D855E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6" creationId="{B353BF30-6261-4C52-8408-C11CE9F352EF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7" creationId="{E2965EC7-D787-41E2-B056-9ECC4C0A0731}"/>
          </ac:cxnSpMkLst>
        </pc:cxnChg>
        <pc:cxnChg chg="add mod">
          <ac:chgData name="Cristian Chilipirea" userId="34ab170da5908fc4" providerId="LiveId" clId="{DFCF1A2B-AC08-4933-9280-F6BBF1F2638C}" dt="2021-02-18T22:06:50.889" v="424"/>
          <ac:cxnSpMkLst>
            <pc:docMk/>
            <pc:sldMk cId="1259062108" sldId="818"/>
            <ac:cxnSpMk id="18" creationId="{CEB63128-A817-4908-A05D-2448B90BDA42}"/>
          </ac:cxnSpMkLst>
        </pc:cxnChg>
      </pc:sldChg>
      <pc:sldChg chg="new del">
        <pc:chgData name="Cristian Chilipirea" userId="34ab170da5908fc4" providerId="LiveId" clId="{DFCF1A2B-AC08-4933-9280-F6BBF1F2638C}" dt="2021-02-18T22:06:12.516" v="414" actId="47"/>
        <pc:sldMkLst>
          <pc:docMk/>
          <pc:sldMk cId="4082625745" sldId="818"/>
        </pc:sldMkLst>
      </pc:sldChg>
      <pc:sldChg chg="new del">
        <pc:chgData name="Cristian Chilipirea" userId="34ab170da5908fc4" providerId="LiveId" clId="{DFCF1A2B-AC08-4933-9280-F6BBF1F2638C}" dt="2021-02-18T22:06:14.203" v="415" actId="47"/>
        <pc:sldMkLst>
          <pc:docMk/>
          <pc:sldMk cId="316395055" sldId="819"/>
        </pc:sldMkLst>
      </pc:sldChg>
      <pc:sldChg chg="addSp delSp modSp new mod">
        <pc:chgData name="Cristian Chilipirea" userId="34ab170da5908fc4" providerId="LiveId" clId="{DFCF1A2B-AC08-4933-9280-F6BBF1F2638C}" dt="2021-02-18T22:30:00.073" v="772" actId="1076"/>
        <pc:sldMkLst>
          <pc:docMk/>
          <pc:sldMk cId="1428697574" sldId="819"/>
        </pc:sldMkLst>
        <pc:spChg chg="mod">
          <ac:chgData name="Cristian Chilipirea" userId="34ab170da5908fc4" providerId="LiveId" clId="{DFCF1A2B-AC08-4933-9280-F6BBF1F2638C}" dt="2021-02-18T22:07:04.369" v="427"/>
          <ac:spMkLst>
            <pc:docMk/>
            <pc:sldMk cId="1428697574" sldId="819"/>
            <ac:spMk id="3" creationId="{13631FC3-20E9-46E0-B8FE-2CE10F0418DF}"/>
          </ac:spMkLst>
        </pc:spChg>
        <pc:spChg chg="del">
          <ac:chgData name="Cristian Chilipirea" userId="34ab170da5908fc4" providerId="LiveId" clId="{DFCF1A2B-AC08-4933-9280-F6BBF1F2638C}" dt="2021-02-18T22:07:06.179" v="428" actId="478"/>
          <ac:spMkLst>
            <pc:docMk/>
            <pc:sldMk cId="1428697574" sldId="819"/>
            <ac:spMk id="4" creationId="{E0764B0F-4306-45D9-BA7B-00874AE4B771}"/>
          </ac:spMkLst>
        </pc:spChg>
        <pc:spChg chg="add del mod">
          <ac:chgData name="Cristian Chilipirea" userId="34ab170da5908fc4" providerId="LiveId" clId="{DFCF1A2B-AC08-4933-9280-F6BBF1F2638C}" dt="2021-02-18T22:24:36.631" v="606" actId="478"/>
          <ac:spMkLst>
            <pc:docMk/>
            <pc:sldMk cId="1428697574" sldId="819"/>
            <ac:spMk id="5" creationId="{1E611D97-F9C9-464A-B4C7-D61665827D4E}"/>
          </ac:spMkLst>
        </pc:spChg>
        <pc:spChg chg="add del mod">
          <ac:chgData name="Cristian Chilipirea" userId="34ab170da5908fc4" providerId="LiveId" clId="{DFCF1A2B-AC08-4933-9280-F6BBF1F2638C}" dt="2021-02-18T22:25:39.813" v="681" actId="478"/>
          <ac:spMkLst>
            <pc:docMk/>
            <pc:sldMk cId="1428697574" sldId="819"/>
            <ac:spMk id="6" creationId="{28EF1450-17BC-4285-B43F-EE604B49231C}"/>
          </ac:spMkLst>
        </pc:spChg>
        <pc:spChg chg="add mod">
          <ac:chgData name="Cristian Chilipirea" userId="34ab170da5908fc4" providerId="LiveId" clId="{DFCF1A2B-AC08-4933-9280-F6BBF1F2638C}" dt="2021-02-18T22:24:26.700" v="605" actId="1076"/>
          <ac:spMkLst>
            <pc:docMk/>
            <pc:sldMk cId="1428697574" sldId="819"/>
            <ac:spMk id="7" creationId="{E6C87C45-562C-4F7F-97F0-30A7B3FE826C}"/>
          </ac:spMkLst>
        </pc:spChg>
        <pc:spChg chg="add mod">
          <ac:chgData name="Cristian Chilipirea" userId="34ab170da5908fc4" providerId="LiveId" clId="{DFCF1A2B-AC08-4933-9280-F6BBF1F2638C}" dt="2021-02-18T22:24:47.316" v="610" actId="1076"/>
          <ac:spMkLst>
            <pc:docMk/>
            <pc:sldMk cId="1428697574" sldId="819"/>
            <ac:spMk id="8" creationId="{ED9087C7-EE7C-440F-9435-889DC448DE5B}"/>
          </ac:spMkLst>
        </pc:spChg>
        <pc:spChg chg="add mod">
          <ac:chgData name="Cristian Chilipirea" userId="34ab170da5908fc4" providerId="LiveId" clId="{DFCF1A2B-AC08-4933-9280-F6BBF1F2638C}" dt="2021-02-18T22:29:58.026" v="771" actId="1076"/>
          <ac:spMkLst>
            <pc:docMk/>
            <pc:sldMk cId="1428697574" sldId="819"/>
            <ac:spMk id="10" creationId="{3BD6C4CF-A0A3-478C-975D-CD153A25DD17}"/>
          </ac:spMkLst>
        </pc:spChg>
        <pc:spChg chg="add mod">
          <ac:chgData name="Cristian Chilipirea" userId="34ab170da5908fc4" providerId="LiveId" clId="{DFCF1A2B-AC08-4933-9280-F6BBF1F2638C}" dt="2021-02-18T22:30:00.073" v="772" actId="1076"/>
          <ac:spMkLst>
            <pc:docMk/>
            <pc:sldMk cId="1428697574" sldId="819"/>
            <ac:spMk id="11" creationId="{B7D99CB4-BD4F-4A31-9AE4-2D2734BF28C9}"/>
          </ac:spMkLst>
        </pc:spChg>
      </pc:sldChg>
      <pc:sldChg chg="new">
        <pc:chgData name="Cristian Chilipirea" userId="34ab170da5908fc4" providerId="LiveId" clId="{DFCF1A2B-AC08-4933-9280-F6BBF1F2638C}" dt="2021-02-18T22:08:15.271" v="495" actId="680"/>
        <pc:sldMkLst>
          <pc:docMk/>
          <pc:sldMk cId="2410552258" sldId="820"/>
        </pc:sldMkLst>
      </pc:sldChg>
      <pc:sldChg chg="addSp delSp modSp new mod">
        <pc:chgData name="Cristian Chilipirea" userId="34ab170da5908fc4" providerId="LiveId" clId="{DFCF1A2B-AC08-4933-9280-F6BBF1F2638C}" dt="2021-02-18T22:08:31.466" v="500"/>
        <pc:sldMkLst>
          <pc:docMk/>
          <pc:sldMk cId="370123499" sldId="821"/>
        </pc:sldMkLst>
        <pc:spChg chg="mod">
          <ac:chgData name="Cristian Chilipirea" userId="34ab170da5908fc4" providerId="LiveId" clId="{DFCF1A2B-AC08-4933-9280-F6BBF1F2638C}" dt="2021-02-18T22:08:26.165" v="498"/>
          <ac:spMkLst>
            <pc:docMk/>
            <pc:sldMk cId="370123499" sldId="821"/>
            <ac:spMk id="3" creationId="{0CE65EB9-7F1A-4145-BD63-9D6628BF0404}"/>
          </ac:spMkLst>
        </pc:spChg>
        <pc:spChg chg="del">
          <ac:chgData name="Cristian Chilipirea" userId="34ab170da5908fc4" providerId="LiveId" clId="{DFCF1A2B-AC08-4933-9280-F6BBF1F2638C}" dt="2021-02-18T22:08:27.446" v="499" actId="478"/>
          <ac:spMkLst>
            <pc:docMk/>
            <pc:sldMk cId="370123499" sldId="821"/>
            <ac:spMk id="4" creationId="{A7790264-56A6-477C-95A9-DF76C89EDB1A}"/>
          </ac:spMkLst>
        </pc:sp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5" creationId="{EFD8F9E1-A1CD-4DE3-BD7C-81289C8F52A2}"/>
          </ac:picMkLst>
        </pc:picChg>
        <pc:picChg chg="add mod">
          <ac:chgData name="Cristian Chilipirea" userId="34ab170da5908fc4" providerId="LiveId" clId="{DFCF1A2B-AC08-4933-9280-F6BBF1F2638C}" dt="2021-02-18T22:08:31.466" v="500"/>
          <ac:picMkLst>
            <pc:docMk/>
            <pc:sldMk cId="370123499" sldId="821"/>
            <ac:picMk id="6" creationId="{31E85CF7-D12F-44BD-95DF-787EA1C71CD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46.853" v="505"/>
        <pc:sldMkLst>
          <pc:docMk/>
          <pc:sldMk cId="4201233731" sldId="822"/>
        </pc:sldMkLst>
        <pc:spChg chg="mod">
          <ac:chgData name="Cristian Chilipirea" userId="34ab170da5908fc4" providerId="LiveId" clId="{DFCF1A2B-AC08-4933-9280-F6BBF1F2638C}" dt="2021-02-18T22:08:42.104" v="503"/>
          <ac:spMkLst>
            <pc:docMk/>
            <pc:sldMk cId="4201233731" sldId="822"/>
            <ac:spMk id="3" creationId="{3B0BD405-535D-439A-A6B6-8F0FAEAD5D53}"/>
          </ac:spMkLst>
        </pc:spChg>
        <pc:spChg chg="del">
          <ac:chgData name="Cristian Chilipirea" userId="34ab170da5908fc4" providerId="LiveId" clId="{DFCF1A2B-AC08-4933-9280-F6BBF1F2638C}" dt="2021-02-18T22:08:43.505" v="504" actId="478"/>
          <ac:spMkLst>
            <pc:docMk/>
            <pc:sldMk cId="4201233731" sldId="822"/>
            <ac:spMk id="4" creationId="{D6CE76AF-54CF-4718-A306-0C07AFD6BC6F}"/>
          </ac:spMkLst>
        </pc:spChg>
        <pc:picChg chg="add mod">
          <ac:chgData name="Cristian Chilipirea" userId="34ab170da5908fc4" providerId="LiveId" clId="{DFCF1A2B-AC08-4933-9280-F6BBF1F2638C}" dt="2021-02-18T22:08:46.853" v="505"/>
          <ac:picMkLst>
            <pc:docMk/>
            <pc:sldMk cId="4201233731" sldId="822"/>
            <ac:picMk id="5" creationId="{FF80B736-239F-4C2D-81D6-274E2E07B78D}"/>
          </ac:picMkLst>
        </pc:picChg>
      </pc:sldChg>
      <pc:sldChg chg="addSp delSp modSp new mod">
        <pc:chgData name="Cristian Chilipirea" userId="34ab170da5908fc4" providerId="LiveId" clId="{DFCF1A2B-AC08-4933-9280-F6BBF1F2638C}" dt="2021-02-18T22:08:59.998" v="510"/>
        <pc:sldMkLst>
          <pc:docMk/>
          <pc:sldMk cId="884671910" sldId="823"/>
        </pc:sldMkLst>
        <pc:spChg chg="mod">
          <ac:chgData name="Cristian Chilipirea" userId="34ab170da5908fc4" providerId="LiveId" clId="{DFCF1A2B-AC08-4933-9280-F6BBF1F2638C}" dt="2021-02-18T22:08:54.401" v="508"/>
          <ac:spMkLst>
            <pc:docMk/>
            <pc:sldMk cId="884671910" sldId="823"/>
            <ac:spMk id="3" creationId="{A6FB154B-8C1F-4393-93C3-142D8059583F}"/>
          </ac:spMkLst>
        </pc:spChg>
        <pc:spChg chg="del">
          <ac:chgData name="Cristian Chilipirea" userId="34ab170da5908fc4" providerId="LiveId" clId="{DFCF1A2B-AC08-4933-9280-F6BBF1F2638C}" dt="2021-02-18T22:08:55.889" v="509" actId="478"/>
          <ac:spMkLst>
            <pc:docMk/>
            <pc:sldMk cId="884671910" sldId="823"/>
            <ac:spMk id="4" creationId="{27F24E42-1133-4EE9-AF92-241C18095058}"/>
          </ac:spMkLst>
        </pc:spChg>
        <pc:spChg chg="add mod">
          <ac:chgData name="Cristian Chilipirea" userId="34ab170da5908fc4" providerId="LiveId" clId="{DFCF1A2B-AC08-4933-9280-F6BBF1F2638C}" dt="2021-02-18T22:08:59.998" v="510"/>
          <ac:spMkLst>
            <pc:docMk/>
            <pc:sldMk cId="884671910" sldId="823"/>
            <ac:spMk id="5" creationId="{A0C57D45-F191-49A7-B688-6F68DBA6DE8B}"/>
          </ac:spMkLst>
        </pc:spChg>
      </pc:sldChg>
      <pc:sldChg chg="addSp delSp modSp new mod">
        <pc:chgData name="Cristian Chilipirea" userId="34ab170da5908fc4" providerId="LiveId" clId="{DFCF1A2B-AC08-4933-9280-F6BBF1F2638C}" dt="2021-02-18T22:09:15.906" v="515"/>
        <pc:sldMkLst>
          <pc:docMk/>
          <pc:sldMk cId="4001261231" sldId="824"/>
        </pc:sldMkLst>
        <pc:spChg chg="mod">
          <ac:chgData name="Cristian Chilipirea" userId="34ab170da5908fc4" providerId="LiveId" clId="{DFCF1A2B-AC08-4933-9280-F6BBF1F2638C}" dt="2021-02-18T22:09:08.886" v="513"/>
          <ac:spMkLst>
            <pc:docMk/>
            <pc:sldMk cId="4001261231" sldId="824"/>
            <ac:spMk id="3" creationId="{67477B0B-7CBF-4D06-AC31-ED419CD1F53B}"/>
          </ac:spMkLst>
        </pc:spChg>
        <pc:spChg chg="del">
          <ac:chgData name="Cristian Chilipirea" userId="34ab170da5908fc4" providerId="LiveId" clId="{DFCF1A2B-AC08-4933-9280-F6BBF1F2638C}" dt="2021-02-18T22:09:10.198" v="514" actId="478"/>
          <ac:spMkLst>
            <pc:docMk/>
            <pc:sldMk cId="4001261231" sldId="824"/>
            <ac:spMk id="4" creationId="{08C48F9A-7F58-44F1-88D4-490A03C6252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7" creationId="{98F083DA-15BC-4D70-8BA2-545435FC8399}"/>
          </ac:spMkLst>
        </pc:spChg>
        <pc:spChg chg="add mod">
          <ac:chgData name="Cristian Chilipirea" userId="34ab170da5908fc4" providerId="LiveId" clId="{DFCF1A2B-AC08-4933-9280-F6BBF1F2638C}" dt="2021-02-18T22:09:15.906" v="515"/>
          <ac:spMkLst>
            <pc:docMk/>
            <pc:sldMk cId="4001261231" sldId="824"/>
            <ac:spMk id="9" creationId="{52612EE9-B29A-4899-8C91-1A77A4C648D1}"/>
          </ac:spMkLst>
        </pc:sp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5" creationId="{922D0BAF-26C2-4C80-9DC1-73AED5822939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6" creationId="{6705AE21-BECB-4A08-B8CB-E2DC292A1FB8}"/>
          </ac:picMkLst>
        </pc:picChg>
        <pc:picChg chg="add mod">
          <ac:chgData name="Cristian Chilipirea" userId="34ab170da5908fc4" providerId="LiveId" clId="{DFCF1A2B-AC08-4933-9280-F6BBF1F2638C}" dt="2021-02-18T22:09:15.906" v="515"/>
          <ac:picMkLst>
            <pc:docMk/>
            <pc:sldMk cId="4001261231" sldId="824"/>
            <ac:picMk id="8" creationId="{4BD62F1A-9B50-41FA-B8EF-4BAF04FF921B}"/>
          </ac:picMkLst>
        </pc:picChg>
      </pc:sldChg>
      <pc:sldChg chg="addSp delSp modSp new mod">
        <pc:chgData name="Cristian Chilipirea" userId="34ab170da5908fc4" providerId="LiveId" clId="{DFCF1A2B-AC08-4933-9280-F6BBF1F2638C}" dt="2021-02-18T22:45:05.329" v="799" actId="1076"/>
        <pc:sldMkLst>
          <pc:docMk/>
          <pc:sldMk cId="2076950460" sldId="825"/>
        </pc:sldMkLst>
        <pc:spChg chg="mod">
          <ac:chgData name="Cristian Chilipirea" userId="34ab170da5908fc4" providerId="LiveId" clId="{DFCF1A2B-AC08-4933-9280-F6BBF1F2638C}" dt="2021-02-18T22:09:25.381" v="518"/>
          <ac:spMkLst>
            <pc:docMk/>
            <pc:sldMk cId="2076950460" sldId="825"/>
            <ac:spMk id="3" creationId="{C0C253F9-A756-4911-9626-9F2769809C7F}"/>
          </ac:spMkLst>
        </pc:spChg>
        <pc:spChg chg="del">
          <ac:chgData name="Cristian Chilipirea" userId="34ab170da5908fc4" providerId="LiveId" clId="{DFCF1A2B-AC08-4933-9280-F6BBF1F2638C}" dt="2021-02-18T22:09:26.630" v="519" actId="478"/>
          <ac:spMkLst>
            <pc:docMk/>
            <pc:sldMk cId="2076950460" sldId="825"/>
            <ac:spMk id="4" creationId="{7FBE3BE9-34F7-4B63-970A-8EDFC8312745}"/>
          </ac:spMkLst>
        </pc:spChg>
        <pc:spChg chg="add mod">
          <ac:chgData name="Cristian Chilipirea" userId="34ab170da5908fc4" providerId="LiveId" clId="{DFCF1A2B-AC08-4933-9280-F6BBF1F2638C}" dt="2021-02-18T22:45:05.329" v="799" actId="1076"/>
          <ac:spMkLst>
            <pc:docMk/>
            <pc:sldMk cId="2076950460" sldId="825"/>
            <ac:spMk id="5" creationId="{540BF38C-EFE1-46A0-9E7B-810FE54BC48B}"/>
          </ac:spMkLst>
        </pc:spChg>
      </pc:sldChg>
      <pc:sldChg chg="modSp new mod">
        <pc:chgData name="Cristian Chilipirea" userId="34ab170da5908fc4" providerId="LiveId" clId="{DFCF1A2B-AC08-4933-9280-F6BBF1F2638C}" dt="2021-02-18T22:44:25.974" v="792" actId="20577"/>
        <pc:sldMkLst>
          <pc:docMk/>
          <pc:sldMk cId="2265492478" sldId="826"/>
        </pc:sldMkLst>
        <pc:spChg chg="mod">
          <ac:chgData name="Cristian Chilipirea" userId="34ab170da5908fc4" providerId="LiveId" clId="{DFCF1A2B-AC08-4933-9280-F6BBF1F2638C}" dt="2021-02-18T22:44:25.974" v="792" actId="20577"/>
          <ac:spMkLst>
            <pc:docMk/>
            <pc:sldMk cId="2265492478" sldId="826"/>
            <ac:spMk id="3" creationId="{18F8EBB3-A9F3-468D-8B5E-5B54D1AAAD99}"/>
          </ac:spMkLst>
        </pc:spChg>
      </pc:sldChg>
      <pc:sldChg chg="addSp delSp modSp new mod">
        <pc:chgData name="Cristian Chilipirea" userId="34ab170da5908fc4" providerId="LiveId" clId="{DFCF1A2B-AC08-4933-9280-F6BBF1F2638C}" dt="2021-02-18T22:47:45.205" v="845" actId="21"/>
        <pc:sldMkLst>
          <pc:docMk/>
          <pc:sldMk cId="2036761025" sldId="827"/>
        </pc:sldMkLst>
        <pc:spChg chg="del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4" creationId="{2D1476C2-14E4-4267-BE20-0DAB12F00C50}"/>
          </ac:spMkLst>
        </pc:spChg>
        <pc:spChg chg="add mod">
          <ac:chgData name="Cristian Chilipirea" userId="34ab170da5908fc4" providerId="LiveId" clId="{DFCF1A2B-AC08-4933-9280-F6BBF1F2638C}" dt="2021-02-18T22:47:45.205" v="845" actId="21"/>
          <ac:spMkLst>
            <pc:docMk/>
            <pc:sldMk cId="2036761025" sldId="827"/>
            <ac:spMk id="6" creationId="{AC5071E6-9E3B-4B75-8A94-4FD6521CF3EA}"/>
          </ac:spMkLst>
        </pc:spChg>
      </pc:sldChg>
      <pc:sldChg chg="addSp delSp modSp new mod">
        <pc:chgData name="Cristian Chilipirea" userId="34ab170da5908fc4" providerId="LiveId" clId="{DFCF1A2B-AC08-4933-9280-F6BBF1F2638C}" dt="2021-02-18T22:47:46.860" v="846"/>
        <pc:sldMkLst>
          <pc:docMk/>
          <pc:sldMk cId="4121839734" sldId="828"/>
        </pc:sldMkLst>
        <pc:spChg chg="mod">
          <ac:chgData name="Cristian Chilipirea" userId="34ab170da5908fc4" providerId="LiveId" clId="{DFCF1A2B-AC08-4933-9280-F6BBF1F2638C}" dt="2021-02-18T22:46:48.331" v="814" actId="20577"/>
          <ac:spMkLst>
            <pc:docMk/>
            <pc:sldMk cId="4121839734" sldId="828"/>
            <ac:spMk id="3" creationId="{E39A1B95-A71B-4573-B41F-38AAB06C1513}"/>
          </ac:spMkLst>
        </pc:spChg>
        <pc:spChg chg="del">
          <ac:chgData name="Cristian Chilipirea" userId="34ab170da5908fc4" providerId="LiveId" clId="{DFCF1A2B-AC08-4933-9280-F6BBF1F2638C}" dt="2021-02-18T22:46:52.494" v="815" actId="478"/>
          <ac:spMkLst>
            <pc:docMk/>
            <pc:sldMk cId="4121839734" sldId="828"/>
            <ac:spMk id="4" creationId="{49202F3A-50F0-4A88-9CD1-B43CB78578A6}"/>
          </ac:spMkLst>
        </pc:spChg>
        <pc:spChg chg="add del mod">
          <ac:chgData name="Cristian Chilipirea" userId="34ab170da5908fc4" providerId="LiveId" clId="{DFCF1A2B-AC08-4933-9280-F6BBF1F2638C}" dt="2021-02-18T22:47:20.382" v="824" actId="478"/>
          <ac:spMkLst>
            <pc:docMk/>
            <pc:sldMk cId="4121839734" sldId="828"/>
            <ac:spMk id="5" creationId="{2A4955F8-0549-4EC2-AE15-11BA19CBFC10}"/>
          </ac:spMkLst>
        </pc:spChg>
        <pc:spChg chg="add mod">
          <ac:chgData name="Cristian Chilipirea" userId="34ab170da5908fc4" providerId="LiveId" clId="{DFCF1A2B-AC08-4933-9280-F6BBF1F2638C}" dt="2021-02-18T22:47:46.860" v="846"/>
          <ac:spMkLst>
            <pc:docMk/>
            <pc:sldMk cId="4121839734" sldId="828"/>
            <ac:spMk id="6" creationId="{14C9FA1B-B566-4B48-B53F-893728697822}"/>
          </ac:spMkLst>
        </pc:spChg>
      </pc:sldChg>
      <pc:sldChg chg="modSp new mod">
        <pc:chgData name="Cristian Chilipirea" userId="34ab170da5908fc4" providerId="LiveId" clId="{DFCF1A2B-AC08-4933-9280-F6BBF1F2638C}" dt="2021-02-18T22:48:35.671" v="926" actId="20577"/>
        <pc:sldMkLst>
          <pc:docMk/>
          <pc:sldMk cId="3322030280" sldId="829"/>
        </pc:sldMkLst>
        <pc:spChg chg="mod">
          <ac:chgData name="Cristian Chilipirea" userId="34ab170da5908fc4" providerId="LiveId" clId="{DFCF1A2B-AC08-4933-9280-F6BBF1F2638C}" dt="2021-02-18T22:47:56.620" v="848"/>
          <ac:spMkLst>
            <pc:docMk/>
            <pc:sldMk cId="3322030280" sldId="829"/>
            <ac:spMk id="3" creationId="{02CBF18A-CCFF-4575-B2E3-FC91C5A622B1}"/>
          </ac:spMkLst>
        </pc:spChg>
        <pc:spChg chg="mod">
          <ac:chgData name="Cristian Chilipirea" userId="34ab170da5908fc4" providerId="LiveId" clId="{DFCF1A2B-AC08-4933-9280-F6BBF1F2638C}" dt="2021-02-18T22:48:35.671" v="926" actId="20577"/>
          <ac:spMkLst>
            <pc:docMk/>
            <pc:sldMk cId="3322030280" sldId="829"/>
            <ac:spMk id="4" creationId="{E61C29C5-6CE1-4AFD-A1AB-B375F76DC775}"/>
          </ac:spMkLst>
        </pc:spChg>
      </pc:sldChg>
      <pc:sldChg chg="addSp delSp modSp new mod">
        <pc:chgData name="Cristian Chilipirea" userId="34ab170da5908fc4" providerId="LiveId" clId="{DFCF1A2B-AC08-4933-9280-F6BBF1F2638C}" dt="2021-02-18T22:49:19.197" v="931" actId="1076"/>
        <pc:sldMkLst>
          <pc:docMk/>
          <pc:sldMk cId="650590700" sldId="830"/>
        </pc:sldMkLst>
        <pc:spChg chg="mod">
          <ac:chgData name="Cristian Chilipirea" userId="34ab170da5908fc4" providerId="LiveId" clId="{DFCF1A2B-AC08-4933-9280-F6BBF1F2638C}" dt="2021-02-18T22:49:03.273" v="928"/>
          <ac:spMkLst>
            <pc:docMk/>
            <pc:sldMk cId="650590700" sldId="830"/>
            <ac:spMk id="3" creationId="{EBC9F76F-4532-439B-AF01-235CC6F4F836}"/>
          </ac:spMkLst>
        </pc:spChg>
        <pc:spChg chg="del">
          <ac:chgData name="Cristian Chilipirea" userId="34ab170da5908fc4" providerId="LiveId" clId="{DFCF1A2B-AC08-4933-9280-F6BBF1F2638C}" dt="2021-02-18T22:49:06.091" v="929" actId="478"/>
          <ac:spMkLst>
            <pc:docMk/>
            <pc:sldMk cId="650590700" sldId="830"/>
            <ac:spMk id="4" creationId="{8CE439AE-34BB-4D9F-92CB-7A56EFF1596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5" creationId="{9CC49DC3-DE6E-401B-BF41-440D03D97EE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6" creationId="{3720D04E-35C7-444B-954B-95FCC1437365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7" creationId="{DF6BEA1A-66F1-4CB3-BB17-36DCB415472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8" creationId="{EDB33FC6-FE52-4E09-9B01-BBED481998D6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9" creationId="{61490FAA-C4D0-45CF-B862-B9D32800567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0" creationId="{193BB743-9A6F-43AE-856D-46D844678C34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1" creationId="{FA577986-B688-45CD-962E-1134284ABF2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2" creationId="{FDFB7B79-4D2A-4F23-A72C-20AB79E15F10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3" creationId="{985BF28D-5394-40F3-9558-EE98C532CC4E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4" creationId="{A40F9FE1-0149-402C-90C3-F57884551953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5" creationId="{2ADA7F11-0769-431A-AF66-AAA14732AB4F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6" creationId="{7576FBA8-B848-4CC9-B899-DAC7C943D42D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7" creationId="{CFAF18EA-4610-44CA-A3A9-6421E1717A1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8" creationId="{45CC89C3-7598-42D5-BC69-DF860EFF64A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19" creationId="{15B06B58-2F86-4D00-9DE8-F2260CCE82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0" creationId="{21F4E662-84FB-4737-8D83-480FA49ED0BB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1" creationId="{0FCD6DD6-89B5-4468-A815-BE813A25A07C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2" creationId="{0B061FEB-18C3-4156-B2C3-828087596852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3" creationId="{9DE5B3ED-45D9-4262-A8EB-B9793FD2A138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4" creationId="{E809EDA2-B6A0-40C5-AF8E-D84B7945FC0A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5" creationId="{DC7404CE-2302-47CF-8264-1ADF607E13D9}"/>
          </ac:spMkLst>
        </pc:spChg>
        <pc:spChg chg="add mod">
          <ac:chgData name="Cristian Chilipirea" userId="34ab170da5908fc4" providerId="LiveId" clId="{DFCF1A2B-AC08-4933-9280-F6BBF1F2638C}" dt="2021-02-18T22:49:19.197" v="931" actId="1076"/>
          <ac:spMkLst>
            <pc:docMk/>
            <pc:sldMk cId="650590700" sldId="830"/>
            <ac:spMk id="26" creationId="{891DAEE0-C1DD-49BA-A90A-A40C1CB8043F}"/>
          </ac:spMkLst>
        </pc:spChg>
      </pc:sldChg>
      <pc:sldChg chg="addSp delSp modSp new mod">
        <pc:chgData name="Cristian Chilipirea" userId="34ab170da5908fc4" providerId="LiveId" clId="{DFCF1A2B-AC08-4933-9280-F6BBF1F2638C}" dt="2021-02-18T22:49:46.189" v="936" actId="1076"/>
        <pc:sldMkLst>
          <pc:docMk/>
          <pc:sldMk cId="885675428" sldId="831"/>
        </pc:sldMkLst>
        <pc:spChg chg="mod">
          <ac:chgData name="Cristian Chilipirea" userId="34ab170da5908fc4" providerId="LiveId" clId="{DFCF1A2B-AC08-4933-9280-F6BBF1F2638C}" dt="2021-02-18T22:49:29.417" v="933"/>
          <ac:spMkLst>
            <pc:docMk/>
            <pc:sldMk cId="885675428" sldId="831"/>
            <ac:spMk id="3" creationId="{436F0A8C-1FDB-473A-AB69-D7BB854BEC69}"/>
          </ac:spMkLst>
        </pc:spChg>
        <pc:spChg chg="del">
          <ac:chgData name="Cristian Chilipirea" userId="34ab170da5908fc4" providerId="LiveId" clId="{DFCF1A2B-AC08-4933-9280-F6BBF1F2638C}" dt="2021-02-18T22:49:31.482" v="934" actId="478"/>
          <ac:spMkLst>
            <pc:docMk/>
            <pc:sldMk cId="885675428" sldId="831"/>
            <ac:spMk id="4" creationId="{66DA83D5-5062-405B-8DFD-44BF007DBD9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5" creationId="{89DEDEB5-7773-4990-BC6F-B1288B75507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6" creationId="{3C015743-5CB5-4551-A03E-309E1F31F132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7" creationId="{7C93819F-5418-49D4-8968-936754F23630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8" creationId="{7D64B5EF-7F1B-4BA5-82D2-A01286F2D35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9" creationId="{5C880656-B09D-46F9-9CD5-76EC5596C0F6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0" creationId="{6CC92721-A5D9-476C-9A41-35B3D96B3BE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1" creationId="{65421436-6FB2-4028-A478-819EBA920E2E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2" creationId="{934A58E9-1E3D-4927-963E-63011C082EB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3" creationId="{EB6DB1B1-D336-41DE-A554-F8A97D0782C9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4" creationId="{6C3F6885-0CC5-43ED-B07D-972CC67E761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5" creationId="{DFCD2D00-F44F-4557-B0E9-AFF2C65403F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6" creationId="{A8A50A9E-A5A4-4F89-9ABD-580E82F2CADA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7" creationId="{BED05F9A-23E3-4B52-BAFA-E9327ADEF264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8" creationId="{99203906-A374-49B1-88F5-456E3F8CE5AC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19" creationId="{D4DF7797-0D9D-4B70-B994-EEA1AFF4678D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0" creationId="{43177313-A9DC-43C4-9211-A4D019C07261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1" creationId="{F49CB771-3512-4879-933B-7E556DF1F1B8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2" creationId="{3F824C78-6F73-44EA-87BD-7A7940E394F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3" creationId="{0A146477-3299-4DEC-A93D-0F660127CD67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4" creationId="{C571E993-6554-4990-9DAC-76914745CB1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5" creationId="{DD4EC0A2-4F8D-456D-8C61-E5604370AE2F}"/>
          </ac:spMkLst>
        </pc:spChg>
        <pc:spChg chg="add mod">
          <ac:chgData name="Cristian Chilipirea" userId="34ab170da5908fc4" providerId="LiveId" clId="{DFCF1A2B-AC08-4933-9280-F6BBF1F2638C}" dt="2021-02-18T22:49:46.189" v="936" actId="1076"/>
          <ac:spMkLst>
            <pc:docMk/>
            <pc:sldMk cId="885675428" sldId="831"/>
            <ac:spMk id="26" creationId="{144EB092-02DA-4748-9342-40555B5E3D9B}"/>
          </ac:spMkLst>
        </pc:spChg>
      </pc:sldChg>
      <pc:sldChg chg="addSp delSp modSp new mod">
        <pc:chgData name="Cristian Chilipirea" userId="34ab170da5908fc4" providerId="LiveId" clId="{DFCF1A2B-AC08-4933-9280-F6BBF1F2638C}" dt="2021-02-18T22:50:37.254" v="945" actId="1076"/>
        <pc:sldMkLst>
          <pc:docMk/>
          <pc:sldMk cId="990409566" sldId="832"/>
        </pc:sldMkLst>
        <pc:spChg chg="mod">
          <ac:chgData name="Cristian Chilipirea" userId="34ab170da5908fc4" providerId="LiveId" clId="{DFCF1A2B-AC08-4933-9280-F6BBF1F2638C}" dt="2021-02-18T22:49:58.284" v="938"/>
          <ac:spMkLst>
            <pc:docMk/>
            <pc:sldMk cId="990409566" sldId="832"/>
            <ac:spMk id="3" creationId="{F066EE11-0C18-420A-AFDD-AD05626FC496}"/>
          </ac:spMkLst>
        </pc:spChg>
        <pc:spChg chg="del">
          <ac:chgData name="Cristian Chilipirea" userId="34ab170da5908fc4" providerId="LiveId" clId="{DFCF1A2B-AC08-4933-9280-F6BBF1F2638C}" dt="2021-02-18T22:50:00.055" v="939" actId="478"/>
          <ac:spMkLst>
            <pc:docMk/>
            <pc:sldMk cId="990409566" sldId="832"/>
            <ac:spMk id="4" creationId="{D2117927-A3E1-44FB-BF4C-A42CA44C43B2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5" creationId="{34C1E688-CD2C-43BA-B460-871DA8388F90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6" creationId="{07279244-FC22-4F3A-BF4A-DFD198EF42C5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7" creationId="{085A9DDA-4DEA-408F-B7A9-5D56508AB1A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8" creationId="{4E399BB4-9BB8-4DED-94B0-D2FEB2806DB7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9" creationId="{0B007656-6F3B-4629-A5C6-01F9160EC373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0" creationId="{DDB5898F-C446-4EE6-B237-34B1940F0A4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1" creationId="{3EB9BC07-5A2A-41C0-9861-4C0C855D4851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2" creationId="{3CAC831A-2B76-468B-BDF9-15505E9A9B2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3" creationId="{87ECFBBE-F701-4DB9-B474-598763893234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4" creationId="{8478188B-97E1-4717-9D63-2C1BBFFE263A}"/>
          </ac:spMkLst>
        </pc:spChg>
        <pc:spChg chg="add mod">
          <ac:chgData name="Cristian Chilipirea" userId="34ab170da5908fc4" providerId="LiveId" clId="{DFCF1A2B-AC08-4933-9280-F6BBF1F2638C}" dt="2021-02-18T22:50:37.254" v="945" actId="1076"/>
          <ac:spMkLst>
            <pc:docMk/>
            <pc:sldMk cId="990409566" sldId="832"/>
            <ac:spMk id="15" creationId="{7454A848-39E3-41E0-8DB3-17746657A1A4}"/>
          </ac:spMkLst>
        </pc:spChg>
      </pc:sldChg>
      <pc:sldChg chg="addSp delSp modSp new mod">
        <pc:chgData name="Cristian Chilipirea" userId="34ab170da5908fc4" providerId="LiveId" clId="{DFCF1A2B-AC08-4933-9280-F6BBF1F2638C}" dt="2021-02-18T22:50:57.081" v="950"/>
        <pc:sldMkLst>
          <pc:docMk/>
          <pc:sldMk cId="4080365323" sldId="833"/>
        </pc:sldMkLst>
        <pc:spChg chg="mod">
          <ac:chgData name="Cristian Chilipirea" userId="34ab170da5908fc4" providerId="LiveId" clId="{DFCF1A2B-AC08-4933-9280-F6BBF1F2638C}" dt="2021-02-18T22:50:57.081" v="950"/>
          <ac:spMkLst>
            <pc:docMk/>
            <pc:sldMk cId="4080365323" sldId="833"/>
            <ac:spMk id="3" creationId="{0DFB0C50-DF41-40C6-BAFF-E77B2B633038}"/>
          </ac:spMkLst>
        </pc:spChg>
        <pc:spChg chg="del">
          <ac:chgData name="Cristian Chilipirea" userId="34ab170da5908fc4" providerId="LiveId" clId="{DFCF1A2B-AC08-4933-9280-F6BBF1F2638C}" dt="2021-02-18T22:50:50.722" v="947" actId="478"/>
          <ac:spMkLst>
            <pc:docMk/>
            <pc:sldMk cId="4080365323" sldId="833"/>
            <ac:spMk id="4" creationId="{98802C59-A5FC-4CEB-8DE1-418578FE6AA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5" creationId="{74FA98FB-03AE-4EDA-B349-1F614AD94484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6" creationId="{C66CDA42-BD6D-4B83-B2FE-8D4F88F9FD42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7" creationId="{902FBCF1-23EB-4F38-A3B2-C6908B5A88ED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8" creationId="{F337E581-0293-4DEE-960D-32AF2E70382A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9" creationId="{40AED168-7D8E-4689-8B41-E75EC73F31F7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0" creationId="{CF5C717E-89EA-4731-9E45-321363BE5EDE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1" creationId="{F6459449-AB32-4528-8ED8-0F427F610F4B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2" creationId="{5FFD7B2C-03EF-4046-B9EC-67AA4363EF7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3" creationId="{00747BF2-D9EA-414D-B634-6538CAA1C38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4" creationId="{2CAF6B94-BD51-401F-BB9E-2069E2F547D9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5" creationId="{2A4382A4-CDDA-4C0E-81BF-A7FCC19F4A05}"/>
          </ac:spMkLst>
        </pc:spChg>
        <pc:spChg chg="add mod">
          <ac:chgData name="Cristian Chilipirea" userId="34ab170da5908fc4" providerId="LiveId" clId="{DFCF1A2B-AC08-4933-9280-F6BBF1F2638C}" dt="2021-02-18T22:50:53.525" v="949" actId="1076"/>
          <ac:spMkLst>
            <pc:docMk/>
            <pc:sldMk cId="4080365323" sldId="833"/>
            <ac:spMk id="16" creationId="{310CEB48-10BC-4BC5-8160-E4091701B6B1}"/>
          </ac:spMkLst>
        </pc:spChg>
      </pc:sldChg>
      <pc:sldChg chg="addSp delSp modSp new mod">
        <pc:chgData name="Cristian Chilipirea" userId="34ab170da5908fc4" providerId="LiveId" clId="{DFCF1A2B-AC08-4933-9280-F6BBF1F2638C}" dt="2021-02-18T22:51:22.233" v="959" actId="403"/>
        <pc:sldMkLst>
          <pc:docMk/>
          <pc:sldMk cId="1794431424" sldId="834"/>
        </pc:sldMkLst>
        <pc:spChg chg="mod">
          <ac:chgData name="Cristian Chilipirea" userId="34ab170da5908fc4" providerId="LiveId" clId="{DFCF1A2B-AC08-4933-9280-F6BBF1F2638C}" dt="2021-02-18T22:51:04.088" v="952"/>
          <ac:spMkLst>
            <pc:docMk/>
            <pc:sldMk cId="1794431424" sldId="834"/>
            <ac:spMk id="3" creationId="{BF7E1B5B-5DEE-4A2D-B651-B55EEC92AD5C}"/>
          </ac:spMkLst>
        </pc:spChg>
        <pc:spChg chg="del">
          <ac:chgData name="Cristian Chilipirea" userId="34ab170da5908fc4" providerId="LiveId" clId="{DFCF1A2B-AC08-4933-9280-F6BBF1F2638C}" dt="2021-02-18T22:51:05.927" v="953" actId="478"/>
          <ac:spMkLst>
            <pc:docMk/>
            <pc:sldMk cId="1794431424" sldId="834"/>
            <ac:spMk id="4" creationId="{2B733CD9-5D0B-4C90-85A5-71E5CBD3624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5" creationId="{DBA7DDB9-AE0D-4D3E-ACAD-779F397048EE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6" creationId="{C1031514-8A10-4CE0-BDA0-036A57A301E0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7" creationId="{4CFE0AF3-4700-455B-9426-0E6EE1F306B1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8" creationId="{7252622A-F1DB-4267-9A3C-481CE1560D46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9" creationId="{193D3BC9-C937-426F-992F-605E36F92EFD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0" creationId="{761ABD3C-E659-453C-82CE-6ACBE462D8D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1" creationId="{A77E8148-D554-478C-9493-7C51DAA2AE32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2" creationId="{D030BE40-0C69-429A-BBA0-CAC13C031D6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3" creationId="{D517BD83-B008-49C1-B936-3A99E886F1F9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4" creationId="{3E26599D-5F73-4BCC-B7F3-D62F329E6B64}"/>
          </ac:spMkLst>
        </pc:spChg>
        <pc:spChg chg="add mod">
          <ac:chgData name="Cristian Chilipirea" userId="34ab170da5908fc4" providerId="LiveId" clId="{DFCF1A2B-AC08-4933-9280-F6BBF1F2638C}" dt="2021-02-18T22:51:22.233" v="959" actId="403"/>
          <ac:spMkLst>
            <pc:docMk/>
            <pc:sldMk cId="1794431424" sldId="834"/>
            <ac:spMk id="15" creationId="{C6384748-A6D4-4417-B5CA-6F29FF5D6C15}"/>
          </ac:spMkLst>
        </pc:spChg>
        <pc:spChg chg="add mod">
          <ac:chgData name="Cristian Chilipirea" userId="34ab170da5908fc4" providerId="LiveId" clId="{DFCF1A2B-AC08-4933-9280-F6BBF1F2638C}" dt="2021-02-18T22:51:10.788" v="954"/>
          <ac:spMkLst>
            <pc:docMk/>
            <pc:sldMk cId="1794431424" sldId="834"/>
            <ac:spMk id="16" creationId="{2AB413EB-97CA-4C62-A07E-D7E3CFBCF8FB}"/>
          </ac:spMkLst>
        </pc:spChg>
      </pc:sldChg>
      <pc:sldChg chg="addSp delSp modSp new mod">
        <pc:chgData name="Cristian Chilipirea" userId="34ab170da5908fc4" providerId="LiveId" clId="{DFCF1A2B-AC08-4933-9280-F6BBF1F2638C}" dt="2021-02-18T22:51:59.164" v="968" actId="22"/>
        <pc:sldMkLst>
          <pc:docMk/>
          <pc:sldMk cId="1608539048" sldId="835"/>
        </pc:sldMkLst>
        <pc:spChg chg="mod">
          <ac:chgData name="Cristian Chilipirea" userId="34ab170da5908fc4" providerId="LiveId" clId="{DFCF1A2B-AC08-4933-9280-F6BBF1F2638C}" dt="2021-02-18T22:51:35.530" v="961"/>
          <ac:spMkLst>
            <pc:docMk/>
            <pc:sldMk cId="1608539048" sldId="835"/>
            <ac:spMk id="3" creationId="{76EAACF8-1546-4107-BD64-D0947BEA2FF2}"/>
          </ac:spMkLst>
        </pc:spChg>
        <pc:spChg chg="del">
          <ac:chgData name="Cristian Chilipirea" userId="34ab170da5908fc4" providerId="LiveId" clId="{DFCF1A2B-AC08-4933-9280-F6BBF1F2638C}" dt="2021-02-18T22:51:37.308" v="962" actId="478"/>
          <ac:spMkLst>
            <pc:docMk/>
            <pc:sldMk cId="1608539048" sldId="835"/>
            <ac:spMk id="4" creationId="{394AA4EE-C584-4EA0-A0A9-FB1EC92A97BF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5" creationId="{7621A5C7-929F-4F94-8471-9F8793B752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6" creationId="{5245D60F-B981-4CC5-89F2-A82B1F280A6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7" creationId="{FD36BFFE-BE3A-4F66-9B8A-41C6C8707B5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8" creationId="{5AED35F6-DC45-4EA6-854F-6CE899DA4350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9" creationId="{015F5194-B9E2-4AF2-A881-B4D62D75DBB1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0" creationId="{6A36F999-26AE-4FE7-A2F8-875EC3C41AE9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1" creationId="{F3339F3A-3973-4FA1-8429-8DF970D33ECB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2" creationId="{994ABA29-2359-40AE-B694-A61CE0D261DC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3" creationId="{0C65FBDF-C3CF-4F34-BFEE-EEA677B55C64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4" creationId="{9F9F9DCB-2F0A-40D6-A1F7-E1264D37EF6A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5" creationId="{2E8B3CAC-CD39-46FE-9F48-CFB0CD1BF7B3}"/>
          </ac:spMkLst>
        </pc:spChg>
        <pc:spChg chg="add mod">
          <ac:chgData name="Cristian Chilipirea" userId="34ab170da5908fc4" providerId="LiveId" clId="{DFCF1A2B-AC08-4933-9280-F6BBF1F2638C}" dt="2021-02-18T22:51:44.270" v="964" actId="1076"/>
          <ac:spMkLst>
            <pc:docMk/>
            <pc:sldMk cId="1608539048" sldId="835"/>
            <ac:spMk id="16" creationId="{CD1AAAB0-80EC-4F2B-9A14-459852A89C57}"/>
          </ac:spMkLst>
        </pc:spChg>
        <pc:spChg chg="add del">
          <ac:chgData name="Cristian Chilipirea" userId="34ab170da5908fc4" providerId="LiveId" clId="{DFCF1A2B-AC08-4933-9280-F6BBF1F2638C}" dt="2021-02-18T22:51:59.164" v="968" actId="22"/>
          <ac:spMkLst>
            <pc:docMk/>
            <pc:sldMk cId="1608539048" sldId="835"/>
            <ac:spMk id="18" creationId="{510F20C3-1E3F-40E1-8E55-331F7CFB4FA8}"/>
          </ac:spMkLst>
        </pc:spChg>
      </pc:sldChg>
      <pc:sldChg chg="addSp delSp modSp new mod">
        <pc:chgData name="Cristian Chilipirea" userId="34ab170da5908fc4" providerId="LiveId" clId="{DFCF1A2B-AC08-4933-9280-F6BBF1F2638C}" dt="2021-02-18T22:52:24.381" v="987" actId="1076"/>
        <pc:sldMkLst>
          <pc:docMk/>
          <pc:sldMk cId="3269740056" sldId="836"/>
        </pc:sldMkLst>
        <pc:spChg chg="mod">
          <ac:chgData name="Cristian Chilipirea" userId="34ab170da5908fc4" providerId="LiveId" clId="{DFCF1A2B-AC08-4933-9280-F6BBF1F2638C}" dt="2021-02-18T22:51:55.736" v="966"/>
          <ac:spMkLst>
            <pc:docMk/>
            <pc:sldMk cId="3269740056" sldId="836"/>
            <ac:spMk id="3" creationId="{E3463DD8-B1DB-4ECF-90D0-42153A249113}"/>
          </ac:spMkLst>
        </pc:spChg>
        <pc:spChg chg="del">
          <ac:chgData name="Cristian Chilipirea" userId="34ab170da5908fc4" providerId="LiveId" clId="{DFCF1A2B-AC08-4933-9280-F6BBF1F2638C}" dt="2021-02-18T22:52:04.255" v="969" actId="478"/>
          <ac:spMkLst>
            <pc:docMk/>
            <pc:sldMk cId="3269740056" sldId="836"/>
            <ac:spMk id="4" creationId="{50E84AE4-CDCD-40E3-B7D2-CD87F9C87D6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5" creationId="{A87DF0CB-8DD4-47A2-9A3C-6E55365996F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6" creationId="{B59FC741-5D2C-4689-8AB4-699E564E754E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7" creationId="{43C10819-B500-4CB0-9439-9F4FA1D3C18C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8" creationId="{59B7A238-9D88-4398-8562-B3BA94E9D2A7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9" creationId="{9A67EFC9-3C24-49CF-BC09-38F215A688C1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0" creationId="{84F54814-0343-4918-A5B1-CD49A1CECF52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1" creationId="{2993CEBB-CBF6-42E1-82AF-3FF88D270A33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2" creationId="{A6985EE1-3CA2-4BE7-9AA2-265EBB05E1D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3" creationId="{07093F1F-1AC4-4BCB-8EB8-9BE54B50FF69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4" creationId="{9FD55F6C-2CF9-4A06-A68C-AC600336A9D8}"/>
          </ac:spMkLst>
        </pc:spChg>
        <pc:spChg chg="add mod">
          <ac:chgData name="Cristian Chilipirea" userId="34ab170da5908fc4" providerId="LiveId" clId="{DFCF1A2B-AC08-4933-9280-F6BBF1F2638C}" dt="2021-02-18T22:52:24.381" v="987" actId="1076"/>
          <ac:spMkLst>
            <pc:docMk/>
            <pc:sldMk cId="3269740056" sldId="836"/>
            <ac:spMk id="15" creationId="{B7E602B8-A380-43AF-8155-62935B5FD45F}"/>
          </ac:spMkLst>
        </pc:spChg>
        <pc:spChg chg="add mod">
          <ac:chgData name="Cristian Chilipirea" userId="34ab170da5908fc4" providerId="LiveId" clId="{DFCF1A2B-AC08-4933-9280-F6BBF1F2638C}" dt="2021-02-18T22:52:04.595" v="970"/>
          <ac:spMkLst>
            <pc:docMk/>
            <pc:sldMk cId="3269740056" sldId="836"/>
            <ac:spMk id="16" creationId="{A9F8FB06-A2DE-495E-AB8B-538662158FFD}"/>
          </ac:spMkLst>
        </pc:spChg>
      </pc:sldChg>
      <pc:sldChg chg="addSp delSp modSp new mod">
        <pc:chgData name="Cristian Chilipirea" userId="34ab170da5908fc4" providerId="LiveId" clId="{DFCF1A2B-AC08-4933-9280-F6BBF1F2638C}" dt="2021-02-18T22:52:54.042" v="999" actId="20577"/>
        <pc:sldMkLst>
          <pc:docMk/>
          <pc:sldMk cId="3299529361" sldId="837"/>
        </pc:sldMkLst>
        <pc:spChg chg="mod">
          <ac:chgData name="Cristian Chilipirea" userId="34ab170da5908fc4" providerId="LiveId" clId="{DFCF1A2B-AC08-4933-9280-F6BBF1F2638C}" dt="2021-02-18T22:52:37.588" v="989"/>
          <ac:spMkLst>
            <pc:docMk/>
            <pc:sldMk cId="3299529361" sldId="837"/>
            <ac:spMk id="3" creationId="{D18E3F53-D8B1-4284-93B1-D70BD2A763B5}"/>
          </ac:spMkLst>
        </pc:spChg>
        <pc:spChg chg="del">
          <ac:chgData name="Cristian Chilipirea" userId="34ab170da5908fc4" providerId="LiveId" clId="{DFCF1A2B-AC08-4933-9280-F6BBF1F2638C}" dt="2021-02-18T22:52:39.938" v="990" actId="478"/>
          <ac:spMkLst>
            <pc:docMk/>
            <pc:sldMk cId="3299529361" sldId="837"/>
            <ac:spMk id="4" creationId="{71A11A28-AD7B-4012-AC0A-C3D852AB7C78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5" creationId="{922857F9-A5B6-41FC-ACE7-CFB7CEB26DED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6" creationId="{EED33747-BD1E-4D5C-887E-A27462D2ED25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7" creationId="{D80A03FE-8679-4F47-8A1F-A2A42ED76C52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8" creationId="{045DF097-B512-4222-AF74-7BF9163B5D4E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9" creationId="{1C42653C-3CC2-496B-923D-ECDF03E46753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0" creationId="{4A0A5F16-F011-4A14-8516-038008C9647F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1" creationId="{796E5ECD-46E5-4B44-876D-8C65703656F4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2" creationId="{735185AC-0ABC-488B-B467-665F93DDDA87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3" creationId="{2D6BCDF0-B0A7-48E7-8365-B46509B959E1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4" creationId="{2A204691-49D0-4BA6-9A8C-3F6ACFC986EC}"/>
          </ac:spMkLst>
        </pc:spChg>
        <pc:spChg chg="add mod">
          <ac:chgData name="Cristian Chilipirea" userId="34ab170da5908fc4" providerId="LiveId" clId="{DFCF1A2B-AC08-4933-9280-F6BBF1F2638C}" dt="2021-02-18T22:52:54.042" v="999" actId="20577"/>
          <ac:spMkLst>
            <pc:docMk/>
            <pc:sldMk cId="3299529361" sldId="837"/>
            <ac:spMk id="15" creationId="{4513F188-A462-4122-BA8A-AC2AC18EEDF0}"/>
          </ac:spMkLst>
        </pc:spChg>
        <pc:spChg chg="add mod">
          <ac:chgData name="Cristian Chilipirea" userId="34ab170da5908fc4" providerId="LiveId" clId="{DFCF1A2B-AC08-4933-9280-F6BBF1F2638C}" dt="2021-02-18T22:52:47.069" v="992" actId="1076"/>
          <ac:spMkLst>
            <pc:docMk/>
            <pc:sldMk cId="3299529361" sldId="837"/>
            <ac:spMk id="16" creationId="{EB3215FF-EC15-4C1F-BDB3-0A0703048966}"/>
          </ac:spMkLst>
        </pc:spChg>
      </pc:sldChg>
      <pc:sldChg chg="addSp delSp modSp new mod">
        <pc:chgData name="Cristian Chilipirea" userId="34ab170da5908fc4" providerId="LiveId" clId="{DFCF1A2B-AC08-4933-9280-F6BBF1F2638C}" dt="2021-02-18T22:53:23.902" v="1013" actId="1076"/>
        <pc:sldMkLst>
          <pc:docMk/>
          <pc:sldMk cId="984875582" sldId="838"/>
        </pc:sldMkLst>
        <pc:spChg chg="mod">
          <ac:chgData name="Cristian Chilipirea" userId="34ab170da5908fc4" providerId="LiveId" clId="{DFCF1A2B-AC08-4933-9280-F6BBF1F2638C}" dt="2021-02-18T22:53:07.644" v="1001"/>
          <ac:spMkLst>
            <pc:docMk/>
            <pc:sldMk cId="984875582" sldId="838"/>
            <ac:spMk id="3" creationId="{4E928F80-1311-43CC-9CD6-35DF476C49EF}"/>
          </ac:spMkLst>
        </pc:spChg>
        <pc:spChg chg="del">
          <ac:chgData name="Cristian Chilipirea" userId="34ab170da5908fc4" providerId="LiveId" clId="{DFCF1A2B-AC08-4933-9280-F6BBF1F2638C}" dt="2021-02-18T22:53:09.210" v="1002" actId="478"/>
          <ac:spMkLst>
            <pc:docMk/>
            <pc:sldMk cId="984875582" sldId="838"/>
            <ac:spMk id="4" creationId="{E9E7F7FB-5BEF-47BE-ADE3-DBC8B57D9D05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5" creationId="{F9B82048-5D3B-485D-94B0-8640359927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6" creationId="{17E1CC44-902C-4BDC-AACF-0B006FC37F42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7" creationId="{29912B21-3BF9-41C0-B08D-1096AADC99CE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8" creationId="{7E4532AE-16B6-4080-B3E4-47F19E19205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9" creationId="{C78DB00B-2C7E-4C43-BE38-2B36A8E6C271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0" creationId="{A90CA213-1EBD-4579-BEEE-F5F85949D900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1" creationId="{382DAC0B-E517-4412-8645-353888AE99D9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2" creationId="{4D691408-34F5-43D7-9277-986F77819C4B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3" creationId="{E812E945-83FD-482D-AC9E-CED750049CDA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4" creationId="{FDFE4797-1E87-4D26-8CB5-F9376A914FC1}"/>
          </ac:spMkLst>
        </pc:spChg>
        <pc:spChg chg="add mod">
          <ac:chgData name="Cristian Chilipirea" userId="34ab170da5908fc4" providerId="LiveId" clId="{DFCF1A2B-AC08-4933-9280-F6BBF1F2638C}" dt="2021-02-18T22:53:23.902" v="1013" actId="1076"/>
          <ac:spMkLst>
            <pc:docMk/>
            <pc:sldMk cId="984875582" sldId="838"/>
            <ac:spMk id="15" creationId="{9B1F4B99-8BA9-46A0-A188-9286D9741426}"/>
          </ac:spMkLst>
        </pc:spChg>
        <pc:spChg chg="add mod">
          <ac:chgData name="Cristian Chilipirea" userId="34ab170da5908fc4" providerId="LiveId" clId="{DFCF1A2B-AC08-4933-9280-F6BBF1F2638C}" dt="2021-02-18T22:53:16.202" v="1005" actId="1076"/>
          <ac:spMkLst>
            <pc:docMk/>
            <pc:sldMk cId="984875582" sldId="838"/>
            <ac:spMk id="16" creationId="{825C5B3C-2735-473F-90F0-618E8760845E}"/>
          </ac:spMkLst>
        </pc:spChg>
      </pc:sldChg>
      <pc:sldChg chg="addSp delSp modSp new mod">
        <pc:chgData name="Cristian Chilipirea" userId="34ab170da5908fc4" providerId="LiveId" clId="{DFCF1A2B-AC08-4933-9280-F6BBF1F2638C}" dt="2021-02-18T22:53:43.282" v="1019" actId="1076"/>
        <pc:sldMkLst>
          <pc:docMk/>
          <pc:sldMk cId="2083498313" sldId="839"/>
        </pc:sldMkLst>
        <pc:spChg chg="mod">
          <ac:chgData name="Cristian Chilipirea" userId="34ab170da5908fc4" providerId="LiveId" clId="{DFCF1A2B-AC08-4933-9280-F6BBF1F2638C}" dt="2021-02-18T22:53:31.469" v="1015"/>
          <ac:spMkLst>
            <pc:docMk/>
            <pc:sldMk cId="2083498313" sldId="839"/>
            <ac:spMk id="3" creationId="{A7BB5E7C-FB2D-4D29-A74F-851E534866C0}"/>
          </ac:spMkLst>
        </pc:spChg>
        <pc:spChg chg="del">
          <ac:chgData name="Cristian Chilipirea" userId="34ab170da5908fc4" providerId="LiveId" clId="{DFCF1A2B-AC08-4933-9280-F6BBF1F2638C}" dt="2021-02-18T22:53:32.864" v="1016" actId="478"/>
          <ac:spMkLst>
            <pc:docMk/>
            <pc:sldMk cId="2083498313" sldId="839"/>
            <ac:spMk id="4" creationId="{3E02BEA0-5CC4-4B5C-9FCB-6731B74EB163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5" creationId="{E1E7FC42-AF65-4D91-A998-E0C10F3F471E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6" creationId="{1AA6C42C-C30B-4392-9A94-3DF2E51E8335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7" creationId="{762271FE-2B73-475C-B090-6E7A8FB4A59C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8" creationId="{4846CA80-4CAD-46EC-B350-351FDEDF28C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9" creationId="{293F7B3E-5A04-4947-AFC1-9532640C3CE8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0" creationId="{862A3248-317D-4CE6-AB46-0C1397BD40A9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1" creationId="{3FE14E86-1FD9-46CC-9F82-C9BE8C207A3A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2" creationId="{812604AC-4FEA-48E9-B125-3659AF9240D1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3" creationId="{F3243B65-1E72-4284-9BC0-C746EA27B2B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4" creationId="{98F5369D-68EB-42E4-A312-057B3A57DC32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5" creationId="{A8EE1610-73E2-4116-8607-286D5E562B6D}"/>
          </ac:spMkLst>
        </pc:spChg>
        <pc:spChg chg="add mod">
          <ac:chgData name="Cristian Chilipirea" userId="34ab170da5908fc4" providerId="LiveId" clId="{DFCF1A2B-AC08-4933-9280-F6BBF1F2638C}" dt="2021-02-18T22:53:43.282" v="1019" actId="1076"/>
          <ac:spMkLst>
            <pc:docMk/>
            <pc:sldMk cId="2083498313" sldId="839"/>
            <ac:spMk id="16" creationId="{E85A561C-4448-43E3-AC44-A21A8A45842D}"/>
          </ac:spMkLst>
        </pc:spChg>
      </pc:sldChg>
      <pc:sldChg chg="addSp delSp modSp new mod">
        <pc:chgData name="Cristian Chilipirea" userId="34ab170da5908fc4" providerId="LiveId" clId="{DFCF1A2B-AC08-4933-9280-F6BBF1F2638C}" dt="2021-02-18T22:54:12.023" v="1026" actId="1076"/>
        <pc:sldMkLst>
          <pc:docMk/>
          <pc:sldMk cId="2957261024" sldId="840"/>
        </pc:sldMkLst>
        <pc:spChg chg="mod">
          <ac:chgData name="Cristian Chilipirea" userId="34ab170da5908fc4" providerId="LiveId" clId="{DFCF1A2B-AC08-4933-9280-F6BBF1F2638C}" dt="2021-02-18T22:53:52.621" v="1021"/>
          <ac:spMkLst>
            <pc:docMk/>
            <pc:sldMk cId="2957261024" sldId="840"/>
            <ac:spMk id="3" creationId="{A00C8740-56A2-4978-A8FE-3298995A9EFC}"/>
          </ac:spMkLst>
        </pc:spChg>
        <pc:spChg chg="del">
          <ac:chgData name="Cristian Chilipirea" userId="34ab170da5908fc4" providerId="LiveId" clId="{DFCF1A2B-AC08-4933-9280-F6BBF1F2638C}" dt="2021-02-18T22:53:54.584" v="1022" actId="478"/>
          <ac:spMkLst>
            <pc:docMk/>
            <pc:sldMk cId="2957261024" sldId="840"/>
            <ac:spMk id="4" creationId="{C563119A-9E2D-418F-8E87-3E70280D5F4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5" creationId="{C5698358-2845-4942-B34E-566461FEDD7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6" creationId="{ABC22005-8A4A-49D1-99C5-549D75E949E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7" creationId="{7DB1081C-F223-47D7-9420-ACFB566FAC94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8" creationId="{44D02C39-BDC3-43B5-A506-E40ACEF58219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9" creationId="{C8D9D6F4-12E0-4310-A02F-F5394C03E8E8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0" creationId="{4F8BBBD6-8609-4230-ABF9-6DF0B1D0341B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1" creationId="{E050DEA7-FE12-41EF-B41D-EEBF0D44BC22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2" creationId="{A62D8F39-E5A2-47E6-9666-09635C677C97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3" creationId="{FEE7B2E8-C309-4941-AE04-8C394796B28F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4" creationId="{171492CD-08DC-4A6B-9823-DF06C180B055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5" creationId="{1FF68D84-D3D4-438D-B485-4D443C9B9CC6}"/>
          </ac:spMkLst>
        </pc:spChg>
        <pc:spChg chg="add mod">
          <ac:chgData name="Cristian Chilipirea" userId="34ab170da5908fc4" providerId="LiveId" clId="{DFCF1A2B-AC08-4933-9280-F6BBF1F2638C}" dt="2021-02-18T22:54:12.023" v="1026" actId="1076"/>
          <ac:spMkLst>
            <pc:docMk/>
            <pc:sldMk cId="2957261024" sldId="840"/>
            <ac:spMk id="16" creationId="{CC801EE1-B386-4F89-BACD-4F4288B61D4D}"/>
          </ac:spMkLst>
        </pc:spChg>
      </pc:sldChg>
      <pc:sldChg chg="addSp delSp modSp new mod">
        <pc:chgData name="Cristian Chilipirea" userId="34ab170da5908fc4" providerId="LiveId" clId="{DFCF1A2B-AC08-4933-9280-F6BBF1F2638C}" dt="2021-02-18T22:54:40.823" v="1031" actId="1076"/>
        <pc:sldMkLst>
          <pc:docMk/>
          <pc:sldMk cId="2494277124" sldId="841"/>
        </pc:sldMkLst>
        <pc:spChg chg="mod">
          <ac:chgData name="Cristian Chilipirea" userId="34ab170da5908fc4" providerId="LiveId" clId="{DFCF1A2B-AC08-4933-9280-F6BBF1F2638C}" dt="2021-02-18T22:54:29.108" v="1028"/>
          <ac:spMkLst>
            <pc:docMk/>
            <pc:sldMk cId="2494277124" sldId="841"/>
            <ac:spMk id="3" creationId="{7315DC75-061F-4C87-9969-E35337C9D95E}"/>
          </ac:spMkLst>
        </pc:spChg>
        <pc:spChg chg="del">
          <ac:chgData name="Cristian Chilipirea" userId="34ab170da5908fc4" providerId="LiveId" clId="{DFCF1A2B-AC08-4933-9280-F6BBF1F2638C}" dt="2021-02-18T22:54:33.970" v="1029" actId="478"/>
          <ac:spMkLst>
            <pc:docMk/>
            <pc:sldMk cId="2494277124" sldId="841"/>
            <ac:spMk id="4" creationId="{287D0769-F36C-4C0C-AEF8-AC8B58A6C03B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5" creationId="{0956B10E-096B-4805-96C2-6272E5EF0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6" creationId="{079672C5-5CC5-4BE9-948D-2BCEC0A4957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7" creationId="{F78494C4-DF57-4666-90B8-A82CEF6BEC6C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8" creationId="{649F1D84-13D2-48E3-A0DD-0972E4E710A0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9" creationId="{A753490A-C7A5-4E26-B5AB-A40E5033EB23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0" creationId="{6B51BDBF-EA73-455A-AEFA-E79331788FC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1" creationId="{8115B6C6-DAC0-4C69-8888-7E019AC31E4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2" creationId="{8BBDE7EA-FE3E-42D6-9F6C-A6CF12B34721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3" creationId="{584D9DD8-DBB1-4477-8805-048D34AF5B98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4" creationId="{B505F948-13DD-4CBA-B16C-79B25A0D757D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5" creationId="{4D1A31A7-4BE9-4AF0-B16E-E215761699EF}"/>
          </ac:spMkLst>
        </pc:spChg>
        <pc:spChg chg="add mod">
          <ac:chgData name="Cristian Chilipirea" userId="34ab170da5908fc4" providerId="LiveId" clId="{DFCF1A2B-AC08-4933-9280-F6BBF1F2638C}" dt="2021-02-18T22:54:40.823" v="1031" actId="1076"/>
          <ac:spMkLst>
            <pc:docMk/>
            <pc:sldMk cId="2494277124" sldId="841"/>
            <ac:spMk id="16" creationId="{54B7C958-BF84-4B0D-B527-8F4E7C67AD08}"/>
          </ac:spMkLst>
        </pc:spChg>
      </pc:sldChg>
      <pc:sldChg chg="addSp delSp modSp new mod">
        <pc:chgData name="Cristian Chilipirea" userId="34ab170da5908fc4" providerId="LiveId" clId="{DFCF1A2B-AC08-4933-9280-F6BBF1F2638C}" dt="2021-02-18T22:56:30.573" v="1050"/>
        <pc:sldMkLst>
          <pc:docMk/>
          <pc:sldMk cId="3970666484" sldId="842"/>
        </pc:sldMkLst>
        <pc:spChg chg="mod">
          <ac:chgData name="Cristian Chilipirea" userId="34ab170da5908fc4" providerId="LiveId" clId="{DFCF1A2B-AC08-4933-9280-F6BBF1F2638C}" dt="2021-02-18T22:56:30.573" v="1050"/>
          <ac:spMkLst>
            <pc:docMk/>
            <pc:sldMk cId="3970666484" sldId="842"/>
            <ac:spMk id="3" creationId="{A348AC5E-1FD4-4EE1-B6C5-4DBC8971D11C}"/>
          </ac:spMkLst>
        </pc:spChg>
        <pc:spChg chg="del">
          <ac:chgData name="Cristian Chilipirea" userId="34ab170da5908fc4" providerId="LiveId" clId="{DFCF1A2B-AC08-4933-9280-F6BBF1F2638C}" dt="2021-02-18T22:54:52.486" v="1033" actId="478"/>
          <ac:spMkLst>
            <pc:docMk/>
            <pc:sldMk cId="3970666484" sldId="842"/>
            <ac:spMk id="4" creationId="{C558D499-4C32-4088-BD97-4CBC651AF8C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5" creationId="{CFEFFA81-111D-4E38-8DCF-0F130F32CFBD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6" creationId="{1B5C2B5D-1EC7-4FF1-A31F-4A1C37FB9C4D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7" creationId="{B23A194F-7C04-4ACB-A4B3-8DE852EA3AD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8" creationId="{3ACA2951-319A-4238-8628-0DBB993A5447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9" creationId="{386FE15A-C3E2-4778-BF16-6AD8A227EA33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0" creationId="{E877C0A4-BE79-4B18-BE47-4EB87FFDFF44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1" creationId="{8D17ADCE-2F3E-43BF-BB19-CB10806F00DA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2" creationId="{3A451E5B-E73C-48A3-B8B8-2A9FB92F8C6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3" creationId="{7F558D2A-2C4F-4A72-A204-50F4E841D619}"/>
          </ac:spMkLst>
        </pc:spChg>
        <pc:spChg chg="add mod">
          <ac:chgData name="Cristian Chilipirea" userId="34ab170da5908fc4" providerId="LiveId" clId="{DFCF1A2B-AC08-4933-9280-F6BBF1F2638C}" dt="2021-02-18T22:56:05.803" v="1036" actId="207"/>
          <ac:spMkLst>
            <pc:docMk/>
            <pc:sldMk cId="3970666484" sldId="842"/>
            <ac:spMk id="14" creationId="{A2CDB4B9-E08E-4070-86F3-A49E3FC6203A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5" creationId="{B0D7A909-AE3D-4202-B4F5-C9AD65D75049}"/>
          </ac:spMkLst>
        </pc:spChg>
        <pc:spChg chg="add mod">
          <ac:chgData name="Cristian Chilipirea" userId="34ab170da5908fc4" providerId="LiveId" clId="{DFCF1A2B-AC08-4933-9280-F6BBF1F2638C}" dt="2021-02-18T22:54:59.715" v="1035" actId="1076"/>
          <ac:spMkLst>
            <pc:docMk/>
            <pc:sldMk cId="3970666484" sldId="842"/>
            <ac:spMk id="16" creationId="{FD134B33-1306-478F-9CB0-B81FE67B2EC7}"/>
          </ac:spMkLst>
        </pc:spChg>
        <pc:spChg chg="add mod">
          <ac:chgData name="Cristian Chilipirea" userId="34ab170da5908fc4" providerId="LiveId" clId="{DFCF1A2B-AC08-4933-9280-F6BBF1F2638C}" dt="2021-02-18T22:56:17.478" v="1042" actId="20577"/>
          <ac:spMkLst>
            <pc:docMk/>
            <pc:sldMk cId="3970666484" sldId="842"/>
            <ac:spMk id="17" creationId="{4FFEC7F8-1542-4D34-9CB8-8528A663F9C1}"/>
          </ac:spMkLst>
        </pc:spChg>
        <pc:spChg chg="add mod">
          <ac:chgData name="Cristian Chilipirea" userId="34ab170da5908fc4" providerId="LiveId" clId="{DFCF1A2B-AC08-4933-9280-F6BBF1F2638C}" dt="2021-02-18T22:56:20.974" v="1048" actId="20577"/>
          <ac:spMkLst>
            <pc:docMk/>
            <pc:sldMk cId="3970666484" sldId="842"/>
            <ac:spMk id="18" creationId="{9F10D5D1-D043-4F11-B4E1-75553B4BB9EF}"/>
          </ac:spMkLst>
        </pc:spChg>
      </pc:sldChg>
      <pc:sldChg chg="addSp delSp modSp new mod">
        <pc:chgData name="Cristian Chilipirea" userId="34ab170da5908fc4" providerId="LiveId" clId="{DFCF1A2B-AC08-4933-9280-F6BBF1F2638C}" dt="2021-02-18T22:57:47.679" v="1072" actId="1076"/>
        <pc:sldMkLst>
          <pc:docMk/>
          <pc:sldMk cId="2315602645" sldId="843"/>
        </pc:sldMkLst>
        <pc:spChg chg="mod">
          <ac:chgData name="Cristian Chilipirea" userId="34ab170da5908fc4" providerId="LiveId" clId="{DFCF1A2B-AC08-4933-9280-F6BBF1F2638C}" dt="2021-02-18T22:56:34.132" v="1051"/>
          <ac:spMkLst>
            <pc:docMk/>
            <pc:sldMk cId="2315602645" sldId="843"/>
            <ac:spMk id="3" creationId="{0C40352A-F63F-4737-A8D4-58107E2409AF}"/>
          </ac:spMkLst>
        </pc:spChg>
        <pc:spChg chg="del">
          <ac:chgData name="Cristian Chilipirea" userId="34ab170da5908fc4" providerId="LiveId" clId="{DFCF1A2B-AC08-4933-9280-F6BBF1F2638C}" dt="2021-02-18T22:56:35.763" v="1052" actId="478"/>
          <ac:spMkLst>
            <pc:docMk/>
            <pc:sldMk cId="2315602645" sldId="843"/>
            <ac:spMk id="4" creationId="{03F47500-9940-4781-975E-233B2C880369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5" creationId="{7580BC3E-EBF6-41D6-9BCB-AD3B8DD822B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6" creationId="{F63CD939-DE6D-48BE-9F74-CF43036B54F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7" creationId="{BE080FBB-913C-4262-A3D3-990B64EFB772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8" creationId="{58DD544E-C3EF-4951-BF75-79F9C91A93D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9" creationId="{0EE37604-9ED5-48DD-875C-A47FFE27C35B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0" creationId="{AB5F209A-A8EC-4BDD-9862-1A39F8E8168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1" creationId="{48D4054C-7810-4212-88A8-64D337D59B7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2" creationId="{746B1D17-C802-4A68-93C8-837A5E27D00E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3" creationId="{0EF08E88-B976-4846-A061-526C70EB0466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4" creationId="{2664A97B-9049-442F-8B71-7303953B363C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5" creationId="{D0D0DBB9-CF76-46C9-B3F9-4B25B5B01EF1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6" creationId="{84100A7E-4EF0-46C8-836C-8189A950C365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7" creationId="{B2131727-A39D-4216-9344-60124951225D}"/>
          </ac:spMkLst>
        </pc:spChg>
        <pc:spChg chg="add mod">
          <ac:chgData name="Cristian Chilipirea" userId="34ab170da5908fc4" providerId="LiveId" clId="{DFCF1A2B-AC08-4933-9280-F6BBF1F2638C}" dt="2021-02-18T22:57:47.679" v="1072" actId="1076"/>
          <ac:spMkLst>
            <pc:docMk/>
            <pc:sldMk cId="2315602645" sldId="843"/>
            <ac:spMk id="18" creationId="{7FAC89A7-B27B-4AD1-BF8D-B7D6929D11EC}"/>
          </ac:spMkLst>
        </pc:spChg>
      </pc:sldChg>
      <pc:sldChg chg="addSp delSp modSp new mod">
        <pc:chgData name="Cristian Chilipirea" userId="34ab170da5908fc4" providerId="LiveId" clId="{DFCF1A2B-AC08-4933-9280-F6BBF1F2638C}" dt="2021-02-18T22:58:24.795" v="1090" actId="20577"/>
        <pc:sldMkLst>
          <pc:docMk/>
          <pc:sldMk cId="1469169806" sldId="844"/>
        </pc:sldMkLst>
        <pc:spChg chg="mod">
          <ac:chgData name="Cristian Chilipirea" userId="34ab170da5908fc4" providerId="LiveId" clId="{DFCF1A2B-AC08-4933-9280-F6BBF1F2638C}" dt="2021-02-18T22:57:59.169" v="1074"/>
          <ac:spMkLst>
            <pc:docMk/>
            <pc:sldMk cId="1469169806" sldId="844"/>
            <ac:spMk id="3" creationId="{195918C9-BD09-4826-81EF-EEE7061EEC2D}"/>
          </ac:spMkLst>
        </pc:spChg>
        <pc:spChg chg="del">
          <ac:chgData name="Cristian Chilipirea" userId="34ab170da5908fc4" providerId="LiveId" clId="{DFCF1A2B-AC08-4933-9280-F6BBF1F2638C}" dt="2021-02-18T22:58:06.850" v="1075" actId="478"/>
          <ac:spMkLst>
            <pc:docMk/>
            <pc:sldMk cId="1469169806" sldId="844"/>
            <ac:spMk id="4" creationId="{8B4FE503-466A-4B17-A2C2-D04075D8858B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5" creationId="{9F1C855A-A089-45DD-A417-A517B6218E4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6" creationId="{5EB8CE71-E698-4AFE-B893-91FC714CEB8A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7" creationId="{98C03D2F-D525-4EDE-B4F5-520136C42AE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8" creationId="{0FA6C10E-46FF-49ED-BD66-444699A2BC4C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9" creationId="{11F3A58C-E750-4AEE-9896-395E31BAFE8F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0" creationId="{C03CC158-5581-4B74-A788-77CF3522FA36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1" creationId="{3BD6E984-3240-4456-8B9A-0300A19D4C8D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2" creationId="{01E8483F-E64F-4B95-9583-65D4B63B0388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3" creationId="{A3224EFA-8FCB-4C4E-B5FB-939F62C3E103}"/>
          </ac:spMkLst>
        </pc:spChg>
        <pc:spChg chg="add mod">
          <ac:chgData name="Cristian Chilipirea" userId="34ab170da5908fc4" providerId="LiveId" clId="{DFCF1A2B-AC08-4933-9280-F6BBF1F2638C}" dt="2021-02-18T22:58:17.443" v="1078" actId="207"/>
          <ac:spMkLst>
            <pc:docMk/>
            <pc:sldMk cId="1469169806" sldId="844"/>
            <ac:spMk id="14" creationId="{45F26741-F02F-4A46-9E81-E8619B03EB8E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5" creationId="{6624CEA1-1FB5-498A-B2EC-4A448E95CD45}"/>
          </ac:spMkLst>
        </pc:spChg>
        <pc:spChg chg="add mod">
          <ac:chgData name="Cristian Chilipirea" userId="34ab170da5908fc4" providerId="LiveId" clId="{DFCF1A2B-AC08-4933-9280-F6BBF1F2638C}" dt="2021-02-18T22:58:10.661" v="1077" actId="1076"/>
          <ac:spMkLst>
            <pc:docMk/>
            <pc:sldMk cId="1469169806" sldId="844"/>
            <ac:spMk id="16" creationId="{9B135EA7-E021-41D4-959D-A91D5EB495E9}"/>
          </ac:spMkLst>
        </pc:spChg>
        <pc:spChg chg="add mod">
          <ac:chgData name="Cristian Chilipirea" userId="34ab170da5908fc4" providerId="LiveId" clId="{DFCF1A2B-AC08-4933-9280-F6BBF1F2638C}" dt="2021-02-18T22:58:22.271" v="1084" actId="20577"/>
          <ac:spMkLst>
            <pc:docMk/>
            <pc:sldMk cId="1469169806" sldId="844"/>
            <ac:spMk id="17" creationId="{D63BCFAE-CA36-4354-865B-0E66C25BC874}"/>
          </ac:spMkLst>
        </pc:spChg>
        <pc:spChg chg="add mod">
          <ac:chgData name="Cristian Chilipirea" userId="34ab170da5908fc4" providerId="LiveId" clId="{DFCF1A2B-AC08-4933-9280-F6BBF1F2638C}" dt="2021-02-18T22:58:24.795" v="1090" actId="20577"/>
          <ac:spMkLst>
            <pc:docMk/>
            <pc:sldMk cId="1469169806" sldId="844"/>
            <ac:spMk id="18" creationId="{DA656309-D949-4335-A596-5B652980828D}"/>
          </ac:spMkLst>
        </pc:spChg>
      </pc:sldChg>
      <pc:sldChg chg="addSp delSp modSp new mod">
        <pc:chgData name="Cristian Chilipirea" userId="34ab170da5908fc4" providerId="LiveId" clId="{DFCF1A2B-AC08-4933-9280-F6BBF1F2638C}" dt="2021-02-18T23:01:57.765" v="1116" actId="20577"/>
        <pc:sldMkLst>
          <pc:docMk/>
          <pc:sldMk cId="2854492028" sldId="845"/>
        </pc:sldMkLst>
        <pc:spChg chg="mod">
          <ac:chgData name="Cristian Chilipirea" userId="34ab170da5908fc4" providerId="LiveId" clId="{DFCF1A2B-AC08-4933-9280-F6BBF1F2638C}" dt="2021-02-18T22:58:41.608" v="1096"/>
          <ac:spMkLst>
            <pc:docMk/>
            <pc:sldMk cId="2854492028" sldId="845"/>
            <ac:spMk id="3" creationId="{0A48081F-F2C6-4BFE-98CC-13609857BB1D}"/>
          </ac:spMkLst>
        </pc:spChg>
        <pc:spChg chg="del">
          <ac:chgData name="Cristian Chilipirea" userId="34ab170da5908fc4" providerId="LiveId" clId="{DFCF1A2B-AC08-4933-9280-F6BBF1F2638C}" dt="2021-02-18T22:58:58.326" v="1101" actId="478"/>
          <ac:spMkLst>
            <pc:docMk/>
            <pc:sldMk cId="2854492028" sldId="845"/>
            <ac:spMk id="4" creationId="{BF37CED5-D879-4FFE-9AB7-5E1A405CC16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5" creationId="{D5336DAC-F5D3-401E-8B81-A52CCBAA7AD5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6" creationId="{531D71C6-F34F-4CE7-A98C-5846AFFD88CC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7" creationId="{BD3D7788-94EA-4816-808C-837BF538FC7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8" creationId="{320B1CB8-E549-43B6-81B7-20B06824E70E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9" creationId="{C773E658-E691-4149-9E79-966FAA4EC2F2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0" creationId="{6806D89F-20B4-4677-9F74-1183AD8B46A0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1" creationId="{56F069A6-F673-4B46-ABB2-67E61B9141D7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2" creationId="{45CD1790-5F9F-4B37-8686-3A55159CEDC8}"/>
          </ac:spMkLst>
        </pc:spChg>
        <pc:spChg chg="add mod">
          <ac:chgData name="Cristian Chilipirea" userId="34ab170da5908fc4" providerId="LiveId" clId="{DFCF1A2B-AC08-4933-9280-F6BBF1F2638C}" dt="2021-02-18T22:59:11.473" v="1104" actId="207"/>
          <ac:spMkLst>
            <pc:docMk/>
            <pc:sldMk cId="2854492028" sldId="845"/>
            <ac:spMk id="13" creationId="{38DB2ECD-37A4-4406-9AD4-A8CD3B08C1D9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4" creationId="{D325FB1D-8CDB-4DEA-8AD7-F4E30549E3DE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5" creationId="{148C3645-4B78-4FF3-99A3-9E08C56032B8}"/>
          </ac:spMkLst>
        </pc:spChg>
        <pc:spChg chg="add mod">
          <ac:chgData name="Cristian Chilipirea" userId="34ab170da5908fc4" providerId="LiveId" clId="{DFCF1A2B-AC08-4933-9280-F6BBF1F2638C}" dt="2021-02-18T22:59:02.759" v="1103" actId="1076"/>
          <ac:spMkLst>
            <pc:docMk/>
            <pc:sldMk cId="2854492028" sldId="845"/>
            <ac:spMk id="16" creationId="{0B2D15E5-3C83-446C-B163-60E887DE8B18}"/>
          </ac:spMkLst>
        </pc:spChg>
        <pc:spChg chg="add mod">
          <ac:chgData name="Cristian Chilipirea" userId="34ab170da5908fc4" providerId="LiveId" clId="{DFCF1A2B-AC08-4933-9280-F6BBF1F2638C}" dt="2021-02-18T23:01:55.333" v="1110" actId="20577"/>
          <ac:spMkLst>
            <pc:docMk/>
            <pc:sldMk cId="2854492028" sldId="845"/>
            <ac:spMk id="17" creationId="{28932C56-D82D-4765-B902-9D5890EA8809}"/>
          </ac:spMkLst>
        </pc:spChg>
        <pc:spChg chg="add mod">
          <ac:chgData name="Cristian Chilipirea" userId="34ab170da5908fc4" providerId="LiveId" clId="{DFCF1A2B-AC08-4933-9280-F6BBF1F2638C}" dt="2021-02-18T23:01:57.765" v="1116" actId="20577"/>
          <ac:spMkLst>
            <pc:docMk/>
            <pc:sldMk cId="2854492028" sldId="845"/>
            <ac:spMk id="18" creationId="{A4FDEA5C-55B3-483C-8FC7-914629AA0B39}"/>
          </ac:spMkLst>
        </pc:spChg>
      </pc:sldChg>
      <pc:sldChg chg="addSp delSp modSp new mod">
        <pc:chgData name="Cristian Chilipirea" userId="34ab170da5908fc4" providerId="LiveId" clId="{DFCF1A2B-AC08-4933-9280-F6BBF1F2638C}" dt="2021-02-18T23:02:30.510" v="1134" actId="20577"/>
        <pc:sldMkLst>
          <pc:docMk/>
          <pc:sldMk cId="3908496365" sldId="846"/>
        </pc:sldMkLst>
        <pc:spChg chg="mod">
          <ac:chgData name="Cristian Chilipirea" userId="34ab170da5908fc4" providerId="LiveId" clId="{DFCF1A2B-AC08-4933-9280-F6BBF1F2638C}" dt="2021-02-18T22:58:43.919" v="1097"/>
          <ac:spMkLst>
            <pc:docMk/>
            <pc:sldMk cId="3908496365" sldId="846"/>
            <ac:spMk id="3" creationId="{CF02A1FB-2ED8-42A6-8217-1E95BF9CA8A8}"/>
          </ac:spMkLst>
        </pc:spChg>
        <pc:spChg chg="del">
          <ac:chgData name="Cristian Chilipirea" userId="34ab170da5908fc4" providerId="LiveId" clId="{DFCF1A2B-AC08-4933-9280-F6BBF1F2638C}" dt="2021-02-18T23:02:01.765" v="1117" actId="478"/>
          <ac:spMkLst>
            <pc:docMk/>
            <pc:sldMk cId="3908496365" sldId="846"/>
            <ac:spMk id="4" creationId="{25CF35B3-B3AA-4804-92DC-1AF112F3A81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5" creationId="{449420AF-5F1B-41EC-88FF-4303D055DF7F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6" creationId="{7B7F0FC2-BD84-4629-A955-C5405A2B28B4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7" creationId="{F2D8B196-61D4-47F2-9C9F-2F050080B3C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8" creationId="{C5CE7DAE-7AD6-4411-B2AF-A52E61BD3D32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9" creationId="{D399687B-E1D6-4E45-A363-33CA3EFA65E3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0" creationId="{650050B8-F3CA-4861-AC1D-177E4AA77CC9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1" creationId="{01643732-B47D-47F0-B910-85EE1A5CD845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2" creationId="{06C10470-8974-4F6D-93C4-7E95B38BF861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3" creationId="{F0530A5D-AAF7-4348-85B6-438EB665FFDB}"/>
          </ac:spMkLst>
        </pc:spChg>
        <pc:spChg chg="add mod">
          <ac:chgData name="Cristian Chilipirea" userId="34ab170da5908fc4" providerId="LiveId" clId="{DFCF1A2B-AC08-4933-9280-F6BBF1F2638C}" dt="2021-02-18T23:02:18.898" v="1121" actId="207"/>
          <ac:spMkLst>
            <pc:docMk/>
            <pc:sldMk cId="3908496365" sldId="846"/>
            <ac:spMk id="14" creationId="{205E94CB-05AA-42B7-946B-AF6C3693D005}"/>
          </ac:spMkLst>
        </pc:spChg>
        <pc:spChg chg="add mod">
          <ac:chgData name="Cristian Chilipirea" userId="34ab170da5908fc4" providerId="LiveId" clId="{DFCF1A2B-AC08-4933-9280-F6BBF1F2638C}" dt="2021-02-18T23:02:13.050" v="1119" actId="1076"/>
          <ac:spMkLst>
            <pc:docMk/>
            <pc:sldMk cId="3908496365" sldId="846"/>
            <ac:spMk id="15" creationId="{A117BA6C-749C-4FB3-BD8E-0CA41DB7BF96}"/>
          </ac:spMkLst>
        </pc:spChg>
        <pc:spChg chg="add mod">
          <ac:chgData name="Cristian Chilipirea" userId="34ab170da5908fc4" providerId="LiveId" clId="{DFCF1A2B-AC08-4933-9280-F6BBF1F2638C}" dt="2021-02-18T23:02:22.039" v="1122" actId="207"/>
          <ac:spMkLst>
            <pc:docMk/>
            <pc:sldMk cId="3908496365" sldId="846"/>
            <ac:spMk id="16" creationId="{4DF8F96B-98F3-455F-A250-7E825748D183}"/>
          </ac:spMkLst>
        </pc:spChg>
        <pc:spChg chg="add mod">
          <ac:chgData name="Cristian Chilipirea" userId="34ab170da5908fc4" providerId="LiveId" clId="{DFCF1A2B-AC08-4933-9280-F6BBF1F2638C}" dt="2021-02-18T23:02:27.134" v="1128" actId="20577"/>
          <ac:spMkLst>
            <pc:docMk/>
            <pc:sldMk cId="3908496365" sldId="846"/>
            <ac:spMk id="17" creationId="{7652986E-9CF7-4005-9E8E-9E075D5C9068}"/>
          </ac:spMkLst>
        </pc:spChg>
        <pc:spChg chg="add mod">
          <ac:chgData name="Cristian Chilipirea" userId="34ab170da5908fc4" providerId="LiveId" clId="{DFCF1A2B-AC08-4933-9280-F6BBF1F2638C}" dt="2021-02-18T23:02:30.510" v="1134" actId="20577"/>
          <ac:spMkLst>
            <pc:docMk/>
            <pc:sldMk cId="3908496365" sldId="846"/>
            <ac:spMk id="18" creationId="{41C4E031-9C66-4340-AED8-C5700A3D40FB}"/>
          </ac:spMkLst>
        </pc:spChg>
      </pc:sldChg>
      <pc:sldChg chg="addSp delSp modSp new mod">
        <pc:chgData name="Cristian Chilipirea" userId="34ab170da5908fc4" providerId="LiveId" clId="{DFCF1A2B-AC08-4933-9280-F6BBF1F2638C}" dt="2021-02-18T23:03:32.762" v="1144" actId="20577"/>
        <pc:sldMkLst>
          <pc:docMk/>
          <pc:sldMk cId="1661936223" sldId="847"/>
        </pc:sldMkLst>
        <pc:spChg chg="mod">
          <ac:chgData name="Cristian Chilipirea" userId="34ab170da5908fc4" providerId="LiveId" clId="{DFCF1A2B-AC08-4933-9280-F6BBF1F2638C}" dt="2021-02-18T22:58:45.484" v="1098"/>
          <ac:spMkLst>
            <pc:docMk/>
            <pc:sldMk cId="1661936223" sldId="847"/>
            <ac:spMk id="3" creationId="{0F029C89-5AAE-45C7-87D5-2BB71BDB4FE2}"/>
          </ac:spMkLst>
        </pc:spChg>
        <pc:spChg chg="del">
          <ac:chgData name="Cristian Chilipirea" userId="34ab170da5908fc4" providerId="LiveId" clId="{DFCF1A2B-AC08-4933-9280-F6BBF1F2638C}" dt="2021-02-18T23:02:58.297" v="1135" actId="478"/>
          <ac:spMkLst>
            <pc:docMk/>
            <pc:sldMk cId="1661936223" sldId="847"/>
            <ac:spMk id="4" creationId="{ABA9F3AB-337C-4625-B0BA-361BD0E54F8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5" creationId="{1B9F3EAE-81F7-49F4-A9CF-8C24EC4C1BF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6" creationId="{F0D7C19E-53C9-405A-8F66-E96BBE7A9FCC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7" creationId="{4656258B-E421-4E5F-A720-D36C8C6BBAAA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8" creationId="{1B77720C-DB2D-4755-A838-E524576E6663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9" creationId="{4706F6C4-8E27-4108-BAE4-E6A6E0B75FF9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0" creationId="{5BA5DAFD-6E42-466F-9CA5-DDFAAE25C52D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1" creationId="{9216B552-CD7A-47E0-8A15-BA525C3435AB}"/>
          </ac:spMkLst>
        </pc:spChg>
        <pc:spChg chg="add mod">
          <ac:chgData name="Cristian Chilipirea" userId="34ab170da5908fc4" providerId="LiveId" clId="{DFCF1A2B-AC08-4933-9280-F6BBF1F2638C}" dt="2021-02-18T23:03:19.550" v="1137" actId="207"/>
          <ac:spMkLst>
            <pc:docMk/>
            <pc:sldMk cId="1661936223" sldId="847"/>
            <ac:spMk id="12" creationId="{E3490293-45B2-4749-9C22-07429B188FD0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3" creationId="{83C9840A-9D8F-4414-9B02-C8F9A2E7C8B8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4" creationId="{F316B8A6-AC2A-4306-998F-95883DEB2579}"/>
          </ac:spMkLst>
        </pc:spChg>
        <pc:spChg chg="add mod">
          <ac:chgData name="Cristian Chilipirea" userId="34ab170da5908fc4" providerId="LiveId" clId="{DFCF1A2B-AC08-4933-9280-F6BBF1F2638C}" dt="2021-02-18T23:03:32.762" v="1144" actId="20577"/>
          <ac:spMkLst>
            <pc:docMk/>
            <pc:sldMk cId="1661936223" sldId="847"/>
            <ac:spMk id="15" creationId="{7413FCA6-A5E9-428D-A5AF-1F1B8838C3DE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6" creationId="{FC2B35BB-24F1-472B-AEEA-B32D4C5569E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7" creationId="{8D00801F-8AEE-4437-B053-06EB56AF7485}"/>
          </ac:spMkLst>
        </pc:spChg>
        <pc:spChg chg="add mod">
          <ac:chgData name="Cristian Chilipirea" userId="34ab170da5908fc4" providerId="LiveId" clId="{DFCF1A2B-AC08-4933-9280-F6BBF1F2638C}" dt="2021-02-18T23:03:11.999" v="1136"/>
          <ac:spMkLst>
            <pc:docMk/>
            <pc:sldMk cId="1661936223" sldId="847"/>
            <ac:spMk id="18" creationId="{37BA4D75-A77A-4248-A336-756FEEA12773}"/>
          </ac:spMkLst>
        </pc:spChg>
      </pc:sldChg>
      <pc:sldChg chg="addSp delSp modSp new mod">
        <pc:chgData name="Cristian Chilipirea" userId="34ab170da5908fc4" providerId="LiveId" clId="{DFCF1A2B-AC08-4933-9280-F6BBF1F2638C}" dt="2021-02-18T23:07:18.126" v="1212" actId="14100"/>
        <pc:sldMkLst>
          <pc:docMk/>
          <pc:sldMk cId="3799593934" sldId="848"/>
        </pc:sldMkLst>
        <pc:spChg chg="mod">
          <ac:chgData name="Cristian Chilipirea" userId="34ab170da5908fc4" providerId="LiveId" clId="{DFCF1A2B-AC08-4933-9280-F6BBF1F2638C}" dt="2021-02-18T22:58:47.346" v="1099"/>
          <ac:spMkLst>
            <pc:docMk/>
            <pc:sldMk cId="3799593934" sldId="848"/>
            <ac:spMk id="3" creationId="{F010B94C-04A7-41F6-815A-0C73ED91B250}"/>
          </ac:spMkLst>
        </pc:spChg>
        <pc:spChg chg="del">
          <ac:chgData name="Cristian Chilipirea" userId="34ab170da5908fc4" providerId="LiveId" clId="{DFCF1A2B-AC08-4933-9280-F6BBF1F2638C}" dt="2021-02-18T23:06:41.175" v="1163" actId="478"/>
          <ac:spMkLst>
            <pc:docMk/>
            <pc:sldMk cId="3799593934" sldId="848"/>
            <ac:spMk id="4" creationId="{E5F4735C-7953-4C43-9395-01BCA48B4EE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5" creationId="{4BD10E16-DE8F-405D-B3DC-3393528E17DA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6" creationId="{FC79EF9D-1FA3-432D-A2E1-2AE8A8714FC2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7" creationId="{D09E016C-7964-4480-9490-C608D0BA06BE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8" creationId="{FC23B95E-ABC1-4BC0-A8D2-94AF336978BC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9" creationId="{D6086177-1A10-4263-97DC-EE63ACC15240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0" creationId="{2F2D9883-9E89-4617-B7E9-A30B5EA3F5EB}"/>
          </ac:spMkLst>
        </pc:spChg>
        <pc:spChg chg="add mod">
          <ac:chgData name="Cristian Chilipirea" userId="34ab170da5908fc4" providerId="LiveId" clId="{DFCF1A2B-AC08-4933-9280-F6BBF1F2638C}" dt="2021-02-18T23:06:53.858" v="1166" actId="207"/>
          <ac:spMkLst>
            <pc:docMk/>
            <pc:sldMk cId="3799593934" sldId="848"/>
            <ac:spMk id="11" creationId="{20D24DD0-6588-4A0F-B45E-A1AA580C4F76}"/>
          </ac:spMkLst>
        </pc:spChg>
        <pc:spChg chg="add mod">
          <ac:chgData name="Cristian Chilipirea" userId="34ab170da5908fc4" providerId="LiveId" clId="{DFCF1A2B-AC08-4933-9280-F6BBF1F2638C}" dt="2021-02-18T23:06:49.368" v="1165" actId="207"/>
          <ac:spMkLst>
            <pc:docMk/>
            <pc:sldMk cId="3799593934" sldId="848"/>
            <ac:spMk id="12" creationId="{FCB0260D-2400-4537-93BC-6CCC2B05D4B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3" creationId="{9DF38450-7E39-43F2-BE70-E9250B26AE7A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4" creationId="{21B6BE17-9970-4C61-B9FA-BB4993755677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5" creationId="{40AFED2E-FB3F-4037-AC47-D57E123E54F9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6" creationId="{CA9C22A0-3A58-4705-8330-0378A6DE4331}"/>
          </ac:spMkLst>
        </pc:spChg>
        <pc:spChg chg="add mod">
          <ac:chgData name="Cristian Chilipirea" userId="34ab170da5908fc4" providerId="LiveId" clId="{DFCF1A2B-AC08-4933-9280-F6BBF1F2638C}" dt="2021-02-18T23:06:41.702" v="1164"/>
          <ac:spMkLst>
            <pc:docMk/>
            <pc:sldMk cId="3799593934" sldId="848"/>
            <ac:spMk id="17" creationId="{0A9CC703-CB76-4C3B-BE15-30C1105AD720}"/>
          </ac:spMkLst>
        </pc:spChg>
        <pc:spChg chg="add mod">
          <ac:chgData name="Cristian Chilipirea" userId="34ab170da5908fc4" providerId="LiveId" clId="{DFCF1A2B-AC08-4933-9280-F6BBF1F2638C}" dt="2021-02-18T23:07:18.126" v="1212" actId="14100"/>
          <ac:spMkLst>
            <pc:docMk/>
            <pc:sldMk cId="3799593934" sldId="848"/>
            <ac:spMk id="18" creationId="{554BACB9-3170-498E-A922-21DDA460C8C7}"/>
          </ac:spMkLst>
        </pc:spChg>
      </pc:sldChg>
      <pc:sldChg chg="addSp delSp modSp new mod">
        <pc:chgData name="Cristian Chilipirea" userId="34ab170da5908fc4" providerId="LiveId" clId="{DFCF1A2B-AC08-4933-9280-F6BBF1F2638C}" dt="2021-02-18T23:08:58.401" v="1281" actId="20577"/>
        <pc:sldMkLst>
          <pc:docMk/>
          <pc:sldMk cId="4043449304" sldId="849"/>
        </pc:sldMkLst>
        <pc:spChg chg="mod">
          <ac:chgData name="Cristian Chilipirea" userId="34ab170da5908fc4" providerId="LiveId" clId="{DFCF1A2B-AC08-4933-9280-F6BBF1F2638C}" dt="2021-02-18T22:58:49.097" v="1100"/>
          <ac:spMkLst>
            <pc:docMk/>
            <pc:sldMk cId="4043449304" sldId="849"/>
            <ac:spMk id="3" creationId="{0A1D0472-3262-4D24-A48A-B5FA62DCC565}"/>
          </ac:spMkLst>
        </pc:spChg>
        <pc:spChg chg="del">
          <ac:chgData name="Cristian Chilipirea" userId="34ab170da5908fc4" providerId="LiveId" clId="{DFCF1A2B-AC08-4933-9280-F6BBF1F2638C}" dt="2021-02-18T23:08:35.034" v="1264" actId="478"/>
          <ac:spMkLst>
            <pc:docMk/>
            <pc:sldMk cId="4043449304" sldId="849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5" creationId="{0AD20F32-C2F9-4ACB-86BC-8484B07FABC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6" creationId="{3A4F1CF9-33A9-4EC0-BEB6-FACB55A72F44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7" creationId="{42F6417C-E29F-4935-BCE8-9C6878643BE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8" creationId="{4D085276-2A15-44FD-8697-E3CE5C8A4878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9" creationId="{7F6E91BD-26CB-4957-A5E1-208E88ADF3AE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0" creationId="{41A28E15-362F-487F-8562-252163634A3F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1" creationId="{AF69E805-7020-4752-BF00-4C7ED1A41BF3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2" creationId="{CF5FACE9-25D4-4288-B123-CEEA156BC35A}"/>
          </ac:spMkLst>
        </pc:spChg>
        <pc:spChg chg="add mod">
          <ac:chgData name="Cristian Chilipirea" userId="34ab170da5908fc4" providerId="LiveId" clId="{DFCF1A2B-AC08-4933-9280-F6BBF1F2638C}" dt="2021-02-18T23:08:43.057" v="1267" actId="207"/>
          <ac:spMkLst>
            <pc:docMk/>
            <pc:sldMk cId="4043449304" sldId="849"/>
            <ac:spMk id="13" creationId="{B5482144-8C87-4B6A-8B33-7F506C386952}"/>
          </ac:spMkLst>
        </pc:spChg>
        <pc:spChg chg="add mod">
          <ac:chgData name="Cristian Chilipirea" userId="34ab170da5908fc4" providerId="LiveId" clId="{DFCF1A2B-AC08-4933-9280-F6BBF1F2638C}" dt="2021-02-18T23:08:38.127" v="1266" actId="1076"/>
          <ac:spMkLst>
            <pc:docMk/>
            <pc:sldMk cId="4043449304" sldId="849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8:58.401" v="1281" actId="20577"/>
          <ac:spMkLst>
            <pc:docMk/>
            <pc:sldMk cId="4043449304" sldId="849"/>
            <ac:spMk id="15" creationId="{7A59C5B8-33E2-48BA-9B55-48A4A99E543C}"/>
          </ac:spMkLst>
        </pc:spChg>
        <pc:spChg chg="add mod">
          <ac:chgData name="Cristian Chilipirea" userId="34ab170da5908fc4" providerId="LiveId" clId="{DFCF1A2B-AC08-4933-9280-F6BBF1F2638C}" dt="2021-02-18T23:08:55.565" v="1275" actId="20577"/>
          <ac:spMkLst>
            <pc:docMk/>
            <pc:sldMk cId="4043449304" sldId="849"/>
            <ac:spMk id="16" creationId="{C558402C-B311-423F-BB84-7E722D4D7231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7" creationId="{6CB577AA-2430-4105-B3FE-A4ACD5C9048C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8" creationId="{97E9AA3C-3337-467B-9BBB-F69119A26966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19" creationId="{D1B26532-B66B-4E8F-A72D-B10DFD4C0DAA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0" creationId="{B59B9232-09BB-4A35-A9BD-94E45629F692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1" creationId="{A0AE7117-2C70-4969-A837-AEC4BC068005}"/>
          </ac:spMkLst>
        </pc:spChg>
        <pc:spChg chg="add mod">
          <ac:chgData name="Cristian Chilipirea" userId="34ab170da5908fc4" providerId="LiveId" clId="{DFCF1A2B-AC08-4933-9280-F6BBF1F2638C}" dt="2021-02-18T23:08:47.360" v="1268" actId="207"/>
          <ac:spMkLst>
            <pc:docMk/>
            <pc:sldMk cId="4043449304" sldId="849"/>
            <ac:spMk id="22" creationId="{3731C69F-9FBF-44E0-9FD1-EECB69CC3CDC}"/>
          </ac:spMkLst>
        </pc:spChg>
      </pc:sldChg>
      <pc:sldChg chg="modSp add mod">
        <pc:chgData name="Cristian Chilipirea" userId="34ab170da5908fc4" providerId="LiveId" clId="{DFCF1A2B-AC08-4933-9280-F6BBF1F2638C}" dt="2021-02-18T23:04:24.311" v="1162" actId="6549"/>
        <pc:sldMkLst>
          <pc:docMk/>
          <pc:sldMk cId="1447269556" sldId="850"/>
        </pc:sldMkLst>
        <pc:spChg chg="mod">
          <ac:chgData name="Cristian Chilipirea" userId="34ab170da5908fc4" providerId="LiveId" clId="{DFCF1A2B-AC08-4933-9280-F6BBF1F2638C}" dt="2021-02-18T23:04:24.311" v="1162" actId="6549"/>
          <ac:spMkLst>
            <pc:docMk/>
            <pc:sldMk cId="1447269556" sldId="850"/>
            <ac:spMk id="15" creationId="{7413FCA6-A5E9-428D-A5AF-1F1B8838C3DE}"/>
          </ac:spMkLst>
        </pc:spChg>
      </pc:sldChg>
      <pc:sldChg chg="add">
        <pc:chgData name="Cristian Chilipirea" userId="34ab170da5908fc4" providerId="LiveId" clId="{DFCF1A2B-AC08-4933-9280-F6BBF1F2638C}" dt="2021-02-18T23:04:18.159" v="1161" actId="2890"/>
        <pc:sldMkLst>
          <pc:docMk/>
          <pc:sldMk cId="1759586942" sldId="851"/>
        </pc:sldMkLst>
      </pc:sldChg>
      <pc:sldChg chg="modSp add mod">
        <pc:chgData name="Cristian Chilipirea" userId="34ab170da5908fc4" providerId="LiveId" clId="{DFCF1A2B-AC08-4933-9280-F6BBF1F2638C}" dt="2021-02-18T23:07:53.341" v="1260" actId="790"/>
        <pc:sldMkLst>
          <pc:docMk/>
          <pc:sldMk cId="1659756133" sldId="852"/>
        </pc:sldMkLst>
        <pc:spChg chg="mod">
          <ac:chgData name="Cristian Chilipirea" userId="34ab170da5908fc4" providerId="LiveId" clId="{DFCF1A2B-AC08-4933-9280-F6BBF1F2638C}" dt="2021-02-18T23:07:53.341" v="1260" actId="790"/>
          <ac:spMkLst>
            <pc:docMk/>
            <pc:sldMk cId="1659756133" sldId="852"/>
            <ac:spMk id="18" creationId="{554BACB9-3170-498E-A922-21DDA460C8C7}"/>
          </ac:spMkLst>
        </pc:spChg>
      </pc:sldChg>
      <pc:sldChg chg="addSp delSp modSp add mod">
        <pc:chgData name="Cristian Chilipirea" userId="34ab170da5908fc4" providerId="LiveId" clId="{DFCF1A2B-AC08-4933-9280-F6BBF1F2638C}" dt="2021-02-18T23:10:42.700" v="1295" actId="1076"/>
        <pc:sldMkLst>
          <pc:docMk/>
          <pc:sldMk cId="2794698390" sldId="853"/>
        </pc:sldMkLst>
        <pc:spChg chg="del">
          <ac:chgData name="Cristian Chilipirea" userId="34ab170da5908fc4" providerId="LiveId" clId="{DFCF1A2B-AC08-4933-9280-F6BBF1F2638C}" dt="2021-02-18T23:10:28.754" v="1291" actId="478"/>
          <ac:spMkLst>
            <pc:docMk/>
            <pc:sldMk cId="2794698390" sldId="853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7" creationId="{6AD9E684-02B9-4579-8878-9C65BDA60D95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9" creationId="{1BA5DE07-9CE6-4BBA-AF58-D9033313C9EC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0" creationId="{A29E1AEB-2374-4717-B2B4-CA2F579508C8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2" creationId="{30B14645-373D-42E3-83CB-835FB7D38EFB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4" creationId="{871E00F2-9750-46F9-B218-6BDF02789B10}"/>
          </ac:spMkLst>
        </pc:spChg>
        <pc:spChg chg="add mod">
          <ac:chgData name="Cristian Chilipirea" userId="34ab170da5908fc4" providerId="LiveId" clId="{DFCF1A2B-AC08-4933-9280-F6BBF1F2638C}" dt="2021-02-18T23:10:42.700" v="1295" actId="1076"/>
          <ac:spMkLst>
            <pc:docMk/>
            <pc:sldMk cId="2794698390" sldId="853"/>
            <ac:spMk id="16" creationId="{9C18260D-C0F4-4B34-BB6B-37653A5731B2}"/>
          </ac:spMkLst>
        </pc:sp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5" creationId="{10C7ED35-7E8C-45EB-90B7-3F9BD4DBAB64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6" creationId="{0FDB1222-444E-487D-9243-1DED9EF5F68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8" creationId="{50702591-4192-49F1-8610-8C35A3CF11FA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1" creationId="{E94EADC7-5D26-4427-803A-4C5EFA26D990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3" creationId="{42436373-39CA-4223-8585-D37D1791955F}"/>
          </ac:cxnSpMkLst>
        </pc:cxnChg>
        <pc:cxnChg chg="add mod">
          <ac:chgData name="Cristian Chilipirea" userId="34ab170da5908fc4" providerId="LiveId" clId="{DFCF1A2B-AC08-4933-9280-F6BBF1F2638C}" dt="2021-02-18T23:10:42.700" v="1295" actId="1076"/>
          <ac:cxnSpMkLst>
            <pc:docMk/>
            <pc:sldMk cId="2794698390" sldId="853"/>
            <ac:cxnSpMk id="15" creationId="{5F4B4118-BD31-40DE-855D-D415F3A3ABA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0:57.162" v="1299" actId="20577"/>
        <pc:sldMkLst>
          <pc:docMk/>
          <pc:sldMk cId="3823630321" sldId="854"/>
        </pc:sldMkLst>
        <pc:spChg chg="del">
          <ac:chgData name="Cristian Chilipirea" userId="34ab170da5908fc4" providerId="LiveId" clId="{DFCF1A2B-AC08-4933-9280-F6BBF1F2638C}" dt="2021-02-18T23:10:51.622" v="1296" actId="478"/>
          <ac:spMkLst>
            <pc:docMk/>
            <pc:sldMk cId="3823630321" sldId="854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7" creationId="{1F48FD16-6A94-4570-8D1D-85DE8D80FA3B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9" creationId="{B4154E9D-DAC0-454E-8DDD-F394145EE855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0" creationId="{A72C3A64-335E-4504-A931-CF3C3A98FB8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2" creationId="{CC4F1FC6-F15B-4B6F-8B0D-83711F546BE2}"/>
          </ac:spMkLst>
        </pc:spChg>
        <pc:spChg chg="add mod">
          <ac:chgData name="Cristian Chilipirea" userId="34ab170da5908fc4" providerId="LiveId" clId="{DFCF1A2B-AC08-4933-9280-F6BBF1F2638C}" dt="2021-02-18T23:10:55.301" v="1298" actId="1076"/>
          <ac:spMkLst>
            <pc:docMk/>
            <pc:sldMk cId="3823630321" sldId="854"/>
            <ac:spMk id="14" creationId="{D6182CC9-EFF5-456C-903B-0B28C363F804}"/>
          </ac:spMkLst>
        </pc:spChg>
        <pc:spChg chg="add mod">
          <ac:chgData name="Cristian Chilipirea" userId="34ab170da5908fc4" providerId="LiveId" clId="{DFCF1A2B-AC08-4933-9280-F6BBF1F2638C}" dt="2021-02-18T23:10:57.162" v="1299" actId="20577"/>
          <ac:spMkLst>
            <pc:docMk/>
            <pc:sldMk cId="3823630321" sldId="854"/>
            <ac:spMk id="16" creationId="{7235F704-1960-4955-B5B2-EDF26B48C67A}"/>
          </ac:spMkLst>
        </pc:sp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5" creationId="{EB4460AA-9A3F-45AC-882F-9C1611259835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6" creationId="{FFB2D299-7C09-4817-9833-CF10049EED10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8" creationId="{589C7B61-6E1D-4D1C-B501-47A40FB20502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1" creationId="{47EC6322-7457-4437-9B0D-9D13EB7FA79E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3" creationId="{9830DEC1-3703-4D3D-8277-C3AAE250D8EC}"/>
          </ac:cxnSpMkLst>
        </pc:cxnChg>
        <pc:cxnChg chg="add mod">
          <ac:chgData name="Cristian Chilipirea" userId="34ab170da5908fc4" providerId="LiveId" clId="{DFCF1A2B-AC08-4933-9280-F6BBF1F2638C}" dt="2021-02-18T23:10:55.301" v="1298" actId="1076"/>
          <ac:cxnSpMkLst>
            <pc:docMk/>
            <pc:sldMk cId="3823630321" sldId="854"/>
            <ac:cxnSpMk id="15" creationId="{4FD31E8C-3072-41FF-A2FA-699314CA4425}"/>
          </ac:cxnSpMkLst>
        </pc:cxnChg>
      </pc:sldChg>
      <pc:sldChg chg="addSp delSp modSp add mod">
        <pc:chgData name="Cristian Chilipirea" userId="34ab170da5908fc4" providerId="LiveId" clId="{DFCF1A2B-AC08-4933-9280-F6BBF1F2638C}" dt="2021-02-18T23:11:54.261" v="1321" actId="1076"/>
        <pc:sldMkLst>
          <pc:docMk/>
          <pc:sldMk cId="1583995515" sldId="855"/>
        </pc:sldMkLst>
        <pc:spChg chg="del">
          <ac:chgData name="Cristian Chilipirea" userId="34ab170da5908fc4" providerId="LiveId" clId="{DFCF1A2B-AC08-4933-9280-F6BBF1F2638C}" dt="2021-02-18T23:11:22.162" v="1301" actId="478"/>
          <ac:spMkLst>
            <pc:docMk/>
            <pc:sldMk cId="1583995515" sldId="855"/>
            <ac:spMk id="4" creationId="{06585DAF-249E-4465-AAE8-5F907F14695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7" creationId="{1E51B71F-B67D-423C-9D9A-EE48C90A3588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9" creationId="{C0C811F1-F27B-45AF-B4A0-45A2BBC106D0}"/>
          </ac:spMkLst>
        </pc:spChg>
        <pc:spChg chg="add mod">
          <ac:chgData name="Cristian Chilipirea" userId="34ab170da5908fc4" providerId="LiveId" clId="{DFCF1A2B-AC08-4933-9280-F6BBF1F2638C}" dt="2021-02-18T23:11:54.261" v="1321" actId="1076"/>
          <ac:spMkLst>
            <pc:docMk/>
            <pc:sldMk cId="1583995515" sldId="855"/>
            <ac:spMk id="10" creationId="{95FEF379-35C5-4E42-B108-473EE18C4746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2" creationId="{CBCA2FF8-17C6-40BA-A3BF-8F437D2509AC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4" creationId="{079B84AF-9EB7-41E3-9414-EBF8DB5DE15E}"/>
          </ac:spMkLst>
        </pc:spChg>
        <pc:spChg chg="add mod">
          <ac:chgData name="Cristian Chilipirea" userId="34ab170da5908fc4" providerId="LiveId" clId="{DFCF1A2B-AC08-4933-9280-F6BBF1F2638C}" dt="2021-02-18T23:11:24.921" v="1303" actId="1076"/>
          <ac:spMkLst>
            <pc:docMk/>
            <pc:sldMk cId="1583995515" sldId="855"/>
            <ac:spMk id="16" creationId="{388A8708-2F80-4407-9B48-9C3098CC8728}"/>
          </ac:spMkLst>
        </pc:sp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5" creationId="{31291C97-0871-4880-8624-746D7FC25953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6" creationId="{06706A79-EE17-4A27-9A78-396F7ECAC829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8" creationId="{C8635ACC-78B2-4484-AB41-D43C2AE53C18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1" creationId="{C2897F4C-E70C-4EBB-A88F-00CFAD935BAD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3" creationId="{2FE4D263-98B4-404D-ABEC-A18F484849FB}"/>
          </ac:cxnSpMkLst>
        </pc:cxnChg>
        <pc:cxnChg chg="add mod">
          <ac:chgData name="Cristian Chilipirea" userId="34ab170da5908fc4" providerId="LiveId" clId="{DFCF1A2B-AC08-4933-9280-F6BBF1F2638C}" dt="2021-02-18T23:11:24.921" v="1303" actId="1076"/>
          <ac:cxnSpMkLst>
            <pc:docMk/>
            <pc:sldMk cId="1583995515" sldId="855"/>
            <ac:cxnSpMk id="15" creationId="{D68F95EB-4CF8-4C41-9655-D95EF4DA0CB4}"/>
          </ac:cxnSpMkLst>
        </pc:cxnChg>
      </pc:sldChg>
      <pc:sldChg chg="addSp delSp modSp add mod">
        <pc:chgData name="Cristian Chilipirea" userId="34ab170da5908fc4" providerId="LiveId" clId="{DFCF1A2B-AC08-4933-9280-F6BBF1F2638C}" dt="2021-02-18T23:09:26.639" v="1285" actId="1076"/>
        <pc:sldMkLst>
          <pc:docMk/>
          <pc:sldMk cId="918887584" sldId="856"/>
        </pc:sldMkLst>
        <pc:spChg chg="del">
          <ac:chgData name="Cristian Chilipirea" userId="34ab170da5908fc4" providerId="LiveId" clId="{DFCF1A2B-AC08-4933-9280-F6BBF1F2638C}" dt="2021-02-18T23:09:20.896" v="1283" actId="478"/>
          <ac:spMkLst>
            <pc:docMk/>
            <pc:sldMk cId="918887584" sldId="856"/>
            <ac:spMk id="14" creationId="{7F2908EE-3D49-40BA-9D02-63753D3A3B1D}"/>
          </ac:spMkLst>
        </pc:spChg>
        <pc:spChg chg="add mod">
          <ac:chgData name="Cristian Chilipirea" userId="34ab170da5908fc4" providerId="LiveId" clId="{DFCF1A2B-AC08-4933-9280-F6BBF1F2638C}" dt="2021-02-18T23:09:26.639" v="1285" actId="1076"/>
          <ac:spMkLst>
            <pc:docMk/>
            <pc:sldMk cId="918887584" sldId="856"/>
            <ac:spMk id="23" creationId="{E41E331B-A2FF-4E8F-96E4-30439488C3FA}"/>
          </ac:spMkLst>
        </pc:spChg>
      </pc:sldChg>
      <pc:sldChg chg="addSp delSp modSp add mod">
        <pc:chgData name="Cristian Chilipirea" userId="34ab170da5908fc4" providerId="LiveId" clId="{DFCF1A2B-AC08-4933-9280-F6BBF1F2638C}" dt="2021-02-18T23:10:17.721" v="1290" actId="207"/>
        <pc:sldMkLst>
          <pc:docMk/>
          <pc:sldMk cId="2854222012" sldId="857"/>
        </pc:sldMkLst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5" creationId="{0AD20F32-C2F9-4ACB-86BC-8484B07FABC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6" creationId="{3A4F1CF9-33A9-4EC0-BEB6-FACB55A72F44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7" creationId="{42F6417C-E29F-4935-BCE8-9C6878643BE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8" creationId="{4D085276-2A15-44FD-8697-E3CE5C8A4878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9" creationId="{7F6E91BD-26CB-4957-A5E1-208E88ADF3AE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0" creationId="{41A28E15-362F-487F-8562-252163634A3F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1" creationId="{AF69E805-7020-4752-BF00-4C7ED1A41BF3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2" creationId="{CF5FACE9-25D4-4288-B123-CEEA156BC35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3" creationId="{B5482144-8C87-4B6A-8B33-7F506C38695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7" creationId="{6CB577AA-2430-4105-B3FE-A4ACD5C9048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8" creationId="{97E9AA3C-3337-467B-9BBB-F69119A26966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19" creationId="{D1B26532-B66B-4E8F-A72D-B10DFD4C0DAA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0" creationId="{B59B9232-09BB-4A35-A9BD-94E45629F692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1" creationId="{A0AE7117-2C70-4969-A837-AEC4BC068005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2" creationId="{3731C69F-9FBF-44E0-9FD1-EECB69CC3CDC}"/>
          </ac:spMkLst>
        </pc:spChg>
        <pc:spChg chg="del">
          <ac:chgData name="Cristian Chilipirea" userId="34ab170da5908fc4" providerId="LiveId" clId="{DFCF1A2B-AC08-4933-9280-F6BBF1F2638C}" dt="2021-02-18T23:09:58.878" v="1287" actId="478"/>
          <ac:spMkLst>
            <pc:docMk/>
            <pc:sldMk cId="2854222012" sldId="857"/>
            <ac:spMk id="23" creationId="{E41E331B-A2FF-4E8F-96E4-30439488C3F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4" creationId="{E30A16E6-3ED6-4D8C-9BCA-5A092DCE6EF9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5" creationId="{E5E4FCFA-99BF-415C-BAED-033EF6D8D6E8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6" creationId="{6AA0BC7A-695C-4E71-B012-8ABEAF6233B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7" creationId="{03D8D983-DF1E-480A-8F66-311DDE21BF6A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8" creationId="{D38F7EA2-F297-4E87-AA87-10DB59833E01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29" creationId="{E549A058-A8E6-4720-84CB-D13845D01ED3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0" creationId="{9264D3B2-BAB5-4D78-BF36-0CB2A1582571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1" creationId="{87A306BE-99E9-4783-BFA7-C4308EC0283F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2" creationId="{0168F40D-D5B4-49B9-ADD8-B92871B6F22E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3" creationId="{CAEC46DE-21F5-4144-85DA-7B336CF67E2F}"/>
          </ac:spMkLst>
        </pc:spChg>
        <pc:spChg chg="add mod">
          <ac:chgData name="Cristian Chilipirea" userId="34ab170da5908fc4" providerId="LiveId" clId="{DFCF1A2B-AC08-4933-9280-F6BBF1F2638C}" dt="2021-02-18T23:10:13.984" v="1289" actId="1076"/>
          <ac:spMkLst>
            <pc:docMk/>
            <pc:sldMk cId="2854222012" sldId="857"/>
            <ac:spMk id="34" creationId="{2E314A52-2DD8-4B19-9C2B-C8F15B79A41E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5" creationId="{5D83DDCC-B3C9-47F3-9A87-7E0AEEE9F77B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6" creationId="{99A0FF1C-693D-415E-B1D9-D77027765607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7" creationId="{32F448D5-96B0-4C78-953E-0F41026874E8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8" creationId="{A7A3D7BD-2E5A-4753-AC50-870B967EC3FD}"/>
          </ac:spMkLst>
        </pc:spChg>
        <pc:spChg chg="add mod">
          <ac:chgData name="Cristian Chilipirea" userId="34ab170da5908fc4" providerId="LiveId" clId="{DFCF1A2B-AC08-4933-9280-F6BBF1F2638C}" dt="2021-02-18T23:10:17.721" v="1290" actId="207"/>
          <ac:spMkLst>
            <pc:docMk/>
            <pc:sldMk cId="2854222012" sldId="857"/>
            <ac:spMk id="39" creationId="{4125BDBB-0C91-459B-9EBA-2376789322B8}"/>
          </ac:spMkLst>
        </pc:spChg>
      </pc:sldChg>
      <pc:sldChg chg="add del">
        <pc:chgData name="Cristian Chilipirea" userId="34ab170da5908fc4" providerId="LiveId" clId="{DFCF1A2B-AC08-4933-9280-F6BBF1F2638C}" dt="2021-02-18T23:12:19.249" v="1323" actId="47"/>
        <pc:sldMkLst>
          <pc:docMk/>
          <pc:sldMk cId="3740873726" sldId="858"/>
        </pc:sldMkLst>
      </pc:sldChg>
      <pc:sldChg chg="addSp modSp add mod">
        <pc:chgData name="Cristian Chilipirea" userId="34ab170da5908fc4" providerId="LiveId" clId="{DFCF1A2B-AC08-4933-9280-F6BBF1F2638C}" dt="2021-02-18T23:12:48.642" v="1341" actId="20577"/>
        <pc:sldMkLst>
          <pc:docMk/>
          <pc:sldMk cId="1737088761" sldId="859"/>
        </pc:sldMkLst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7" creationId="{1E51B71F-B67D-423C-9D9A-EE48C90A3588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9" creationId="{C0C811F1-F27B-45AF-B4A0-45A2BBC106D0}"/>
          </ac:spMkLst>
        </pc:spChg>
        <pc:spChg chg="mod">
          <ac:chgData name="Cristian Chilipirea" userId="34ab170da5908fc4" providerId="LiveId" clId="{DFCF1A2B-AC08-4933-9280-F6BBF1F2638C}" dt="2021-02-18T23:12:48.642" v="1341" actId="20577"/>
          <ac:spMkLst>
            <pc:docMk/>
            <pc:sldMk cId="1737088761" sldId="859"/>
            <ac:spMk id="10" creationId="{95FEF379-35C5-4E42-B108-473EE18C4746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2" creationId="{CBCA2FF8-17C6-40BA-A3BF-8F437D2509AC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4" creationId="{079B84AF-9EB7-41E3-9414-EBF8DB5DE15E}"/>
          </ac:spMkLst>
        </pc:spChg>
        <pc:spChg chg="mod">
          <ac:chgData name="Cristian Chilipirea" userId="34ab170da5908fc4" providerId="LiveId" clId="{DFCF1A2B-AC08-4933-9280-F6BBF1F2638C}" dt="2021-02-18T23:12:25.211" v="1324" actId="1076"/>
          <ac:spMkLst>
            <pc:docMk/>
            <pc:sldMk cId="1737088761" sldId="859"/>
            <ac:spMk id="16" creationId="{388A8708-2F80-4407-9B48-9C3098CC8728}"/>
          </ac:spMkLst>
        </pc:spChg>
        <pc:spChg chg="add mod">
          <ac:chgData name="Cristian Chilipirea" userId="34ab170da5908fc4" providerId="LiveId" clId="{DFCF1A2B-AC08-4933-9280-F6BBF1F2638C}" dt="2021-02-18T23:12:43.469" v="1337" actId="20577"/>
          <ac:spMkLst>
            <pc:docMk/>
            <pc:sldMk cId="1737088761" sldId="859"/>
            <ac:spMk id="17" creationId="{70A8CFC4-6FD2-4EA8-838B-B2513A48FD5C}"/>
          </ac:spMkLst>
        </pc:sp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5" creationId="{31291C97-0871-4880-8624-746D7FC25953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6" creationId="{06706A79-EE17-4A27-9A78-396F7ECAC829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8" creationId="{C8635ACC-78B2-4484-AB41-D43C2AE53C18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1" creationId="{C2897F4C-E70C-4EBB-A88F-00CFAD935BAD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3" creationId="{2FE4D263-98B4-404D-ABEC-A18F484849FB}"/>
          </ac:cxnSpMkLst>
        </pc:cxnChg>
        <pc:cxnChg chg="mod">
          <ac:chgData name="Cristian Chilipirea" userId="34ab170da5908fc4" providerId="LiveId" clId="{DFCF1A2B-AC08-4933-9280-F6BBF1F2638C}" dt="2021-02-18T23:12:25.211" v="1324" actId="1076"/>
          <ac:cxnSpMkLst>
            <pc:docMk/>
            <pc:sldMk cId="1737088761" sldId="859"/>
            <ac:cxnSpMk id="15" creationId="{D68F95EB-4CF8-4C41-9655-D95EF4DA0CB4}"/>
          </ac:cxnSpMkLst>
        </pc:cxnChg>
      </pc:sldChg>
      <pc:sldChg chg="new">
        <pc:chgData name="Cristian Chilipirea" userId="34ab170da5908fc4" providerId="LiveId" clId="{DFCF1A2B-AC08-4933-9280-F6BBF1F2638C}" dt="2021-02-19T09:05:56.868" v="1342" actId="680"/>
        <pc:sldMkLst>
          <pc:docMk/>
          <pc:sldMk cId="713319307" sldId="860"/>
        </pc:sldMkLst>
      </pc:sldChg>
      <pc:sldChg chg="addSp delSp modSp new mod">
        <pc:chgData name="Cristian Chilipirea" userId="34ab170da5908fc4" providerId="LiveId" clId="{DFCF1A2B-AC08-4933-9280-F6BBF1F2638C}" dt="2021-02-19T09:06:25.571" v="1367" actId="20577"/>
        <pc:sldMkLst>
          <pc:docMk/>
          <pc:sldMk cId="1860613395" sldId="861"/>
        </pc:sldMkLst>
        <pc:spChg chg="mod">
          <ac:chgData name="Cristian Chilipirea" userId="34ab170da5908fc4" providerId="LiveId" clId="{DFCF1A2B-AC08-4933-9280-F6BBF1F2638C}" dt="2021-02-19T09:06:06.007" v="1344"/>
          <ac:spMkLst>
            <pc:docMk/>
            <pc:sldMk cId="1860613395" sldId="861"/>
            <ac:spMk id="3" creationId="{E3D6A680-6219-4612-A565-4D3460744F25}"/>
          </ac:spMkLst>
        </pc:spChg>
        <pc:spChg chg="del">
          <ac:chgData name="Cristian Chilipirea" userId="34ab170da5908fc4" providerId="LiveId" clId="{DFCF1A2B-AC08-4933-9280-F6BBF1F2638C}" dt="2021-02-19T09:06:08.348" v="1345" actId="478"/>
          <ac:spMkLst>
            <pc:docMk/>
            <pc:sldMk cId="1860613395" sldId="861"/>
            <ac:spMk id="4" creationId="{907F4E44-F766-4F97-B53A-77C746CECC84}"/>
          </ac:spMkLst>
        </pc:spChg>
        <pc:spChg chg="add mod">
          <ac:chgData name="Cristian Chilipirea" userId="34ab170da5908fc4" providerId="LiveId" clId="{DFCF1A2B-AC08-4933-9280-F6BBF1F2638C}" dt="2021-02-19T09:06:25.571" v="1367" actId="20577"/>
          <ac:spMkLst>
            <pc:docMk/>
            <pc:sldMk cId="1860613395" sldId="861"/>
            <ac:spMk id="5" creationId="{02AE72F4-AFD8-4AC9-9092-AB1B67372EE0}"/>
          </ac:spMkLst>
        </pc:spChg>
      </pc:sldChg>
      <pc:sldChg chg="addSp delSp modSp new mod">
        <pc:chgData name="Cristian Chilipirea" userId="34ab170da5908fc4" providerId="LiveId" clId="{DFCF1A2B-AC08-4933-9280-F6BBF1F2638C}" dt="2021-02-19T09:11:50.068" v="1377" actId="1076"/>
        <pc:sldMkLst>
          <pc:docMk/>
          <pc:sldMk cId="90668127" sldId="862"/>
        </pc:sldMkLst>
        <pc:spChg chg="mod">
          <ac:chgData name="Cristian Chilipirea" userId="34ab170da5908fc4" providerId="LiveId" clId="{DFCF1A2B-AC08-4933-9280-F6BBF1F2638C}" dt="2021-02-19T09:11:23.047" v="1369"/>
          <ac:spMkLst>
            <pc:docMk/>
            <pc:sldMk cId="90668127" sldId="862"/>
            <ac:spMk id="3" creationId="{E8039A33-E2BC-40DA-B22D-E2267D20F335}"/>
          </ac:spMkLst>
        </pc:spChg>
        <pc:spChg chg="del">
          <ac:chgData name="Cristian Chilipirea" userId="34ab170da5908fc4" providerId="LiveId" clId="{DFCF1A2B-AC08-4933-9280-F6BBF1F2638C}" dt="2021-02-19T09:11:24.327" v="1370" actId="478"/>
          <ac:spMkLst>
            <pc:docMk/>
            <pc:sldMk cId="90668127" sldId="862"/>
            <ac:spMk id="4" creationId="{70119829-939D-4FA3-ADFB-592F44114F9A}"/>
          </ac:spMkLst>
        </pc:spChg>
        <pc:spChg chg="add mod">
          <ac:chgData name="Cristian Chilipirea" userId="34ab170da5908fc4" providerId="LiveId" clId="{DFCF1A2B-AC08-4933-9280-F6BBF1F2638C}" dt="2021-02-19T09:11:33.976" v="1372" actId="1076"/>
          <ac:spMkLst>
            <pc:docMk/>
            <pc:sldMk cId="90668127" sldId="862"/>
            <ac:spMk id="5" creationId="{7A5A8900-5D1B-4357-94B4-CB9D80BAF841}"/>
          </ac:spMkLst>
        </pc:spChg>
        <pc:spChg chg="add mod">
          <ac:chgData name="Cristian Chilipirea" userId="34ab170da5908fc4" providerId="LiveId" clId="{DFCF1A2B-AC08-4933-9280-F6BBF1F2638C}" dt="2021-02-19T09:11:39.127" v="1373" actId="1076"/>
          <ac:spMkLst>
            <pc:docMk/>
            <pc:sldMk cId="90668127" sldId="862"/>
            <ac:spMk id="6" creationId="{AEFBD88F-9443-4299-A106-8FCCE7DEE80D}"/>
          </ac:spMkLst>
        </pc:spChg>
        <pc:spChg chg="add mod">
          <ac:chgData name="Cristian Chilipirea" userId="34ab170da5908fc4" providerId="LiveId" clId="{DFCF1A2B-AC08-4933-9280-F6BBF1F2638C}" dt="2021-02-19T09:11:50.068" v="1377" actId="1076"/>
          <ac:spMkLst>
            <pc:docMk/>
            <pc:sldMk cId="90668127" sldId="862"/>
            <ac:spMk id="7" creationId="{0361935D-11DB-4958-BFAF-A49659B889C4}"/>
          </ac:spMkLst>
        </pc:spChg>
      </pc:sldChg>
      <pc:sldChg chg="addSp modSp add mod">
        <pc:chgData name="Cristian Chilipirea" userId="34ab170da5908fc4" providerId="LiveId" clId="{DFCF1A2B-AC08-4933-9280-F6BBF1F2638C}" dt="2021-02-19T09:12:37.532" v="1386" actId="207"/>
        <pc:sldMkLst>
          <pc:docMk/>
          <pc:sldMk cId="1473325822" sldId="863"/>
        </pc:sldMkLst>
        <pc:spChg chg="mod">
          <ac:chgData name="Cristian Chilipirea" userId="34ab170da5908fc4" providerId="LiveId" clId="{DFCF1A2B-AC08-4933-9280-F6BBF1F2638C}" dt="2021-02-19T09:12:21.701" v="1383" actId="207"/>
          <ac:spMkLst>
            <pc:docMk/>
            <pc:sldMk cId="1473325822" sldId="863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2:31.186" v="1384" actId="207"/>
          <ac:spMkLst>
            <pc:docMk/>
            <pc:sldMk cId="1473325822" sldId="863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2:37.532" v="1386" actId="207"/>
          <ac:spMkLst>
            <pc:docMk/>
            <pc:sldMk cId="1473325822" sldId="863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2:05.823" v="1380" actId="1076"/>
          <ac:spMkLst>
            <pc:docMk/>
            <pc:sldMk cId="1473325822" sldId="863"/>
            <ac:spMk id="8" creationId="{5C14FDF4-82B3-4EC1-8BCA-5B52530FB639}"/>
          </ac:spMkLst>
        </pc:spChg>
      </pc:sldChg>
      <pc:sldChg chg="addSp delSp modSp new mod">
        <pc:chgData name="Cristian Chilipirea" userId="34ab170da5908fc4" providerId="LiveId" clId="{DFCF1A2B-AC08-4933-9280-F6BBF1F2638C}" dt="2021-02-19T09:13:20.476" v="1396" actId="1076"/>
        <pc:sldMkLst>
          <pc:docMk/>
          <pc:sldMk cId="3774635008" sldId="864"/>
        </pc:sldMkLst>
        <pc:spChg chg="mod">
          <ac:chgData name="Cristian Chilipirea" userId="34ab170da5908fc4" providerId="LiveId" clId="{DFCF1A2B-AC08-4933-9280-F6BBF1F2638C}" dt="2021-02-19T09:12:54.954" v="1388"/>
          <ac:spMkLst>
            <pc:docMk/>
            <pc:sldMk cId="3774635008" sldId="864"/>
            <ac:spMk id="3" creationId="{DE675532-B5CA-4FE1-9527-DA07A05DD613}"/>
          </ac:spMkLst>
        </pc:spChg>
        <pc:spChg chg="del">
          <ac:chgData name="Cristian Chilipirea" userId="34ab170da5908fc4" providerId="LiveId" clId="{DFCF1A2B-AC08-4933-9280-F6BBF1F2638C}" dt="2021-02-19T09:12:56.876" v="1389" actId="478"/>
          <ac:spMkLst>
            <pc:docMk/>
            <pc:sldMk cId="3774635008" sldId="864"/>
            <ac:spMk id="4" creationId="{A6B9F992-5759-4985-A1F5-000E893E2B3B}"/>
          </ac:spMkLst>
        </pc:spChg>
        <pc:spChg chg="add mod">
          <ac:chgData name="Cristian Chilipirea" userId="34ab170da5908fc4" providerId="LiveId" clId="{DFCF1A2B-AC08-4933-9280-F6BBF1F2638C}" dt="2021-02-19T09:13:17.296" v="1395" actId="1076"/>
          <ac:spMkLst>
            <pc:docMk/>
            <pc:sldMk cId="3774635008" sldId="864"/>
            <ac:spMk id="5" creationId="{6739674E-174F-4974-8813-CB01E56C6BC5}"/>
          </ac:spMkLst>
        </pc:spChg>
        <pc:spChg chg="add mod">
          <ac:chgData name="Cristian Chilipirea" userId="34ab170da5908fc4" providerId="LiveId" clId="{DFCF1A2B-AC08-4933-9280-F6BBF1F2638C}" dt="2021-02-19T09:13:20.476" v="1396" actId="1076"/>
          <ac:spMkLst>
            <pc:docMk/>
            <pc:sldMk cId="3774635008" sldId="864"/>
            <ac:spMk id="6" creationId="{8EE22B62-42BA-4431-B640-DE20A617867D}"/>
          </ac:spMkLst>
        </pc:spChg>
        <pc:spChg chg="add mod">
          <ac:chgData name="Cristian Chilipirea" userId="34ab170da5908fc4" providerId="LiveId" clId="{DFCF1A2B-AC08-4933-9280-F6BBF1F2638C}" dt="2021-02-19T09:13:14.956" v="1394" actId="1076"/>
          <ac:spMkLst>
            <pc:docMk/>
            <pc:sldMk cId="3774635008" sldId="864"/>
            <ac:spMk id="7" creationId="{4E50C5C5-9D14-4C96-BC06-FE4F127F9FE6}"/>
          </ac:spMkLst>
        </pc:spChg>
        <pc:spChg chg="add mod">
          <ac:chgData name="Cristian Chilipirea" userId="34ab170da5908fc4" providerId="LiveId" clId="{DFCF1A2B-AC08-4933-9280-F6BBF1F2638C}" dt="2021-02-19T09:13:12.963" v="1393" actId="1076"/>
          <ac:spMkLst>
            <pc:docMk/>
            <pc:sldMk cId="3774635008" sldId="864"/>
            <ac:spMk id="8" creationId="{8A248B81-1F50-4D85-B88E-50051D61B518}"/>
          </ac:spMkLst>
        </pc:spChg>
        <pc:spChg chg="add mod">
          <ac:chgData name="Cristian Chilipirea" userId="34ab170da5908fc4" providerId="LiveId" clId="{DFCF1A2B-AC08-4933-9280-F6BBF1F2638C}" dt="2021-02-19T09:13:07.553" v="1391" actId="1076"/>
          <ac:spMkLst>
            <pc:docMk/>
            <pc:sldMk cId="3774635008" sldId="864"/>
            <ac:spMk id="9" creationId="{DE37CF57-CC46-4403-8D7E-D3BF612F5AD3}"/>
          </ac:spMkLst>
        </pc:spChg>
      </pc:sldChg>
      <pc:sldChg chg="addSp delSp modSp new mod">
        <pc:chgData name="Cristian Chilipirea" userId="34ab170da5908fc4" providerId="LiveId" clId="{DFCF1A2B-AC08-4933-9280-F6BBF1F2638C}" dt="2021-02-19T09:14:05.845" v="1407" actId="207"/>
        <pc:sldMkLst>
          <pc:docMk/>
          <pc:sldMk cId="1306559233" sldId="865"/>
        </pc:sldMkLst>
        <pc:spChg chg="mod">
          <ac:chgData name="Cristian Chilipirea" userId="34ab170da5908fc4" providerId="LiveId" clId="{DFCF1A2B-AC08-4933-9280-F6BBF1F2638C}" dt="2021-02-19T09:13:29.044" v="1398"/>
          <ac:spMkLst>
            <pc:docMk/>
            <pc:sldMk cId="1306559233" sldId="865"/>
            <ac:spMk id="3" creationId="{2DA30068-4740-4B0F-B121-0C14F5CBE978}"/>
          </ac:spMkLst>
        </pc:spChg>
        <pc:spChg chg="del">
          <ac:chgData name="Cristian Chilipirea" userId="34ab170da5908fc4" providerId="LiveId" clId="{DFCF1A2B-AC08-4933-9280-F6BBF1F2638C}" dt="2021-02-19T09:13:37.042" v="1399" actId="478"/>
          <ac:spMkLst>
            <pc:docMk/>
            <pc:sldMk cId="1306559233" sldId="865"/>
            <ac:spMk id="4" creationId="{329437D7-B32A-4DBA-A4C6-40DFD0BC652D}"/>
          </ac:spMkLst>
        </pc:spChg>
        <pc:spChg chg="add mod">
          <ac:chgData name="Cristian Chilipirea" userId="34ab170da5908fc4" providerId="LiveId" clId="{DFCF1A2B-AC08-4933-9280-F6BBF1F2638C}" dt="2021-02-19T09:13:53.217" v="1404" actId="207"/>
          <ac:spMkLst>
            <pc:docMk/>
            <pc:sldMk cId="1306559233" sldId="865"/>
            <ac:spMk id="5" creationId="{40CFFB83-5E47-48EF-BDB8-ED308938C0E5}"/>
          </ac:spMkLst>
        </pc:spChg>
        <pc:spChg chg="add mod">
          <ac:chgData name="Cristian Chilipirea" userId="34ab170da5908fc4" providerId="LiveId" clId="{DFCF1A2B-AC08-4933-9280-F6BBF1F2638C}" dt="2021-02-19T09:14:02.622" v="1406" actId="207"/>
          <ac:spMkLst>
            <pc:docMk/>
            <pc:sldMk cId="1306559233" sldId="865"/>
            <ac:spMk id="6" creationId="{CE6CD871-60A1-4F30-87AF-B1B9509FA938}"/>
          </ac:spMkLst>
        </pc:spChg>
        <pc:spChg chg="add mod">
          <ac:chgData name="Cristian Chilipirea" userId="34ab170da5908fc4" providerId="LiveId" clId="{DFCF1A2B-AC08-4933-9280-F6BBF1F2638C}" dt="2021-02-19T09:14:05.845" v="1407" actId="207"/>
          <ac:spMkLst>
            <pc:docMk/>
            <pc:sldMk cId="1306559233" sldId="865"/>
            <ac:spMk id="7" creationId="{263F304E-6A64-4A10-8ECC-09827EF55199}"/>
          </ac:spMkLst>
        </pc:spChg>
        <pc:spChg chg="add mod">
          <ac:chgData name="Cristian Chilipirea" userId="34ab170da5908fc4" providerId="LiveId" clId="{DFCF1A2B-AC08-4933-9280-F6BBF1F2638C}" dt="2021-02-19T09:13:46.208" v="1402" actId="1076"/>
          <ac:spMkLst>
            <pc:docMk/>
            <pc:sldMk cId="1306559233" sldId="865"/>
            <ac:spMk id="8" creationId="{32AB0A72-8DC6-4223-98B0-38A0E11200B4}"/>
          </ac:spMkLst>
        </pc:spChg>
      </pc:sldChg>
      <pc:sldChg chg="addSp modSp add mod ord">
        <pc:chgData name="Cristian Chilipirea" userId="34ab170da5908fc4" providerId="LiveId" clId="{DFCF1A2B-AC08-4933-9280-F6BBF1F2638C}" dt="2021-02-19T09:14:51.012" v="1417" actId="207"/>
        <pc:sldMkLst>
          <pc:docMk/>
          <pc:sldMk cId="23303853" sldId="866"/>
        </pc:sldMkLst>
        <pc:spChg chg="mod">
          <ac:chgData name="Cristian Chilipirea" userId="34ab170da5908fc4" providerId="LiveId" clId="{DFCF1A2B-AC08-4933-9280-F6BBF1F2638C}" dt="2021-02-19T09:14:34.284" v="1413" actId="207"/>
          <ac:spMkLst>
            <pc:docMk/>
            <pc:sldMk cId="23303853" sldId="866"/>
            <ac:spMk id="5" creationId="{7A5A8900-5D1B-4357-94B4-CB9D80BAF841}"/>
          </ac:spMkLst>
        </pc:spChg>
        <pc:spChg chg="mod">
          <ac:chgData name="Cristian Chilipirea" userId="34ab170da5908fc4" providerId="LiveId" clId="{DFCF1A2B-AC08-4933-9280-F6BBF1F2638C}" dt="2021-02-19T09:14:42.290" v="1415" actId="207"/>
          <ac:spMkLst>
            <pc:docMk/>
            <pc:sldMk cId="23303853" sldId="866"/>
            <ac:spMk id="6" creationId="{AEFBD88F-9443-4299-A106-8FCCE7DEE80D}"/>
          </ac:spMkLst>
        </pc:spChg>
        <pc:spChg chg="mod">
          <ac:chgData name="Cristian Chilipirea" userId="34ab170da5908fc4" providerId="LiveId" clId="{DFCF1A2B-AC08-4933-9280-F6BBF1F2638C}" dt="2021-02-19T09:14:51.012" v="1417" actId="207"/>
          <ac:spMkLst>
            <pc:docMk/>
            <pc:sldMk cId="23303853" sldId="866"/>
            <ac:spMk id="7" creationId="{0361935D-11DB-4958-BFAF-A49659B889C4}"/>
          </ac:spMkLst>
        </pc:spChg>
        <pc:spChg chg="add mod">
          <ac:chgData name="Cristian Chilipirea" userId="34ab170da5908fc4" providerId="LiveId" clId="{DFCF1A2B-AC08-4933-9280-F6BBF1F2638C}" dt="2021-02-19T09:14:30.864" v="1412" actId="1076"/>
          <ac:spMkLst>
            <pc:docMk/>
            <pc:sldMk cId="23303853" sldId="866"/>
            <ac:spMk id="8" creationId="{73077CB0-6226-4F14-BEA9-1EF987A07EBA}"/>
          </ac:spMkLst>
        </pc:spChg>
      </pc:sldChg>
      <pc:sldChg chg="addSp delSp modSp new mod">
        <pc:chgData name="Cristian Chilipirea" userId="34ab170da5908fc4" providerId="LiveId" clId="{DFCF1A2B-AC08-4933-9280-F6BBF1F2638C}" dt="2021-02-19T09:15:21.456" v="1451" actId="20577"/>
        <pc:sldMkLst>
          <pc:docMk/>
          <pc:sldMk cId="638341229" sldId="867"/>
        </pc:sldMkLst>
        <pc:spChg chg="mod">
          <ac:chgData name="Cristian Chilipirea" userId="34ab170da5908fc4" providerId="LiveId" clId="{DFCF1A2B-AC08-4933-9280-F6BBF1F2638C}" dt="2021-02-19T09:15:02.010" v="1419"/>
          <ac:spMkLst>
            <pc:docMk/>
            <pc:sldMk cId="638341229" sldId="867"/>
            <ac:spMk id="3" creationId="{D99AABFB-50BB-4841-B5F4-16B3B4539E43}"/>
          </ac:spMkLst>
        </pc:spChg>
        <pc:spChg chg="del">
          <ac:chgData name="Cristian Chilipirea" userId="34ab170da5908fc4" providerId="LiveId" clId="{DFCF1A2B-AC08-4933-9280-F6BBF1F2638C}" dt="2021-02-19T09:15:08.139" v="1420" actId="478"/>
          <ac:spMkLst>
            <pc:docMk/>
            <pc:sldMk cId="638341229" sldId="867"/>
            <ac:spMk id="4" creationId="{E360E40C-3BED-4690-9367-98F0231C5B21}"/>
          </ac:spMkLst>
        </pc:spChg>
        <pc:spChg chg="add mod">
          <ac:chgData name="Cristian Chilipirea" userId="34ab170da5908fc4" providerId="LiveId" clId="{DFCF1A2B-AC08-4933-9280-F6BBF1F2638C}" dt="2021-02-19T09:15:11.254" v="1422" actId="1076"/>
          <ac:spMkLst>
            <pc:docMk/>
            <pc:sldMk cId="638341229" sldId="867"/>
            <ac:spMk id="5" creationId="{55BBA464-FA51-49C0-91E3-F00E73F9F8B6}"/>
          </ac:spMkLst>
        </pc:spChg>
        <pc:spChg chg="add mod">
          <ac:chgData name="Cristian Chilipirea" userId="34ab170da5908fc4" providerId="LiveId" clId="{DFCF1A2B-AC08-4933-9280-F6BBF1F2638C}" dt="2021-02-19T09:15:21.456" v="1451" actId="20577"/>
          <ac:spMkLst>
            <pc:docMk/>
            <pc:sldMk cId="638341229" sldId="867"/>
            <ac:spMk id="6" creationId="{FB65D7C8-7492-4812-8D0E-8ED83ADE49C7}"/>
          </ac:spMkLst>
        </pc:spChg>
      </pc:sldChg>
      <pc:sldChg chg="modSp new mod">
        <pc:chgData name="Cristian Chilipirea" userId="34ab170da5908fc4" providerId="LiveId" clId="{DFCF1A2B-AC08-4933-9280-F6BBF1F2638C}" dt="2021-02-19T09:15:46.395" v="1453"/>
        <pc:sldMkLst>
          <pc:docMk/>
          <pc:sldMk cId="1223175715" sldId="868"/>
        </pc:sldMkLst>
        <pc:spChg chg="mod">
          <ac:chgData name="Cristian Chilipirea" userId="34ab170da5908fc4" providerId="LiveId" clId="{DFCF1A2B-AC08-4933-9280-F6BBF1F2638C}" dt="2021-02-19T09:15:46.395" v="1453"/>
          <ac:spMkLst>
            <pc:docMk/>
            <pc:sldMk cId="1223175715" sldId="868"/>
            <ac:spMk id="3" creationId="{10C7C1AF-D3D5-49D5-BAD6-9739947EA058}"/>
          </ac:spMkLst>
        </pc:spChg>
      </pc:sldChg>
      <pc:sldChg chg="modSp new mod">
        <pc:chgData name="Cristian Chilipirea" userId="34ab170da5908fc4" providerId="LiveId" clId="{DFCF1A2B-AC08-4933-9280-F6BBF1F2638C}" dt="2021-02-19T09:20:35.380" v="1515" actId="14100"/>
        <pc:sldMkLst>
          <pc:docMk/>
          <pc:sldMk cId="2344647383" sldId="869"/>
        </pc:sldMkLst>
        <pc:spChg chg="mod">
          <ac:chgData name="Cristian Chilipirea" userId="34ab170da5908fc4" providerId="LiveId" clId="{DFCF1A2B-AC08-4933-9280-F6BBF1F2638C}" dt="2021-02-19T09:15:53.410" v="1455"/>
          <ac:spMkLst>
            <pc:docMk/>
            <pc:sldMk cId="2344647383" sldId="869"/>
            <ac:spMk id="3" creationId="{4D2E325B-F4E2-428C-8EC6-A8DC329A6E6F}"/>
          </ac:spMkLst>
        </pc:spChg>
        <pc:spChg chg="mod">
          <ac:chgData name="Cristian Chilipirea" userId="34ab170da5908fc4" providerId="LiveId" clId="{DFCF1A2B-AC08-4933-9280-F6BBF1F2638C}" dt="2021-02-19T09:20:35.380" v="1515" actId="14100"/>
          <ac:spMkLst>
            <pc:docMk/>
            <pc:sldMk cId="2344647383" sldId="869"/>
            <ac:spMk id="4" creationId="{ECD6D9B0-2436-46B5-B289-C34C97550EBA}"/>
          </ac:spMkLst>
        </pc:spChg>
      </pc:sldChg>
      <pc:sldChg chg="addSp delSp modSp new del mod">
        <pc:chgData name="Cristian Chilipirea" userId="34ab170da5908fc4" providerId="LiveId" clId="{DFCF1A2B-AC08-4933-9280-F6BBF1F2638C}" dt="2021-02-19T09:16:29.516" v="1469" actId="47"/>
        <pc:sldMkLst>
          <pc:docMk/>
          <pc:sldMk cId="692784984" sldId="870"/>
        </pc:sldMkLst>
        <pc:spChg chg="mod">
          <ac:chgData name="Cristian Chilipirea" userId="34ab170da5908fc4" providerId="LiveId" clId="{DFCF1A2B-AC08-4933-9280-F6BBF1F2638C}" dt="2021-02-19T09:16:03.818" v="1458"/>
          <ac:spMkLst>
            <pc:docMk/>
            <pc:sldMk cId="692784984" sldId="870"/>
            <ac:spMk id="3" creationId="{50093E37-6376-460D-81EC-11534ED2A8F4}"/>
          </ac:spMkLst>
        </pc:spChg>
        <pc:spChg chg="del">
          <ac:chgData name="Cristian Chilipirea" userId="34ab170da5908fc4" providerId="LiveId" clId="{DFCF1A2B-AC08-4933-9280-F6BBF1F2638C}" dt="2021-02-19T09:16:05.635" v="1459" actId="478"/>
          <ac:spMkLst>
            <pc:docMk/>
            <pc:sldMk cId="692784984" sldId="870"/>
            <ac:spMk id="4" creationId="{E9E62A8B-2E34-439D-A0AC-27D047F6FF46}"/>
          </ac:spMkLst>
        </pc:spChg>
        <pc:spChg chg="add del mod">
          <ac:chgData name="Cristian Chilipirea" userId="34ab170da5908fc4" providerId="LiveId" clId="{DFCF1A2B-AC08-4933-9280-F6BBF1F2638C}" dt="2021-02-19T09:16:10.529" v="1461"/>
          <ac:spMkLst>
            <pc:docMk/>
            <pc:sldMk cId="692784984" sldId="870"/>
            <ac:spMk id="5" creationId="{6436F2F9-6534-4E04-832C-511660355A78}"/>
          </ac:spMkLst>
        </pc:spChg>
        <pc:spChg chg="add del">
          <ac:chgData name="Cristian Chilipirea" userId="34ab170da5908fc4" providerId="LiveId" clId="{DFCF1A2B-AC08-4933-9280-F6BBF1F2638C}" dt="2021-02-19T09:16:16.197" v="1463" actId="22"/>
          <ac:spMkLst>
            <pc:docMk/>
            <pc:sldMk cId="692784984" sldId="870"/>
            <ac:spMk id="7" creationId="{AD5E6912-1E94-49F7-BE7B-9976E53C74FD}"/>
          </ac:spMkLst>
        </pc:spChg>
      </pc:sldChg>
      <pc:sldChg chg="modSp new mod">
        <pc:chgData name="Cristian Chilipirea" userId="34ab170da5908fc4" providerId="LiveId" clId="{DFCF1A2B-AC08-4933-9280-F6BBF1F2638C}" dt="2021-02-19T09:16:28.046" v="1468" actId="14100"/>
        <pc:sldMkLst>
          <pc:docMk/>
          <pc:sldMk cId="3396897197" sldId="871"/>
        </pc:sldMkLst>
        <pc:spChg chg="mod">
          <ac:chgData name="Cristian Chilipirea" userId="34ab170da5908fc4" providerId="LiveId" clId="{DFCF1A2B-AC08-4933-9280-F6BBF1F2638C}" dt="2021-02-19T09:16:24.125" v="1466"/>
          <ac:spMkLst>
            <pc:docMk/>
            <pc:sldMk cId="3396897197" sldId="871"/>
            <ac:spMk id="3" creationId="{882B059D-8D7F-4688-B11C-5189ECE015E3}"/>
          </ac:spMkLst>
        </pc:spChg>
        <pc:spChg chg="mod">
          <ac:chgData name="Cristian Chilipirea" userId="34ab170da5908fc4" providerId="LiveId" clId="{DFCF1A2B-AC08-4933-9280-F6BBF1F2638C}" dt="2021-02-19T09:16:28.046" v="1468" actId="14100"/>
          <ac:spMkLst>
            <pc:docMk/>
            <pc:sldMk cId="3396897197" sldId="871"/>
            <ac:spMk id="4" creationId="{71FB35FC-421A-4E5A-A708-6174CC24CB80}"/>
          </ac:spMkLst>
        </pc:spChg>
      </pc:sldChg>
      <pc:sldChg chg="addSp delSp modSp new mod">
        <pc:chgData name="Cristian Chilipirea" userId="34ab170da5908fc4" providerId="LiveId" clId="{DFCF1A2B-AC08-4933-9280-F6BBF1F2638C}" dt="2021-02-19T09:20:23.104" v="1513" actId="113"/>
        <pc:sldMkLst>
          <pc:docMk/>
          <pc:sldMk cId="3236984408" sldId="872"/>
        </pc:sldMkLst>
        <pc:spChg chg="mod">
          <ac:chgData name="Cristian Chilipirea" userId="34ab170da5908fc4" providerId="LiveId" clId="{DFCF1A2B-AC08-4933-9280-F6BBF1F2638C}" dt="2021-02-19T09:17:41.314" v="1471"/>
          <ac:spMkLst>
            <pc:docMk/>
            <pc:sldMk cId="3236984408" sldId="872"/>
            <ac:spMk id="3" creationId="{3E651FAF-7648-428E-B1F6-2B6DF3EF7FC3}"/>
          </ac:spMkLst>
        </pc:spChg>
        <pc:spChg chg="del">
          <ac:chgData name="Cristian Chilipirea" userId="34ab170da5908fc4" providerId="LiveId" clId="{DFCF1A2B-AC08-4933-9280-F6BBF1F2638C}" dt="2021-02-19T09:17:43.869" v="1472" actId="478"/>
          <ac:spMkLst>
            <pc:docMk/>
            <pc:sldMk cId="3236984408" sldId="872"/>
            <ac:spMk id="4" creationId="{FB9A0646-8E2D-4786-8FD8-D284CDB2CC2F}"/>
          </ac:spMkLst>
        </pc:spChg>
        <pc:graphicFrameChg chg="add mod modGraphic">
          <ac:chgData name="Cristian Chilipirea" userId="34ab170da5908fc4" providerId="LiveId" clId="{DFCF1A2B-AC08-4933-9280-F6BBF1F2638C}" dt="2021-02-19T09:20:23.104" v="1513" actId="113"/>
          <ac:graphicFrameMkLst>
            <pc:docMk/>
            <pc:sldMk cId="3236984408" sldId="872"/>
            <ac:graphicFrameMk id="5" creationId="{787B79F8-E6D2-4C65-A408-04CA0E49EE00}"/>
          </ac:graphicFrameMkLst>
        </pc:graphicFrameChg>
      </pc:sldChg>
      <pc:sldMasterChg chg="delSldLayout">
        <pc:chgData name="Cristian Chilipirea" userId="34ab170da5908fc4" providerId="LiveId" clId="{DFCF1A2B-AC08-4933-9280-F6BBF1F2638C}" dt="2021-02-18T22:09:54.013" v="53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DFCF1A2B-AC08-4933-9280-F6BBF1F2638C}" dt="2021-02-17T15:19:26.460" v="59" actId="47"/>
          <pc:sldLayoutMkLst>
            <pc:docMk/>
            <pc:sldMasterMk cId="2779709577" sldId="2147483648"/>
            <pc:sldLayoutMk cId="668567830" sldId="2147483660"/>
          </pc:sldLayoutMkLst>
        </pc:sldLayoutChg>
        <pc:sldLayoutChg chg="del">
          <pc:chgData name="Cristian Chilipirea" userId="34ab170da5908fc4" providerId="LiveId" clId="{DFCF1A2B-AC08-4933-9280-F6BBF1F2638C}" dt="2021-02-17T15:19:59.545" v="69" actId="47"/>
          <pc:sldLayoutMkLst>
            <pc:docMk/>
            <pc:sldMasterMk cId="2779709577" sldId="2147483648"/>
            <pc:sldLayoutMk cId="90291965" sldId="2147483661"/>
          </pc:sldLayoutMkLst>
        </pc:sldLayoutChg>
        <pc:sldLayoutChg chg="del">
          <pc:chgData name="Cristian Chilipirea" userId="34ab170da5908fc4" providerId="LiveId" clId="{DFCF1A2B-AC08-4933-9280-F6BBF1F2638C}" dt="2021-02-17T15:20:32.170" v="75" actId="47"/>
          <pc:sldLayoutMkLst>
            <pc:docMk/>
            <pc:sldMasterMk cId="2779709577" sldId="2147483648"/>
            <pc:sldLayoutMk cId="2581595867" sldId="2147483662"/>
          </pc:sldLayoutMkLst>
        </pc:sldLayoutChg>
        <pc:sldLayoutChg chg="del">
          <pc:chgData name="Cristian Chilipirea" userId="34ab170da5908fc4" providerId="LiveId" clId="{DFCF1A2B-AC08-4933-9280-F6BBF1F2638C}" dt="2021-02-17T15:21:16.716" v="82" actId="47"/>
          <pc:sldLayoutMkLst>
            <pc:docMk/>
            <pc:sldMasterMk cId="2779709577" sldId="2147483648"/>
            <pc:sldLayoutMk cId="2162872124" sldId="2147483663"/>
          </pc:sldLayoutMkLst>
        </pc:sldLayoutChg>
        <pc:sldLayoutChg chg="del">
          <pc:chgData name="Cristian Chilipirea" userId="34ab170da5908fc4" providerId="LiveId" clId="{DFCF1A2B-AC08-4933-9280-F6BBF1F2638C}" dt="2021-02-17T15:22:07.713" v="94" actId="47"/>
          <pc:sldLayoutMkLst>
            <pc:docMk/>
            <pc:sldMasterMk cId="2779709577" sldId="2147483648"/>
            <pc:sldLayoutMk cId="347721074" sldId="2147483664"/>
          </pc:sldLayoutMkLst>
        </pc:sldLayoutChg>
        <pc:sldLayoutChg chg="del">
          <pc:chgData name="Cristian Chilipirea" userId="34ab170da5908fc4" providerId="LiveId" clId="{DFCF1A2B-AC08-4933-9280-F6BBF1F2638C}" dt="2021-02-17T15:22:36.028" v="100" actId="47"/>
          <pc:sldLayoutMkLst>
            <pc:docMk/>
            <pc:sldMasterMk cId="2779709577" sldId="2147483648"/>
            <pc:sldLayoutMk cId="2325998997" sldId="2147483665"/>
          </pc:sldLayoutMkLst>
        </pc:sldLayoutChg>
        <pc:sldLayoutChg chg="del">
          <pc:chgData name="Cristian Chilipirea" userId="34ab170da5908fc4" providerId="LiveId" clId="{DFCF1A2B-AC08-4933-9280-F6BBF1F2638C}" dt="2021-02-17T15:23:32.293" v="108" actId="47"/>
          <pc:sldLayoutMkLst>
            <pc:docMk/>
            <pc:sldMasterMk cId="2779709577" sldId="2147483648"/>
            <pc:sldLayoutMk cId="1453772025" sldId="2147483666"/>
          </pc:sldLayoutMkLst>
        </pc:sldLayoutChg>
        <pc:sldLayoutChg chg="del">
          <pc:chgData name="Cristian Chilipirea" userId="34ab170da5908fc4" providerId="LiveId" clId="{DFCF1A2B-AC08-4933-9280-F6BBF1F2638C}" dt="2021-02-17T15:24:15.300" v="114" actId="47"/>
          <pc:sldLayoutMkLst>
            <pc:docMk/>
            <pc:sldMasterMk cId="2779709577" sldId="2147483648"/>
            <pc:sldLayoutMk cId="2143191395" sldId="2147483667"/>
          </pc:sldLayoutMkLst>
        </pc:sldLayoutChg>
        <pc:sldLayoutChg chg="del">
          <pc:chgData name="Cristian Chilipirea" userId="34ab170da5908fc4" providerId="LiveId" clId="{DFCF1A2B-AC08-4933-9280-F6BBF1F2638C}" dt="2021-02-17T15:24:43.646" v="120" actId="47"/>
          <pc:sldLayoutMkLst>
            <pc:docMk/>
            <pc:sldMasterMk cId="2779709577" sldId="2147483648"/>
            <pc:sldLayoutMk cId="4134853510" sldId="2147483668"/>
          </pc:sldLayoutMkLst>
        </pc:sldLayoutChg>
        <pc:sldLayoutChg chg="del">
          <pc:chgData name="Cristian Chilipirea" userId="34ab170da5908fc4" providerId="LiveId" clId="{DFCF1A2B-AC08-4933-9280-F6BBF1F2638C}" dt="2021-02-17T15:25:22.672" v="127" actId="47"/>
          <pc:sldLayoutMkLst>
            <pc:docMk/>
            <pc:sldMasterMk cId="2779709577" sldId="2147483648"/>
            <pc:sldLayoutMk cId="284889387" sldId="2147483669"/>
          </pc:sldLayoutMkLst>
        </pc:sldLayoutChg>
        <pc:sldLayoutChg chg="del">
          <pc:chgData name="Cristian Chilipirea" userId="34ab170da5908fc4" providerId="LiveId" clId="{DFCF1A2B-AC08-4933-9280-F6BBF1F2638C}" dt="2021-02-17T15:25:29.376" v="129" actId="47"/>
          <pc:sldLayoutMkLst>
            <pc:docMk/>
            <pc:sldMasterMk cId="2779709577" sldId="2147483648"/>
            <pc:sldLayoutMk cId="2016298908" sldId="2147483670"/>
          </pc:sldLayoutMkLst>
        </pc:sldLayoutChg>
        <pc:sldLayoutChg chg="del">
          <pc:chgData name="Cristian Chilipirea" userId="34ab170da5908fc4" providerId="LiveId" clId="{DFCF1A2B-AC08-4933-9280-F6BBF1F2638C}" dt="2021-02-17T15:26:56.495" v="147" actId="47"/>
          <pc:sldLayoutMkLst>
            <pc:docMk/>
            <pc:sldMasterMk cId="2779709577" sldId="2147483648"/>
            <pc:sldLayoutMk cId="2361842199" sldId="2147483671"/>
          </pc:sldLayoutMkLst>
        </pc:sldLayoutChg>
        <pc:sldLayoutChg chg="del">
          <pc:chgData name="Cristian Chilipirea" userId="34ab170da5908fc4" providerId="LiveId" clId="{DFCF1A2B-AC08-4933-9280-F6BBF1F2638C}" dt="2021-02-17T15:29:25.892" v="176" actId="47"/>
          <pc:sldLayoutMkLst>
            <pc:docMk/>
            <pc:sldMasterMk cId="2779709577" sldId="2147483648"/>
            <pc:sldLayoutMk cId="4059404637" sldId="2147483672"/>
          </pc:sldLayoutMkLst>
        </pc:sldLayoutChg>
        <pc:sldLayoutChg chg="del">
          <pc:chgData name="Cristian Chilipirea" userId="34ab170da5908fc4" providerId="LiveId" clId="{DFCF1A2B-AC08-4933-9280-F6BBF1F2638C}" dt="2021-02-17T15:30:27.376" v="189" actId="47"/>
          <pc:sldLayoutMkLst>
            <pc:docMk/>
            <pc:sldMasterMk cId="2779709577" sldId="2147483648"/>
            <pc:sldLayoutMk cId="3354114634" sldId="2147483673"/>
          </pc:sldLayoutMkLst>
        </pc:sldLayoutChg>
        <pc:sldLayoutChg chg="del">
          <pc:chgData name="Cristian Chilipirea" userId="34ab170da5908fc4" providerId="LiveId" clId="{DFCF1A2B-AC08-4933-9280-F6BBF1F2638C}" dt="2021-02-17T15:31:00.238" v="198" actId="47"/>
          <pc:sldLayoutMkLst>
            <pc:docMk/>
            <pc:sldMasterMk cId="2779709577" sldId="2147483648"/>
            <pc:sldLayoutMk cId="905270234" sldId="2147483674"/>
          </pc:sldLayoutMkLst>
        </pc:sldLayoutChg>
        <pc:sldLayoutChg chg="del">
          <pc:chgData name="Cristian Chilipirea" userId="34ab170da5908fc4" providerId="LiveId" clId="{DFCF1A2B-AC08-4933-9280-F6BBF1F2638C}" dt="2021-02-17T15:32:50.404" v="218" actId="47"/>
          <pc:sldLayoutMkLst>
            <pc:docMk/>
            <pc:sldMasterMk cId="2779709577" sldId="2147483648"/>
            <pc:sldLayoutMk cId="3625903063" sldId="2147483675"/>
          </pc:sldLayoutMkLst>
        </pc:sldLayoutChg>
        <pc:sldLayoutChg chg="del">
          <pc:chgData name="Cristian Chilipirea" userId="34ab170da5908fc4" providerId="LiveId" clId="{DFCF1A2B-AC08-4933-9280-F6BBF1F2638C}" dt="2021-02-17T15:33:35.460" v="226" actId="47"/>
          <pc:sldLayoutMkLst>
            <pc:docMk/>
            <pc:sldMasterMk cId="2779709577" sldId="2147483648"/>
            <pc:sldLayoutMk cId="3555405910" sldId="2147483676"/>
          </pc:sldLayoutMkLst>
        </pc:sldLayoutChg>
        <pc:sldLayoutChg chg="del">
          <pc:chgData name="Cristian Chilipirea" userId="34ab170da5908fc4" providerId="LiveId" clId="{DFCF1A2B-AC08-4933-9280-F6BBF1F2638C}" dt="2021-02-17T15:35:12.429" v="250" actId="47"/>
          <pc:sldLayoutMkLst>
            <pc:docMk/>
            <pc:sldMasterMk cId="2779709577" sldId="2147483648"/>
            <pc:sldLayoutMk cId="2516447045" sldId="2147483677"/>
          </pc:sldLayoutMkLst>
        </pc:sldLayoutChg>
        <pc:sldLayoutChg chg="del">
          <pc:chgData name="Cristian Chilipirea" userId="34ab170da5908fc4" providerId="LiveId" clId="{DFCF1A2B-AC08-4933-9280-F6BBF1F2638C}" dt="2021-02-17T15:35:42.583" v="257" actId="47"/>
          <pc:sldLayoutMkLst>
            <pc:docMk/>
            <pc:sldMasterMk cId="2779709577" sldId="2147483648"/>
            <pc:sldLayoutMk cId="301250243" sldId="2147483678"/>
          </pc:sldLayoutMkLst>
        </pc:sldLayoutChg>
        <pc:sldLayoutChg chg="del">
          <pc:chgData name="Cristian Chilipirea" userId="34ab170da5908fc4" providerId="LiveId" clId="{DFCF1A2B-AC08-4933-9280-F6BBF1F2638C}" dt="2021-02-17T15:35:47.736" v="259" actId="47"/>
          <pc:sldLayoutMkLst>
            <pc:docMk/>
            <pc:sldMasterMk cId="2779709577" sldId="2147483648"/>
            <pc:sldLayoutMk cId="2132400348" sldId="2147483679"/>
          </pc:sldLayoutMkLst>
        </pc:sldLayoutChg>
        <pc:sldLayoutChg chg="del">
          <pc:chgData name="Cristian Chilipirea" userId="34ab170da5908fc4" providerId="LiveId" clId="{DFCF1A2B-AC08-4933-9280-F6BBF1F2638C}" dt="2021-02-17T15:51:06.713" v="264" actId="47"/>
          <pc:sldLayoutMkLst>
            <pc:docMk/>
            <pc:sldMasterMk cId="2779709577" sldId="2147483648"/>
            <pc:sldLayoutMk cId="1806409499" sldId="2147483680"/>
          </pc:sldLayoutMkLst>
        </pc:sldLayoutChg>
        <pc:sldLayoutChg chg="del">
          <pc:chgData name="Cristian Chilipirea" userId="34ab170da5908fc4" providerId="LiveId" clId="{DFCF1A2B-AC08-4933-9280-F6BBF1F2638C}" dt="2021-02-17T15:51:25.524" v="269" actId="47"/>
          <pc:sldLayoutMkLst>
            <pc:docMk/>
            <pc:sldMasterMk cId="2779709577" sldId="2147483648"/>
            <pc:sldLayoutMk cId="2886896143" sldId="2147483681"/>
          </pc:sldLayoutMkLst>
        </pc:sldLayoutChg>
        <pc:sldLayoutChg chg="del">
          <pc:chgData name="Cristian Chilipirea" userId="34ab170da5908fc4" providerId="LiveId" clId="{DFCF1A2B-AC08-4933-9280-F6BBF1F2638C}" dt="2021-02-17T15:55:37.984" v="274" actId="47"/>
          <pc:sldLayoutMkLst>
            <pc:docMk/>
            <pc:sldMasterMk cId="2779709577" sldId="2147483648"/>
            <pc:sldLayoutMk cId="728897879" sldId="2147483682"/>
          </pc:sldLayoutMkLst>
        </pc:sldLayoutChg>
        <pc:sldLayoutChg chg="del">
          <pc:chgData name="Cristian Chilipirea" userId="34ab170da5908fc4" providerId="LiveId" clId="{DFCF1A2B-AC08-4933-9280-F6BBF1F2638C}" dt="2021-02-17T15:55:53.868" v="279" actId="47"/>
          <pc:sldLayoutMkLst>
            <pc:docMk/>
            <pc:sldMasterMk cId="2779709577" sldId="2147483648"/>
            <pc:sldLayoutMk cId="3862120582" sldId="2147483683"/>
          </pc:sldLayoutMkLst>
        </pc:sldLayoutChg>
        <pc:sldLayoutChg chg="del">
          <pc:chgData name="Cristian Chilipirea" userId="34ab170da5908fc4" providerId="LiveId" clId="{DFCF1A2B-AC08-4933-9280-F6BBF1F2638C}" dt="2021-02-17T15:56:13.091" v="284" actId="47"/>
          <pc:sldLayoutMkLst>
            <pc:docMk/>
            <pc:sldMasterMk cId="2779709577" sldId="2147483648"/>
            <pc:sldLayoutMk cId="3148088954" sldId="2147483684"/>
          </pc:sldLayoutMkLst>
        </pc:sldLayoutChg>
        <pc:sldLayoutChg chg="del">
          <pc:chgData name="Cristian Chilipirea" userId="34ab170da5908fc4" providerId="LiveId" clId="{DFCF1A2B-AC08-4933-9280-F6BBF1F2638C}" dt="2021-02-18T21:57:49.040" v="289" actId="47"/>
          <pc:sldLayoutMkLst>
            <pc:docMk/>
            <pc:sldMasterMk cId="2779709577" sldId="2147483648"/>
            <pc:sldLayoutMk cId="3792019628" sldId="2147483685"/>
          </pc:sldLayoutMkLst>
        </pc:sldLayoutChg>
        <pc:sldLayoutChg chg="del">
          <pc:chgData name="Cristian Chilipirea" userId="34ab170da5908fc4" providerId="LiveId" clId="{DFCF1A2B-AC08-4933-9280-F6BBF1F2638C}" dt="2021-02-18T21:58:16.912" v="294" actId="47"/>
          <pc:sldLayoutMkLst>
            <pc:docMk/>
            <pc:sldMasterMk cId="2779709577" sldId="2147483648"/>
            <pc:sldLayoutMk cId="4159373927" sldId="2147483686"/>
          </pc:sldLayoutMkLst>
        </pc:sldLayoutChg>
        <pc:sldLayoutChg chg="del">
          <pc:chgData name="Cristian Chilipirea" userId="34ab170da5908fc4" providerId="LiveId" clId="{DFCF1A2B-AC08-4933-9280-F6BBF1F2638C}" dt="2021-02-18T21:58:36.409" v="299" actId="47"/>
          <pc:sldLayoutMkLst>
            <pc:docMk/>
            <pc:sldMasterMk cId="2779709577" sldId="2147483648"/>
            <pc:sldLayoutMk cId="304748910" sldId="2147483687"/>
          </pc:sldLayoutMkLst>
        </pc:sldLayoutChg>
        <pc:sldLayoutChg chg="del">
          <pc:chgData name="Cristian Chilipirea" userId="34ab170da5908fc4" providerId="LiveId" clId="{DFCF1A2B-AC08-4933-9280-F6BBF1F2638C}" dt="2021-02-18T21:59:18.103" v="305" actId="47"/>
          <pc:sldLayoutMkLst>
            <pc:docMk/>
            <pc:sldMasterMk cId="2779709577" sldId="2147483648"/>
            <pc:sldLayoutMk cId="2317976883" sldId="2147483688"/>
          </pc:sldLayoutMkLst>
        </pc:sldLayoutChg>
        <pc:sldLayoutChg chg="del">
          <pc:chgData name="Cristian Chilipirea" userId="34ab170da5908fc4" providerId="LiveId" clId="{DFCF1A2B-AC08-4933-9280-F6BBF1F2638C}" dt="2021-02-18T21:59:40.542" v="310" actId="47"/>
          <pc:sldLayoutMkLst>
            <pc:docMk/>
            <pc:sldMasterMk cId="2779709577" sldId="2147483648"/>
            <pc:sldLayoutMk cId="2994558632" sldId="2147483689"/>
          </pc:sldLayoutMkLst>
        </pc:sldLayoutChg>
        <pc:sldLayoutChg chg="del">
          <pc:chgData name="Cristian Chilipirea" userId="34ab170da5908fc4" providerId="LiveId" clId="{DFCF1A2B-AC08-4933-9280-F6BBF1F2638C}" dt="2021-02-18T22:00:01.074" v="317" actId="47"/>
          <pc:sldLayoutMkLst>
            <pc:docMk/>
            <pc:sldMasterMk cId="2779709577" sldId="2147483648"/>
            <pc:sldLayoutMk cId="3223668662" sldId="2147483690"/>
          </pc:sldLayoutMkLst>
        </pc:sldLayoutChg>
        <pc:sldLayoutChg chg="del">
          <pc:chgData name="Cristian Chilipirea" userId="34ab170da5908fc4" providerId="LiveId" clId="{DFCF1A2B-AC08-4933-9280-F6BBF1F2638C}" dt="2021-02-18T22:00:18.097" v="322" actId="47"/>
          <pc:sldLayoutMkLst>
            <pc:docMk/>
            <pc:sldMasterMk cId="2779709577" sldId="2147483648"/>
            <pc:sldLayoutMk cId="2990126954" sldId="2147483691"/>
          </pc:sldLayoutMkLst>
        </pc:sldLayoutChg>
        <pc:sldLayoutChg chg="del">
          <pc:chgData name="Cristian Chilipirea" userId="34ab170da5908fc4" providerId="LiveId" clId="{DFCF1A2B-AC08-4933-9280-F6BBF1F2638C}" dt="2021-02-18T22:00:26.819" v="325" actId="47"/>
          <pc:sldLayoutMkLst>
            <pc:docMk/>
            <pc:sldMasterMk cId="2779709577" sldId="2147483648"/>
            <pc:sldLayoutMk cId="252840313" sldId="2147483692"/>
          </pc:sldLayoutMkLst>
        </pc:sldLayoutChg>
        <pc:sldLayoutChg chg="del">
          <pc:chgData name="Cristian Chilipirea" userId="34ab170da5908fc4" providerId="LiveId" clId="{DFCF1A2B-AC08-4933-9280-F6BBF1F2638C}" dt="2021-02-18T22:01:04.757" v="336" actId="47"/>
          <pc:sldLayoutMkLst>
            <pc:docMk/>
            <pc:sldMasterMk cId="2779709577" sldId="2147483648"/>
            <pc:sldLayoutMk cId="3094991578" sldId="2147483693"/>
          </pc:sldLayoutMkLst>
        </pc:sldLayoutChg>
        <pc:sldLayoutChg chg="del">
          <pc:chgData name="Cristian Chilipirea" userId="34ab170da5908fc4" providerId="LiveId" clId="{DFCF1A2B-AC08-4933-9280-F6BBF1F2638C}" dt="2021-02-18T22:01:28.884" v="341" actId="47"/>
          <pc:sldLayoutMkLst>
            <pc:docMk/>
            <pc:sldMasterMk cId="2779709577" sldId="2147483648"/>
            <pc:sldLayoutMk cId="3658899274" sldId="2147483694"/>
          </pc:sldLayoutMkLst>
        </pc:sldLayoutChg>
        <pc:sldLayoutChg chg="del">
          <pc:chgData name="Cristian Chilipirea" userId="34ab170da5908fc4" providerId="LiveId" clId="{DFCF1A2B-AC08-4933-9280-F6BBF1F2638C}" dt="2021-02-18T22:01:52.473" v="346" actId="47"/>
          <pc:sldLayoutMkLst>
            <pc:docMk/>
            <pc:sldMasterMk cId="2779709577" sldId="2147483648"/>
            <pc:sldLayoutMk cId="1546963310" sldId="2147483695"/>
          </pc:sldLayoutMkLst>
        </pc:sldLayoutChg>
        <pc:sldLayoutChg chg="del">
          <pc:chgData name="Cristian Chilipirea" userId="34ab170da5908fc4" providerId="LiveId" clId="{DFCF1A2B-AC08-4933-9280-F6BBF1F2638C}" dt="2021-02-18T22:02:13.689" v="351" actId="47"/>
          <pc:sldLayoutMkLst>
            <pc:docMk/>
            <pc:sldMasterMk cId="2779709577" sldId="2147483648"/>
            <pc:sldLayoutMk cId="1341768366" sldId="2147483696"/>
          </pc:sldLayoutMkLst>
        </pc:sldLayoutChg>
        <pc:sldLayoutChg chg="del">
          <pc:chgData name="Cristian Chilipirea" userId="34ab170da5908fc4" providerId="LiveId" clId="{DFCF1A2B-AC08-4933-9280-F6BBF1F2638C}" dt="2021-02-18T22:02:30.186" v="356" actId="47"/>
          <pc:sldLayoutMkLst>
            <pc:docMk/>
            <pc:sldMasterMk cId="2779709577" sldId="2147483648"/>
            <pc:sldLayoutMk cId="1839274636" sldId="2147483697"/>
          </pc:sldLayoutMkLst>
        </pc:sldLayoutChg>
        <pc:sldLayoutChg chg="del">
          <pc:chgData name="Cristian Chilipirea" userId="34ab170da5908fc4" providerId="LiveId" clId="{DFCF1A2B-AC08-4933-9280-F6BBF1F2638C}" dt="2021-02-18T22:02:51.543" v="361" actId="47"/>
          <pc:sldLayoutMkLst>
            <pc:docMk/>
            <pc:sldMasterMk cId="2779709577" sldId="2147483648"/>
            <pc:sldLayoutMk cId="667959430" sldId="2147483698"/>
          </pc:sldLayoutMkLst>
        </pc:sldLayoutChg>
        <pc:sldLayoutChg chg="del">
          <pc:chgData name="Cristian Chilipirea" userId="34ab170da5908fc4" providerId="LiveId" clId="{DFCF1A2B-AC08-4933-9280-F6BBF1F2638C}" dt="2021-02-18T22:03:05.461" v="366" actId="47"/>
          <pc:sldLayoutMkLst>
            <pc:docMk/>
            <pc:sldMasterMk cId="2779709577" sldId="2147483648"/>
            <pc:sldLayoutMk cId="1638204396" sldId="2147483699"/>
          </pc:sldLayoutMkLst>
        </pc:sldLayoutChg>
        <pc:sldLayoutChg chg="del">
          <pc:chgData name="Cristian Chilipirea" userId="34ab170da5908fc4" providerId="LiveId" clId="{DFCF1A2B-AC08-4933-9280-F6BBF1F2638C}" dt="2021-02-18T22:03:19.675" v="371" actId="47"/>
          <pc:sldLayoutMkLst>
            <pc:docMk/>
            <pc:sldMasterMk cId="2779709577" sldId="2147483648"/>
            <pc:sldLayoutMk cId="2383792753" sldId="2147483700"/>
          </pc:sldLayoutMkLst>
        </pc:sldLayoutChg>
        <pc:sldLayoutChg chg="del">
          <pc:chgData name="Cristian Chilipirea" userId="34ab170da5908fc4" providerId="LiveId" clId="{DFCF1A2B-AC08-4933-9280-F6BBF1F2638C}" dt="2021-02-18T22:03:37.333" v="376" actId="47"/>
          <pc:sldLayoutMkLst>
            <pc:docMk/>
            <pc:sldMasterMk cId="2779709577" sldId="2147483648"/>
            <pc:sldLayoutMk cId="1123521159" sldId="2147483701"/>
          </pc:sldLayoutMkLst>
        </pc:sldLayoutChg>
        <pc:sldLayoutChg chg="del">
          <pc:chgData name="Cristian Chilipirea" userId="34ab170da5908fc4" providerId="LiveId" clId="{DFCF1A2B-AC08-4933-9280-F6BBF1F2638C}" dt="2021-02-18T22:04:00.484" v="381" actId="47"/>
          <pc:sldLayoutMkLst>
            <pc:docMk/>
            <pc:sldMasterMk cId="2779709577" sldId="2147483648"/>
            <pc:sldLayoutMk cId="920052101" sldId="2147483702"/>
          </pc:sldLayoutMkLst>
        </pc:sldLayoutChg>
        <pc:sldLayoutChg chg="del">
          <pc:chgData name="Cristian Chilipirea" userId="34ab170da5908fc4" providerId="LiveId" clId="{DFCF1A2B-AC08-4933-9280-F6BBF1F2638C}" dt="2021-02-18T22:04:18.719" v="385" actId="47"/>
          <pc:sldLayoutMkLst>
            <pc:docMk/>
            <pc:sldMasterMk cId="2779709577" sldId="2147483648"/>
            <pc:sldLayoutMk cId="3441616168" sldId="2147483703"/>
          </pc:sldLayoutMkLst>
        </pc:sldLayoutChg>
        <pc:sldLayoutChg chg="del">
          <pc:chgData name="Cristian Chilipirea" userId="34ab170da5908fc4" providerId="LiveId" clId="{DFCF1A2B-AC08-4933-9280-F6BBF1F2638C}" dt="2021-02-18T22:04:55.756" v="394" actId="47"/>
          <pc:sldLayoutMkLst>
            <pc:docMk/>
            <pc:sldMasterMk cId="2779709577" sldId="2147483648"/>
            <pc:sldLayoutMk cId="2912070689" sldId="2147483704"/>
          </pc:sldLayoutMkLst>
        </pc:sldLayoutChg>
        <pc:sldLayoutChg chg="del">
          <pc:chgData name="Cristian Chilipirea" userId="34ab170da5908fc4" providerId="LiveId" clId="{DFCF1A2B-AC08-4933-9280-F6BBF1F2638C}" dt="2021-02-18T22:05:10.055" v="399" actId="47"/>
          <pc:sldLayoutMkLst>
            <pc:docMk/>
            <pc:sldMasterMk cId="2779709577" sldId="2147483648"/>
            <pc:sldLayoutMk cId="3976924137" sldId="2147483705"/>
          </pc:sldLayoutMkLst>
        </pc:sldLayoutChg>
        <pc:sldLayoutChg chg="del">
          <pc:chgData name="Cristian Chilipirea" userId="34ab170da5908fc4" providerId="LiveId" clId="{DFCF1A2B-AC08-4933-9280-F6BBF1F2638C}" dt="2021-02-18T22:05:27.527" v="404" actId="47"/>
          <pc:sldLayoutMkLst>
            <pc:docMk/>
            <pc:sldMasterMk cId="2779709577" sldId="2147483648"/>
            <pc:sldLayoutMk cId="1740244741" sldId="2147483706"/>
          </pc:sldLayoutMkLst>
        </pc:sldLayoutChg>
        <pc:sldLayoutChg chg="del">
          <pc:chgData name="Cristian Chilipirea" userId="34ab170da5908fc4" providerId="LiveId" clId="{DFCF1A2B-AC08-4933-9280-F6BBF1F2638C}" dt="2021-02-18T22:06:10.940" v="413" actId="47"/>
          <pc:sldLayoutMkLst>
            <pc:docMk/>
            <pc:sldMasterMk cId="2779709577" sldId="2147483648"/>
            <pc:sldLayoutMk cId="37489057" sldId="2147483707"/>
          </pc:sldLayoutMkLst>
        </pc:sldLayoutChg>
        <pc:sldLayoutChg chg="del">
          <pc:chgData name="Cristian Chilipirea" userId="34ab170da5908fc4" providerId="LiveId" clId="{DFCF1A2B-AC08-4933-9280-F6BBF1F2638C}" dt="2021-02-18T22:06:38.216" v="420" actId="47"/>
          <pc:sldLayoutMkLst>
            <pc:docMk/>
            <pc:sldMasterMk cId="2779709577" sldId="2147483648"/>
            <pc:sldLayoutMk cId="641804098" sldId="2147483708"/>
          </pc:sldLayoutMkLst>
        </pc:sldLayoutChg>
        <pc:sldLayoutChg chg="del">
          <pc:chgData name="Cristian Chilipirea" userId="34ab170da5908fc4" providerId="LiveId" clId="{DFCF1A2B-AC08-4933-9280-F6BBF1F2638C}" dt="2021-02-18T22:06:55.621" v="425" actId="47"/>
          <pc:sldLayoutMkLst>
            <pc:docMk/>
            <pc:sldMasterMk cId="2779709577" sldId="2147483648"/>
            <pc:sldLayoutMk cId="4000278441" sldId="2147483709"/>
          </pc:sldLayoutMkLst>
        </pc:sldLayoutChg>
        <pc:sldLayoutChg chg="del">
          <pc:chgData name="Cristian Chilipirea" userId="34ab170da5908fc4" providerId="LiveId" clId="{DFCF1A2B-AC08-4933-9280-F6BBF1F2638C}" dt="2021-02-18T22:08:11.817" v="494" actId="47"/>
          <pc:sldLayoutMkLst>
            <pc:docMk/>
            <pc:sldMasterMk cId="2779709577" sldId="2147483648"/>
            <pc:sldLayoutMk cId="3538390599" sldId="2147483710"/>
          </pc:sldLayoutMkLst>
        </pc:sldLayoutChg>
        <pc:sldLayoutChg chg="del">
          <pc:chgData name="Cristian Chilipirea" userId="34ab170da5908fc4" providerId="LiveId" clId="{DFCF1A2B-AC08-4933-9280-F6BBF1F2638C}" dt="2021-02-18T22:08:16.786" v="496" actId="47"/>
          <pc:sldLayoutMkLst>
            <pc:docMk/>
            <pc:sldMasterMk cId="2779709577" sldId="2147483648"/>
            <pc:sldLayoutMk cId="3469260637" sldId="2147483711"/>
          </pc:sldLayoutMkLst>
        </pc:sldLayoutChg>
        <pc:sldLayoutChg chg="del">
          <pc:chgData name="Cristian Chilipirea" userId="34ab170da5908fc4" providerId="LiveId" clId="{DFCF1A2B-AC08-4933-9280-F6BBF1F2638C}" dt="2021-02-18T22:08:35.592" v="501" actId="47"/>
          <pc:sldLayoutMkLst>
            <pc:docMk/>
            <pc:sldMasterMk cId="2779709577" sldId="2147483648"/>
            <pc:sldLayoutMk cId="3822133076" sldId="2147483712"/>
          </pc:sldLayoutMkLst>
        </pc:sldLayoutChg>
        <pc:sldLayoutChg chg="del">
          <pc:chgData name="Cristian Chilipirea" userId="34ab170da5908fc4" providerId="LiveId" clId="{DFCF1A2B-AC08-4933-9280-F6BBF1F2638C}" dt="2021-02-18T22:08:49.014" v="506" actId="47"/>
          <pc:sldLayoutMkLst>
            <pc:docMk/>
            <pc:sldMasterMk cId="2779709577" sldId="2147483648"/>
            <pc:sldLayoutMk cId="4095062139" sldId="2147483713"/>
          </pc:sldLayoutMkLst>
        </pc:sldLayoutChg>
        <pc:sldLayoutChg chg="del">
          <pc:chgData name="Cristian Chilipirea" userId="34ab170da5908fc4" providerId="LiveId" clId="{DFCF1A2B-AC08-4933-9280-F6BBF1F2638C}" dt="2021-02-18T22:09:03.429" v="511" actId="47"/>
          <pc:sldLayoutMkLst>
            <pc:docMk/>
            <pc:sldMasterMk cId="2779709577" sldId="2147483648"/>
            <pc:sldLayoutMk cId="1407283240" sldId="2147483714"/>
          </pc:sldLayoutMkLst>
        </pc:sldLayoutChg>
        <pc:sldLayoutChg chg="del">
          <pc:chgData name="Cristian Chilipirea" userId="34ab170da5908fc4" providerId="LiveId" clId="{DFCF1A2B-AC08-4933-9280-F6BBF1F2638C}" dt="2021-02-18T22:09:18.518" v="516" actId="47"/>
          <pc:sldLayoutMkLst>
            <pc:docMk/>
            <pc:sldMasterMk cId="2779709577" sldId="2147483648"/>
            <pc:sldLayoutMk cId="4094346724" sldId="2147483715"/>
          </pc:sldLayoutMkLst>
        </pc:sldLayoutChg>
        <pc:sldLayoutChg chg="del">
          <pc:chgData name="Cristian Chilipirea" userId="34ab170da5908fc4" providerId="LiveId" clId="{DFCF1A2B-AC08-4933-9280-F6BBF1F2638C}" dt="2021-02-18T22:09:54.013" v="530" actId="47"/>
          <pc:sldLayoutMkLst>
            <pc:docMk/>
            <pc:sldMasterMk cId="2779709577" sldId="2147483648"/>
            <pc:sldLayoutMk cId="2123591670" sldId="2147483716"/>
          </pc:sldLayoutMkLst>
        </pc:sldLayoutChg>
      </pc:sldMasterChg>
    </pc:docChg>
  </pc:docChgLst>
  <pc:docChgLst>
    <pc:chgData name="Cristian Chilipirea" userId="34ab170da5908fc4" providerId="LiveId" clId="{DF744E14-F803-48C5-B10D-0B6C715C594A}"/>
    <pc:docChg chg="custSel addSld delSld modSld">
      <pc:chgData name="Cristian Chilipirea" userId="34ab170da5908fc4" providerId="LiveId" clId="{DF744E14-F803-48C5-B10D-0B6C715C594A}" dt="2021-10-26T11:20:39.601" v="202" actId="207"/>
      <pc:docMkLst>
        <pc:docMk/>
      </pc:docMkLst>
      <pc:sldChg chg="modSp mod">
        <pc:chgData name="Cristian Chilipirea" userId="34ab170da5908fc4" providerId="LiveId" clId="{DF744E14-F803-48C5-B10D-0B6C715C594A}" dt="2021-10-26T09:19:12.560" v="52" actId="404"/>
        <pc:sldMkLst>
          <pc:docMk/>
          <pc:sldMk cId="736295071" sldId="256"/>
        </pc:sldMkLst>
        <pc:spChg chg="mod">
          <ac:chgData name="Cristian Chilipirea" userId="34ab170da5908fc4" providerId="LiveId" clId="{DF744E14-F803-48C5-B10D-0B6C715C594A}" dt="2021-10-26T09:19:12.560" v="52" actId="404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711501159" sldId="26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060141615" sldId="26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13156644" sldId="26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107452404" sldId="26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81136299" sldId="26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120009218" sldId="27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285819718" sldId="27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32303333" sldId="27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270739824" sldId="27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272350980" sldId="27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041594621" sldId="27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664608324" sldId="27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054172847" sldId="27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60007967" sldId="27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583330950" sldId="279"/>
        </pc:sldMkLst>
      </pc:sldChg>
      <pc:sldChg chg="modSp add mod">
        <pc:chgData name="Cristian Chilipirea" userId="34ab170da5908fc4" providerId="LiveId" clId="{DF744E14-F803-48C5-B10D-0B6C715C594A}" dt="2021-10-26T11:20:19.057" v="199" actId="207"/>
        <pc:sldMkLst>
          <pc:docMk/>
          <pc:sldMk cId="162284533" sldId="280"/>
        </pc:sldMkLst>
        <pc:spChg chg="mod">
          <ac:chgData name="Cristian Chilipirea" userId="34ab170da5908fc4" providerId="LiveId" clId="{DF744E14-F803-48C5-B10D-0B6C715C594A}" dt="2021-10-26T11:13:56.315" v="140" actId="120"/>
          <ac:spMkLst>
            <pc:docMk/>
            <pc:sldMk cId="162284533" sldId="280"/>
            <ac:spMk id="2" creationId="{FF61FE78-4352-4F59-BE36-D549FE9DD55C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3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4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4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4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4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4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4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5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5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5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5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19.057" v="199" actId="207"/>
          <ac:spMkLst>
            <pc:docMk/>
            <pc:sldMk cId="162284533" sldId="280"/>
            <ac:spMk id="154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3:14.712" v="127" actId="120"/>
        <pc:sldMkLst>
          <pc:docMk/>
          <pc:sldMk cId="2534225808" sldId="281"/>
        </pc:sldMkLst>
        <pc:spChg chg="mod">
          <ac:chgData name="Cristian Chilipirea" userId="34ab170da5908fc4" providerId="LiveId" clId="{DF744E14-F803-48C5-B10D-0B6C715C594A}" dt="2021-10-26T11:13:14.712" v="127" actId="120"/>
          <ac:spMkLst>
            <pc:docMk/>
            <pc:sldMk cId="2534225808" sldId="281"/>
            <ac:spMk id="4" creationId="{E880E2BE-F328-454E-A64B-4A55ADBBE86C}"/>
          </ac:spMkLst>
        </pc:spChg>
      </pc:sldChg>
      <pc:sldChg chg="modSp add mod">
        <pc:chgData name="Cristian Chilipirea" userId="34ab170da5908fc4" providerId="LiveId" clId="{DF744E14-F803-48C5-B10D-0B6C715C594A}" dt="2021-10-26T11:11:23.841" v="101" actId="120"/>
        <pc:sldMkLst>
          <pc:docMk/>
          <pc:sldMk cId="3073545905" sldId="282"/>
        </pc:sldMkLst>
        <pc:spChg chg="mod">
          <ac:chgData name="Cristian Chilipirea" userId="34ab170da5908fc4" providerId="LiveId" clId="{DF744E14-F803-48C5-B10D-0B6C715C594A}" dt="2021-10-26T11:11:23.841" v="101" actId="120"/>
          <ac:spMkLst>
            <pc:docMk/>
            <pc:sldMk cId="3073545905" sldId="282"/>
            <ac:spMk id="68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30.650" v="103" actId="120"/>
        <pc:sldMkLst>
          <pc:docMk/>
          <pc:sldMk cId="2228659616" sldId="283"/>
        </pc:sldMkLst>
        <pc:spChg chg="mod">
          <ac:chgData name="Cristian Chilipirea" userId="34ab170da5908fc4" providerId="LiveId" clId="{DF744E14-F803-48C5-B10D-0B6C715C594A}" dt="2021-10-26T11:11:30.650" v="103" actId="120"/>
          <ac:spMkLst>
            <pc:docMk/>
            <pc:sldMk cId="2228659616" sldId="283"/>
            <ac:spMk id="7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09:20:05.462" v="54" actId="27636"/>
          <ac:spMkLst>
            <pc:docMk/>
            <pc:sldMk cId="2228659616" sldId="283"/>
            <ac:spMk id="7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26.937" v="102" actId="120"/>
        <pc:sldMkLst>
          <pc:docMk/>
          <pc:sldMk cId="2720571254" sldId="284"/>
        </pc:sldMkLst>
        <pc:spChg chg="mod">
          <ac:chgData name="Cristian Chilipirea" userId="34ab170da5908fc4" providerId="LiveId" clId="{DF744E14-F803-48C5-B10D-0B6C715C594A}" dt="2021-10-26T11:11:26.937" v="102" actId="120"/>
          <ac:spMkLst>
            <pc:docMk/>
            <pc:sldMk cId="2720571254" sldId="284"/>
            <ac:spMk id="42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33.642" v="104" actId="120"/>
        <pc:sldMkLst>
          <pc:docMk/>
          <pc:sldMk cId="1679935541" sldId="285"/>
        </pc:sldMkLst>
        <pc:spChg chg="mod">
          <ac:chgData name="Cristian Chilipirea" userId="34ab170da5908fc4" providerId="LiveId" clId="{DF744E14-F803-48C5-B10D-0B6C715C594A}" dt="2021-10-26T11:11:33.642" v="104" actId="120"/>
          <ac:spMkLst>
            <pc:docMk/>
            <pc:sldMk cId="1679935541" sldId="285"/>
            <ac:spMk id="41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37.009" v="105" actId="120"/>
        <pc:sldMkLst>
          <pc:docMk/>
          <pc:sldMk cId="2768852157" sldId="286"/>
        </pc:sldMkLst>
        <pc:spChg chg="mod">
          <ac:chgData name="Cristian Chilipirea" userId="34ab170da5908fc4" providerId="LiveId" clId="{DF744E14-F803-48C5-B10D-0B6C715C594A}" dt="2021-10-26T11:11:37.009" v="105" actId="120"/>
          <ac:spMkLst>
            <pc:docMk/>
            <pc:sldMk cId="2768852157" sldId="286"/>
            <ac:spMk id="27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40.042" v="106" actId="120"/>
        <pc:sldMkLst>
          <pc:docMk/>
          <pc:sldMk cId="4248579658" sldId="287"/>
        </pc:sldMkLst>
        <pc:spChg chg="mod">
          <ac:chgData name="Cristian Chilipirea" userId="34ab170da5908fc4" providerId="LiveId" clId="{DF744E14-F803-48C5-B10D-0B6C715C594A}" dt="2021-10-26T11:11:40.042" v="106" actId="120"/>
          <ac:spMkLst>
            <pc:docMk/>
            <pc:sldMk cId="4248579658" sldId="287"/>
            <ac:spMk id="27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43.130" v="107" actId="120"/>
        <pc:sldMkLst>
          <pc:docMk/>
          <pc:sldMk cId="508963015" sldId="288"/>
        </pc:sldMkLst>
        <pc:spChg chg="mod">
          <ac:chgData name="Cristian Chilipirea" userId="34ab170da5908fc4" providerId="LiveId" clId="{DF744E14-F803-48C5-B10D-0B6C715C594A}" dt="2021-10-26T11:11:43.130" v="107" actId="120"/>
          <ac:spMkLst>
            <pc:docMk/>
            <pc:sldMk cId="508963015" sldId="288"/>
            <ac:spMk id="27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46.324" v="108" actId="120"/>
        <pc:sldMkLst>
          <pc:docMk/>
          <pc:sldMk cId="119815506" sldId="289"/>
        </pc:sldMkLst>
        <pc:spChg chg="mod">
          <ac:chgData name="Cristian Chilipirea" userId="34ab170da5908fc4" providerId="LiveId" clId="{DF744E14-F803-48C5-B10D-0B6C715C594A}" dt="2021-10-26T11:11:46.324" v="108" actId="120"/>
          <ac:spMkLst>
            <pc:docMk/>
            <pc:sldMk cId="119815506" sldId="289"/>
            <ac:spMk id="43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53.805" v="110" actId="120"/>
        <pc:sldMkLst>
          <pc:docMk/>
          <pc:sldMk cId="2941845553" sldId="290"/>
        </pc:sldMkLst>
        <pc:spChg chg="mod">
          <ac:chgData name="Cristian Chilipirea" userId="34ab170da5908fc4" providerId="LiveId" clId="{DF744E14-F803-48C5-B10D-0B6C715C594A}" dt="2021-10-26T11:11:53.805" v="110" actId="120"/>
          <ac:spMkLst>
            <pc:docMk/>
            <pc:sldMk cId="2941845553" sldId="290"/>
            <ac:spMk id="56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56.885" v="111" actId="120"/>
        <pc:sldMkLst>
          <pc:docMk/>
          <pc:sldMk cId="3262944814" sldId="291"/>
        </pc:sldMkLst>
        <pc:spChg chg="mod">
          <ac:chgData name="Cristian Chilipirea" userId="34ab170da5908fc4" providerId="LiveId" clId="{DF744E14-F803-48C5-B10D-0B6C715C594A}" dt="2021-10-26T11:11:56.885" v="111" actId="120"/>
          <ac:spMkLst>
            <pc:docMk/>
            <pc:sldMk cId="3262944814" sldId="291"/>
            <ac:spMk id="65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2:00.158" v="112" actId="120"/>
        <pc:sldMkLst>
          <pc:docMk/>
          <pc:sldMk cId="518247087" sldId="292"/>
        </pc:sldMkLst>
        <pc:spChg chg="mod">
          <ac:chgData name="Cristian Chilipirea" userId="34ab170da5908fc4" providerId="LiveId" clId="{DF744E14-F803-48C5-B10D-0B6C715C594A}" dt="2021-10-26T11:12:00.158" v="112" actId="120"/>
          <ac:spMkLst>
            <pc:docMk/>
            <pc:sldMk cId="518247087" sldId="292"/>
            <ac:spMk id="94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2:03.711" v="113" actId="120"/>
        <pc:sldMkLst>
          <pc:docMk/>
          <pc:sldMk cId="2872745197" sldId="293"/>
        </pc:sldMkLst>
        <pc:spChg chg="mod">
          <ac:chgData name="Cristian Chilipirea" userId="34ab170da5908fc4" providerId="LiveId" clId="{DF744E14-F803-48C5-B10D-0B6C715C594A}" dt="2021-10-26T11:12:03.711" v="113" actId="120"/>
          <ac:spMkLst>
            <pc:docMk/>
            <pc:sldMk cId="2872745197" sldId="293"/>
            <ac:spMk id="27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2:07.310" v="114" actId="120"/>
        <pc:sldMkLst>
          <pc:docMk/>
          <pc:sldMk cId="3007220487" sldId="294"/>
        </pc:sldMkLst>
        <pc:spChg chg="mod">
          <ac:chgData name="Cristian Chilipirea" userId="34ab170da5908fc4" providerId="LiveId" clId="{DF744E14-F803-48C5-B10D-0B6C715C594A}" dt="2021-10-26T11:12:07.310" v="114" actId="120"/>
          <ac:spMkLst>
            <pc:docMk/>
            <pc:sldMk cId="3007220487" sldId="294"/>
            <ac:spMk id="27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2:10.327" v="115" actId="120"/>
        <pc:sldMkLst>
          <pc:docMk/>
          <pc:sldMk cId="1693444492" sldId="295"/>
        </pc:sldMkLst>
        <pc:spChg chg="mod">
          <ac:chgData name="Cristian Chilipirea" userId="34ab170da5908fc4" providerId="LiveId" clId="{DF744E14-F803-48C5-B10D-0B6C715C594A}" dt="2021-10-26T11:12:10.327" v="115" actId="120"/>
          <ac:spMkLst>
            <pc:docMk/>
            <pc:sldMk cId="1693444492" sldId="295"/>
            <ac:spMk id="27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2:19.431" v="117" actId="120"/>
        <pc:sldMkLst>
          <pc:docMk/>
          <pc:sldMk cId="3645239258" sldId="296"/>
        </pc:sldMkLst>
        <pc:spChg chg="mod">
          <ac:chgData name="Cristian Chilipirea" userId="34ab170da5908fc4" providerId="LiveId" clId="{DF744E14-F803-48C5-B10D-0B6C715C594A}" dt="2021-10-26T11:12:19.431" v="117" actId="120"/>
          <ac:spMkLst>
            <pc:docMk/>
            <pc:sldMk cId="3645239258" sldId="296"/>
            <ac:spMk id="3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2:26.392" v="119" actId="120"/>
        <pc:sldMkLst>
          <pc:docMk/>
          <pc:sldMk cId="2808749941" sldId="297"/>
        </pc:sldMkLst>
        <pc:spChg chg="mod">
          <ac:chgData name="Cristian Chilipirea" userId="34ab170da5908fc4" providerId="LiveId" clId="{DF744E14-F803-48C5-B10D-0B6C715C594A}" dt="2021-10-26T11:12:26.392" v="119" actId="120"/>
          <ac:spMkLst>
            <pc:docMk/>
            <pc:sldMk cId="2808749941" sldId="297"/>
            <ac:spMk id="61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09:52.692" v="77" actId="120"/>
        <pc:sldMkLst>
          <pc:docMk/>
          <pc:sldMk cId="2767160606" sldId="300"/>
        </pc:sldMkLst>
        <pc:spChg chg="mod">
          <ac:chgData name="Cristian Chilipirea" userId="34ab170da5908fc4" providerId="LiveId" clId="{DF744E14-F803-48C5-B10D-0B6C715C594A}" dt="2021-10-26T11:09:52.692" v="77" actId="120"/>
          <ac:spMkLst>
            <pc:docMk/>
            <pc:sldMk cId="2767160606" sldId="300"/>
            <ac:spMk id="4" creationId="{0BDF02D2-7988-45C6-90CA-8B8443D4CC2B}"/>
          </ac:spMkLst>
        </pc:spChg>
      </pc:sldChg>
      <pc:sldChg chg="modSp add mod">
        <pc:chgData name="Cristian Chilipirea" userId="34ab170da5908fc4" providerId="LiveId" clId="{DF744E14-F803-48C5-B10D-0B6C715C594A}" dt="2021-10-26T11:09:56.740" v="78" actId="120"/>
        <pc:sldMkLst>
          <pc:docMk/>
          <pc:sldMk cId="3657203518" sldId="301"/>
        </pc:sldMkLst>
        <pc:spChg chg="mod">
          <ac:chgData name="Cristian Chilipirea" userId="34ab170da5908fc4" providerId="LiveId" clId="{DF744E14-F803-48C5-B10D-0B6C715C594A}" dt="2021-10-26T11:09:56.740" v="78" actId="120"/>
          <ac:spMkLst>
            <pc:docMk/>
            <pc:sldMk cId="3657203518" sldId="301"/>
            <ac:spMk id="2" creationId="{80B9A54E-EAFD-407D-9A17-6C9CB3704378}"/>
          </ac:spMkLst>
        </pc:spChg>
      </pc:sldChg>
      <pc:sldChg chg="modSp add mod">
        <pc:chgData name="Cristian Chilipirea" userId="34ab170da5908fc4" providerId="LiveId" clId="{DF744E14-F803-48C5-B10D-0B6C715C594A}" dt="2021-10-26T11:10:00.374" v="79" actId="120"/>
        <pc:sldMkLst>
          <pc:docMk/>
          <pc:sldMk cId="1236400898" sldId="302"/>
        </pc:sldMkLst>
        <pc:spChg chg="mod">
          <ac:chgData name="Cristian Chilipirea" userId="34ab170da5908fc4" providerId="LiveId" clId="{DF744E14-F803-48C5-B10D-0B6C715C594A}" dt="2021-10-26T11:10:00.374" v="79" actId="120"/>
          <ac:spMkLst>
            <pc:docMk/>
            <pc:sldMk cId="1236400898" sldId="302"/>
            <ac:spMk id="6" creationId="{CA600903-95B7-48D2-9984-580B4454F7E8}"/>
          </ac:spMkLst>
        </pc:spChg>
      </pc:sldChg>
      <pc:sldChg chg="modSp add mod">
        <pc:chgData name="Cristian Chilipirea" userId="34ab170da5908fc4" providerId="LiveId" clId="{DF744E14-F803-48C5-B10D-0B6C715C594A}" dt="2021-10-26T11:10:03.817" v="80" actId="120"/>
        <pc:sldMkLst>
          <pc:docMk/>
          <pc:sldMk cId="2866173780" sldId="303"/>
        </pc:sldMkLst>
        <pc:spChg chg="mod">
          <ac:chgData name="Cristian Chilipirea" userId="34ab170da5908fc4" providerId="LiveId" clId="{DF744E14-F803-48C5-B10D-0B6C715C594A}" dt="2021-10-26T11:10:03.817" v="80" actId="120"/>
          <ac:spMkLst>
            <pc:docMk/>
            <pc:sldMk cId="2866173780" sldId="303"/>
            <ac:spMk id="3" creationId="{826A4CFE-0FB3-4DA7-83B5-288BD94DC632}"/>
          </ac:spMkLst>
        </pc:spChg>
      </pc:sldChg>
      <pc:sldChg chg="modSp add mod">
        <pc:chgData name="Cristian Chilipirea" userId="34ab170da5908fc4" providerId="LiveId" clId="{DF744E14-F803-48C5-B10D-0B6C715C594A}" dt="2021-10-26T11:10:11.239" v="82" actId="120"/>
        <pc:sldMkLst>
          <pc:docMk/>
          <pc:sldMk cId="1556281518" sldId="304"/>
        </pc:sldMkLst>
        <pc:spChg chg="mod">
          <ac:chgData name="Cristian Chilipirea" userId="34ab170da5908fc4" providerId="LiveId" clId="{DF744E14-F803-48C5-B10D-0B6C715C594A}" dt="2021-10-26T11:10:11.239" v="82" actId="120"/>
          <ac:spMkLst>
            <pc:docMk/>
            <pc:sldMk cId="1556281518" sldId="304"/>
            <ac:spMk id="4" creationId="{20710137-8697-4954-BA52-24B1B894F679}"/>
          </ac:spMkLst>
        </pc:spChg>
      </pc:sldChg>
      <pc:sldChg chg="modSp add mod">
        <pc:chgData name="Cristian Chilipirea" userId="34ab170da5908fc4" providerId="LiveId" clId="{DF744E14-F803-48C5-B10D-0B6C715C594A}" dt="2021-10-26T11:10:07.509" v="81" actId="120"/>
        <pc:sldMkLst>
          <pc:docMk/>
          <pc:sldMk cId="1347136458" sldId="305"/>
        </pc:sldMkLst>
        <pc:spChg chg="mod">
          <ac:chgData name="Cristian Chilipirea" userId="34ab170da5908fc4" providerId="LiveId" clId="{DF744E14-F803-48C5-B10D-0B6C715C594A}" dt="2021-10-26T11:10:07.509" v="81" actId="120"/>
          <ac:spMkLst>
            <pc:docMk/>
            <pc:sldMk cId="1347136458" sldId="305"/>
            <ac:spMk id="2" creationId="{0E161601-2C57-4855-AFD5-968D118AFF06}"/>
          </ac:spMkLst>
        </pc:spChg>
      </pc:sldChg>
      <pc:sldChg chg="modSp add mod">
        <pc:chgData name="Cristian Chilipirea" userId="34ab170da5908fc4" providerId="LiveId" clId="{DF744E14-F803-48C5-B10D-0B6C715C594A}" dt="2021-10-26T11:10:18.054" v="84" actId="120"/>
        <pc:sldMkLst>
          <pc:docMk/>
          <pc:sldMk cId="4105144035" sldId="487"/>
        </pc:sldMkLst>
        <pc:spChg chg="mod">
          <ac:chgData name="Cristian Chilipirea" userId="34ab170da5908fc4" providerId="LiveId" clId="{DF744E14-F803-48C5-B10D-0B6C715C594A}" dt="2021-10-26T11:10:18.054" v="84" actId="120"/>
          <ac:spMkLst>
            <pc:docMk/>
            <pc:sldMk cId="4105144035" sldId="487"/>
            <ac:spMk id="5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0:20.839" v="85" actId="120"/>
        <pc:sldMkLst>
          <pc:docMk/>
          <pc:sldMk cId="3965072786" sldId="488"/>
        </pc:sldMkLst>
        <pc:spChg chg="mod">
          <ac:chgData name="Cristian Chilipirea" userId="34ab170da5908fc4" providerId="LiveId" clId="{DF744E14-F803-48C5-B10D-0B6C715C594A}" dt="2021-10-26T11:10:20.839" v="85" actId="120"/>
          <ac:spMkLst>
            <pc:docMk/>
            <pc:sldMk cId="3965072786" sldId="488"/>
            <ac:spMk id="48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0:35.403" v="86" actId="120"/>
        <pc:sldMkLst>
          <pc:docMk/>
          <pc:sldMk cId="2724381442" sldId="489"/>
        </pc:sldMkLst>
        <pc:spChg chg="mod">
          <ac:chgData name="Cristian Chilipirea" userId="34ab170da5908fc4" providerId="LiveId" clId="{DF744E14-F803-48C5-B10D-0B6C715C594A}" dt="2021-10-26T11:10:35.403" v="86" actId="120"/>
          <ac:spMkLst>
            <pc:docMk/>
            <pc:sldMk cId="2724381442" sldId="489"/>
            <ac:spMk id="28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0:39.429" v="87" actId="120"/>
        <pc:sldMkLst>
          <pc:docMk/>
          <pc:sldMk cId="279056682" sldId="490"/>
        </pc:sldMkLst>
        <pc:spChg chg="mod">
          <ac:chgData name="Cristian Chilipirea" userId="34ab170da5908fc4" providerId="LiveId" clId="{DF744E14-F803-48C5-B10D-0B6C715C594A}" dt="2021-10-26T11:10:39.429" v="87" actId="120"/>
          <ac:spMkLst>
            <pc:docMk/>
            <pc:sldMk cId="279056682" sldId="490"/>
            <ac:spMk id="1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0:42.623" v="88" actId="120"/>
        <pc:sldMkLst>
          <pc:docMk/>
          <pc:sldMk cId="3238930017" sldId="491"/>
        </pc:sldMkLst>
        <pc:spChg chg="mod">
          <ac:chgData name="Cristian Chilipirea" userId="34ab170da5908fc4" providerId="LiveId" clId="{DF744E14-F803-48C5-B10D-0B6C715C594A}" dt="2021-10-26T11:10:42.623" v="88" actId="120"/>
          <ac:spMkLst>
            <pc:docMk/>
            <pc:sldMk cId="3238930017" sldId="491"/>
            <ac:spMk id="1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0:45.618" v="89" actId="120"/>
        <pc:sldMkLst>
          <pc:docMk/>
          <pc:sldMk cId="3761282923" sldId="492"/>
        </pc:sldMkLst>
        <pc:spChg chg="mod">
          <ac:chgData name="Cristian Chilipirea" userId="34ab170da5908fc4" providerId="LiveId" clId="{DF744E14-F803-48C5-B10D-0B6C715C594A}" dt="2021-10-26T11:10:45.618" v="89" actId="120"/>
          <ac:spMkLst>
            <pc:docMk/>
            <pc:sldMk cId="3761282923" sldId="492"/>
            <ac:spMk id="1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0:48.810" v="90" actId="120"/>
        <pc:sldMkLst>
          <pc:docMk/>
          <pc:sldMk cId="1453850005" sldId="493"/>
        </pc:sldMkLst>
        <pc:spChg chg="mod">
          <ac:chgData name="Cristian Chilipirea" userId="34ab170da5908fc4" providerId="LiveId" clId="{DF744E14-F803-48C5-B10D-0B6C715C594A}" dt="2021-10-26T11:10:48.810" v="90" actId="120"/>
          <ac:spMkLst>
            <pc:docMk/>
            <pc:sldMk cId="1453850005" sldId="493"/>
            <ac:spMk id="1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0:51.973" v="91" actId="120"/>
        <pc:sldMkLst>
          <pc:docMk/>
          <pc:sldMk cId="3095167356" sldId="494"/>
        </pc:sldMkLst>
        <pc:spChg chg="mod">
          <ac:chgData name="Cristian Chilipirea" userId="34ab170da5908fc4" providerId="LiveId" clId="{DF744E14-F803-48C5-B10D-0B6C715C594A}" dt="2021-10-26T11:10:51.973" v="91" actId="120"/>
          <ac:spMkLst>
            <pc:docMk/>
            <pc:sldMk cId="3095167356" sldId="494"/>
            <ac:spMk id="1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0:55.184" v="92" actId="120"/>
        <pc:sldMkLst>
          <pc:docMk/>
          <pc:sldMk cId="3226104679" sldId="495"/>
        </pc:sldMkLst>
        <pc:spChg chg="mod">
          <ac:chgData name="Cristian Chilipirea" userId="34ab170da5908fc4" providerId="LiveId" clId="{DF744E14-F803-48C5-B10D-0B6C715C594A}" dt="2021-10-26T11:10:55.184" v="92" actId="120"/>
          <ac:spMkLst>
            <pc:docMk/>
            <pc:sldMk cId="3226104679" sldId="495"/>
            <ac:spMk id="1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0:58.316" v="93" actId="120"/>
        <pc:sldMkLst>
          <pc:docMk/>
          <pc:sldMk cId="4048259996" sldId="496"/>
        </pc:sldMkLst>
        <pc:spChg chg="mod">
          <ac:chgData name="Cristian Chilipirea" userId="34ab170da5908fc4" providerId="LiveId" clId="{DF744E14-F803-48C5-B10D-0B6C715C594A}" dt="2021-10-26T11:10:58.316" v="93" actId="120"/>
          <ac:spMkLst>
            <pc:docMk/>
            <pc:sldMk cId="4048259996" sldId="496"/>
            <ac:spMk id="1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01.145" v="94" actId="120"/>
        <pc:sldMkLst>
          <pc:docMk/>
          <pc:sldMk cId="1505123908" sldId="497"/>
        </pc:sldMkLst>
        <pc:spChg chg="mod">
          <ac:chgData name="Cristian Chilipirea" userId="34ab170da5908fc4" providerId="LiveId" clId="{DF744E14-F803-48C5-B10D-0B6C715C594A}" dt="2021-10-26T11:11:01.145" v="94" actId="120"/>
          <ac:spMkLst>
            <pc:docMk/>
            <pc:sldMk cId="1505123908" sldId="497"/>
            <ac:spMk id="20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04.510" v="95" actId="120"/>
        <pc:sldMkLst>
          <pc:docMk/>
          <pc:sldMk cId="3454300976" sldId="498"/>
        </pc:sldMkLst>
        <pc:spChg chg="mod">
          <ac:chgData name="Cristian Chilipirea" userId="34ab170da5908fc4" providerId="LiveId" clId="{DF744E14-F803-48C5-B10D-0B6C715C594A}" dt="2021-10-26T11:11:04.510" v="95" actId="120"/>
          <ac:spMkLst>
            <pc:docMk/>
            <pc:sldMk cId="3454300976" sldId="498"/>
            <ac:spMk id="1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07.850" v="96" actId="120"/>
        <pc:sldMkLst>
          <pc:docMk/>
          <pc:sldMk cId="3332430627" sldId="499"/>
        </pc:sldMkLst>
        <pc:spChg chg="mod">
          <ac:chgData name="Cristian Chilipirea" userId="34ab170da5908fc4" providerId="LiveId" clId="{DF744E14-F803-48C5-B10D-0B6C715C594A}" dt="2021-10-26T11:11:07.850" v="96" actId="120"/>
          <ac:spMkLst>
            <pc:docMk/>
            <pc:sldMk cId="3332430627" sldId="499"/>
            <ac:spMk id="1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14.474" v="98" actId="120"/>
        <pc:sldMkLst>
          <pc:docMk/>
          <pc:sldMk cId="3517935319" sldId="500"/>
        </pc:sldMkLst>
        <pc:spChg chg="mod">
          <ac:chgData name="Cristian Chilipirea" userId="34ab170da5908fc4" providerId="LiveId" clId="{DF744E14-F803-48C5-B10D-0B6C715C594A}" dt="2021-10-26T11:11:14.474" v="98" actId="120"/>
          <ac:spMkLst>
            <pc:docMk/>
            <pc:sldMk cId="3517935319" sldId="500"/>
            <ac:spMk id="57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4:25.782" v="149" actId="120"/>
        <pc:sldMkLst>
          <pc:docMk/>
          <pc:sldMk cId="3984884559" sldId="501"/>
        </pc:sldMkLst>
        <pc:spChg chg="mod">
          <ac:chgData name="Cristian Chilipirea" userId="34ab170da5908fc4" providerId="LiveId" clId="{DF744E14-F803-48C5-B10D-0B6C715C594A}" dt="2021-10-26T11:14:25.782" v="149" actId="120"/>
          <ac:spMkLst>
            <pc:docMk/>
            <pc:sldMk cId="3984884559" sldId="501"/>
            <ac:spMk id="5" creationId="{293102FC-B5DA-4CC6-87D7-9E84160DBA6D}"/>
          </ac:spMkLst>
        </pc:spChg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179478191" sldId="50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218951105" sldId="50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318551832" sldId="50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954935263" sldId="50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243301819" sldId="50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538225952" sldId="50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237159065" sldId="50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692650189" sldId="51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00928251" sldId="51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69802624" sldId="51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829719932" sldId="513"/>
        </pc:sldMkLst>
      </pc:sldChg>
      <pc:sldChg chg="modSp add mod">
        <pc:chgData name="Cristian Chilipirea" userId="34ab170da5908fc4" providerId="LiveId" clId="{DF744E14-F803-48C5-B10D-0B6C715C594A}" dt="2021-10-26T11:10:14.773" v="83" actId="120"/>
        <pc:sldMkLst>
          <pc:docMk/>
          <pc:sldMk cId="1401384152" sldId="538"/>
        </pc:sldMkLst>
        <pc:spChg chg="mod">
          <ac:chgData name="Cristian Chilipirea" userId="34ab170da5908fc4" providerId="LiveId" clId="{DF744E14-F803-48C5-B10D-0B6C715C594A}" dt="2021-10-26T11:10:14.773" v="83" actId="120"/>
          <ac:spMkLst>
            <pc:docMk/>
            <pc:sldMk cId="1401384152" sldId="538"/>
            <ac:spMk id="5" creationId="{A2AD6D66-6BEE-42D3-B430-489C0DC589D0}"/>
          </ac:spMkLst>
        </pc:spChg>
      </pc:sldChg>
      <pc:sldChg chg="modSp add mod">
        <pc:chgData name="Cristian Chilipirea" userId="34ab170da5908fc4" providerId="LiveId" clId="{DF744E14-F803-48C5-B10D-0B6C715C594A}" dt="2021-10-26T11:08:03.410" v="59" actId="120"/>
        <pc:sldMkLst>
          <pc:docMk/>
          <pc:sldMk cId="1474753672" sldId="539"/>
        </pc:sldMkLst>
        <pc:spChg chg="mod">
          <ac:chgData name="Cristian Chilipirea" userId="34ab170da5908fc4" providerId="LiveId" clId="{DF744E14-F803-48C5-B10D-0B6C715C594A}" dt="2021-10-26T11:08:03.410" v="59" actId="120"/>
          <ac:spMkLst>
            <pc:docMk/>
            <pc:sldMk cId="1474753672" sldId="539"/>
            <ac:spMk id="2" creationId="{7EF179B0-2C6E-4038-AC4D-4C68447040DA}"/>
          </ac:spMkLst>
        </pc:spChg>
      </pc:sldChg>
      <pc:sldChg chg="modSp add mod">
        <pc:chgData name="Cristian Chilipirea" userId="34ab170da5908fc4" providerId="LiveId" clId="{DF744E14-F803-48C5-B10D-0B6C715C594A}" dt="2021-10-26T11:08:07.189" v="60" actId="120"/>
        <pc:sldMkLst>
          <pc:docMk/>
          <pc:sldMk cId="2382776210" sldId="540"/>
        </pc:sldMkLst>
        <pc:spChg chg="mod">
          <ac:chgData name="Cristian Chilipirea" userId="34ab170da5908fc4" providerId="LiveId" clId="{DF744E14-F803-48C5-B10D-0B6C715C594A}" dt="2021-10-26T11:08:07.189" v="60" actId="120"/>
          <ac:spMkLst>
            <pc:docMk/>
            <pc:sldMk cId="2382776210" sldId="540"/>
            <ac:spMk id="3" creationId="{D5DEE885-07B1-4F80-8483-2ABFE928F04A}"/>
          </ac:spMkLst>
        </pc:spChg>
      </pc:sldChg>
      <pc:sldChg chg="modSp add mod">
        <pc:chgData name="Cristian Chilipirea" userId="34ab170da5908fc4" providerId="LiveId" clId="{DF744E14-F803-48C5-B10D-0B6C715C594A}" dt="2021-10-26T11:08:10.130" v="61" actId="120"/>
        <pc:sldMkLst>
          <pc:docMk/>
          <pc:sldMk cId="3055059397" sldId="541"/>
        </pc:sldMkLst>
        <pc:spChg chg="mod">
          <ac:chgData name="Cristian Chilipirea" userId="34ab170da5908fc4" providerId="LiveId" clId="{DF744E14-F803-48C5-B10D-0B6C715C594A}" dt="2021-10-26T11:08:10.130" v="61" actId="120"/>
          <ac:spMkLst>
            <pc:docMk/>
            <pc:sldMk cId="3055059397" sldId="541"/>
            <ac:spMk id="3" creationId="{4F0F579E-9C8F-4FA0-88B4-9560989D0AA4}"/>
          </ac:spMkLst>
        </pc:spChg>
      </pc:sldChg>
      <pc:sldChg chg="modSp add mod">
        <pc:chgData name="Cristian Chilipirea" userId="34ab170da5908fc4" providerId="LiveId" clId="{DF744E14-F803-48C5-B10D-0B6C715C594A}" dt="2021-10-26T11:08:13.350" v="62" actId="120"/>
        <pc:sldMkLst>
          <pc:docMk/>
          <pc:sldMk cId="3772970979" sldId="542"/>
        </pc:sldMkLst>
        <pc:spChg chg="mod">
          <ac:chgData name="Cristian Chilipirea" userId="34ab170da5908fc4" providerId="LiveId" clId="{DF744E14-F803-48C5-B10D-0B6C715C594A}" dt="2021-10-26T11:08:13.350" v="62" actId="120"/>
          <ac:spMkLst>
            <pc:docMk/>
            <pc:sldMk cId="3772970979" sldId="542"/>
            <ac:spMk id="3" creationId="{255F3B50-F334-48B7-B561-FF30AEB5B8E0}"/>
          </ac:spMkLst>
        </pc:spChg>
      </pc:sldChg>
      <pc:sldChg chg="modSp add mod">
        <pc:chgData name="Cristian Chilipirea" userId="34ab170da5908fc4" providerId="LiveId" clId="{DF744E14-F803-48C5-B10D-0B6C715C594A}" dt="2021-10-26T11:08:16.998" v="63" actId="120"/>
        <pc:sldMkLst>
          <pc:docMk/>
          <pc:sldMk cId="126525187" sldId="543"/>
        </pc:sldMkLst>
        <pc:spChg chg="mod">
          <ac:chgData name="Cristian Chilipirea" userId="34ab170da5908fc4" providerId="LiveId" clId="{DF744E14-F803-48C5-B10D-0B6C715C594A}" dt="2021-10-26T11:08:16.998" v="63" actId="120"/>
          <ac:spMkLst>
            <pc:docMk/>
            <pc:sldMk cId="126525187" sldId="543"/>
            <ac:spMk id="3" creationId="{4CE047BA-B245-4E1B-8201-2C0CE1AC2ABF}"/>
          </ac:spMkLst>
        </pc:spChg>
      </pc:sldChg>
      <pc:sldChg chg="modSp add mod">
        <pc:chgData name="Cristian Chilipirea" userId="34ab170da5908fc4" providerId="LiveId" clId="{DF744E14-F803-48C5-B10D-0B6C715C594A}" dt="2021-10-26T11:08:21.655" v="64" actId="120"/>
        <pc:sldMkLst>
          <pc:docMk/>
          <pc:sldMk cId="2871384233" sldId="544"/>
        </pc:sldMkLst>
        <pc:spChg chg="mod">
          <ac:chgData name="Cristian Chilipirea" userId="34ab170da5908fc4" providerId="LiveId" clId="{DF744E14-F803-48C5-B10D-0B6C715C594A}" dt="2021-10-26T11:08:21.655" v="64" actId="120"/>
          <ac:spMkLst>
            <pc:docMk/>
            <pc:sldMk cId="2871384233" sldId="544"/>
            <ac:spMk id="3" creationId="{21DB6851-0DF8-4921-82E4-476849371AB6}"/>
          </ac:spMkLst>
        </pc:spChg>
      </pc:sldChg>
      <pc:sldChg chg="modSp add mod">
        <pc:chgData name="Cristian Chilipirea" userId="34ab170da5908fc4" providerId="LiveId" clId="{DF744E14-F803-48C5-B10D-0B6C715C594A}" dt="2021-10-26T11:08:24.992" v="65" actId="120"/>
        <pc:sldMkLst>
          <pc:docMk/>
          <pc:sldMk cId="3672547213" sldId="545"/>
        </pc:sldMkLst>
        <pc:spChg chg="mod">
          <ac:chgData name="Cristian Chilipirea" userId="34ab170da5908fc4" providerId="LiveId" clId="{DF744E14-F803-48C5-B10D-0B6C715C594A}" dt="2021-10-26T11:08:24.992" v="65" actId="120"/>
          <ac:spMkLst>
            <pc:docMk/>
            <pc:sldMk cId="3672547213" sldId="545"/>
            <ac:spMk id="3" creationId="{A8497832-08D9-43BA-B0C9-90C30035568C}"/>
          </ac:spMkLst>
        </pc:spChg>
      </pc:sldChg>
      <pc:sldChg chg="modSp add mod">
        <pc:chgData name="Cristian Chilipirea" userId="34ab170da5908fc4" providerId="LiveId" clId="{DF744E14-F803-48C5-B10D-0B6C715C594A}" dt="2021-10-26T11:08:28.396" v="66" actId="120"/>
        <pc:sldMkLst>
          <pc:docMk/>
          <pc:sldMk cId="768105071" sldId="546"/>
        </pc:sldMkLst>
        <pc:spChg chg="mod">
          <ac:chgData name="Cristian Chilipirea" userId="34ab170da5908fc4" providerId="LiveId" clId="{DF744E14-F803-48C5-B10D-0B6C715C594A}" dt="2021-10-26T11:08:28.396" v="66" actId="120"/>
          <ac:spMkLst>
            <pc:docMk/>
            <pc:sldMk cId="768105071" sldId="546"/>
            <ac:spMk id="3" creationId="{6A2E5D5A-0595-46DA-8872-4BDFF6BC992C}"/>
          </ac:spMkLst>
        </pc:spChg>
      </pc:sldChg>
      <pc:sldChg chg="modSp add mod">
        <pc:chgData name="Cristian Chilipirea" userId="34ab170da5908fc4" providerId="LiveId" clId="{DF744E14-F803-48C5-B10D-0B6C715C594A}" dt="2021-10-26T11:08:32.208" v="67" actId="120"/>
        <pc:sldMkLst>
          <pc:docMk/>
          <pc:sldMk cId="3071989838" sldId="547"/>
        </pc:sldMkLst>
        <pc:spChg chg="mod">
          <ac:chgData name="Cristian Chilipirea" userId="34ab170da5908fc4" providerId="LiveId" clId="{DF744E14-F803-48C5-B10D-0B6C715C594A}" dt="2021-10-26T11:08:32.208" v="67" actId="120"/>
          <ac:spMkLst>
            <pc:docMk/>
            <pc:sldMk cId="3071989838" sldId="547"/>
            <ac:spMk id="3" creationId="{0E39A4C9-CBC8-4383-A74C-73659F4687A3}"/>
          </ac:spMkLst>
        </pc:spChg>
      </pc:sldChg>
      <pc:sldChg chg="modSp add mod">
        <pc:chgData name="Cristian Chilipirea" userId="34ab170da5908fc4" providerId="LiveId" clId="{DF744E14-F803-48C5-B10D-0B6C715C594A}" dt="2021-10-26T11:08:35.357" v="68" actId="120"/>
        <pc:sldMkLst>
          <pc:docMk/>
          <pc:sldMk cId="814351154" sldId="548"/>
        </pc:sldMkLst>
        <pc:spChg chg="mod">
          <ac:chgData name="Cristian Chilipirea" userId="34ab170da5908fc4" providerId="LiveId" clId="{DF744E14-F803-48C5-B10D-0B6C715C594A}" dt="2021-10-26T11:08:35.357" v="68" actId="120"/>
          <ac:spMkLst>
            <pc:docMk/>
            <pc:sldMk cId="814351154" sldId="548"/>
            <ac:spMk id="3" creationId="{A0D7DB4E-B618-4091-B878-4F6E1BC26C5E}"/>
          </ac:spMkLst>
        </pc:spChg>
      </pc:sldChg>
      <pc:sldChg chg="modSp add mod">
        <pc:chgData name="Cristian Chilipirea" userId="34ab170da5908fc4" providerId="LiveId" clId="{DF744E14-F803-48C5-B10D-0B6C715C594A}" dt="2021-10-26T11:09:25.745" v="69" actId="120"/>
        <pc:sldMkLst>
          <pc:docMk/>
          <pc:sldMk cId="382575787" sldId="549"/>
        </pc:sldMkLst>
        <pc:spChg chg="mod">
          <ac:chgData name="Cristian Chilipirea" userId="34ab170da5908fc4" providerId="LiveId" clId="{DF744E14-F803-48C5-B10D-0B6C715C594A}" dt="2021-10-26T11:09:25.745" v="69" actId="120"/>
          <ac:spMkLst>
            <pc:docMk/>
            <pc:sldMk cId="382575787" sldId="549"/>
            <ac:spMk id="6" creationId="{F0B45F69-2DF2-4C5F-9C43-7AFFFA9CD642}"/>
          </ac:spMkLst>
        </pc:spChg>
      </pc:sldChg>
      <pc:sldChg chg="modSp add mod">
        <pc:chgData name="Cristian Chilipirea" userId="34ab170da5908fc4" providerId="LiveId" clId="{DF744E14-F803-48C5-B10D-0B6C715C594A}" dt="2021-10-26T11:09:29.935" v="70" actId="120"/>
        <pc:sldMkLst>
          <pc:docMk/>
          <pc:sldMk cId="2353374741" sldId="550"/>
        </pc:sldMkLst>
        <pc:spChg chg="mod">
          <ac:chgData name="Cristian Chilipirea" userId="34ab170da5908fc4" providerId="LiveId" clId="{DF744E14-F803-48C5-B10D-0B6C715C594A}" dt="2021-10-26T11:09:29.935" v="70" actId="120"/>
          <ac:spMkLst>
            <pc:docMk/>
            <pc:sldMk cId="2353374741" sldId="550"/>
            <ac:spMk id="4" creationId="{08378918-742F-47FE-BCD2-A75257C2773E}"/>
          </ac:spMkLst>
        </pc:spChg>
      </pc:sldChg>
      <pc:sldChg chg="modSp add mod">
        <pc:chgData name="Cristian Chilipirea" userId="34ab170da5908fc4" providerId="LiveId" clId="{DF744E14-F803-48C5-B10D-0B6C715C594A}" dt="2021-10-26T11:09:33.196" v="71" actId="120"/>
        <pc:sldMkLst>
          <pc:docMk/>
          <pc:sldMk cId="1285537071" sldId="551"/>
        </pc:sldMkLst>
        <pc:spChg chg="mod">
          <ac:chgData name="Cristian Chilipirea" userId="34ab170da5908fc4" providerId="LiveId" clId="{DF744E14-F803-48C5-B10D-0B6C715C594A}" dt="2021-10-26T11:09:33.196" v="71" actId="120"/>
          <ac:spMkLst>
            <pc:docMk/>
            <pc:sldMk cId="1285537071" sldId="551"/>
            <ac:spMk id="4" creationId="{65C9A0EF-80D1-4721-B390-77233D90EC79}"/>
          </ac:spMkLst>
        </pc:spChg>
      </pc:sldChg>
      <pc:sldChg chg="modSp add mod">
        <pc:chgData name="Cristian Chilipirea" userId="34ab170da5908fc4" providerId="LiveId" clId="{DF744E14-F803-48C5-B10D-0B6C715C594A}" dt="2021-10-26T11:09:36.386" v="72" actId="120"/>
        <pc:sldMkLst>
          <pc:docMk/>
          <pc:sldMk cId="274436833" sldId="552"/>
        </pc:sldMkLst>
        <pc:spChg chg="mod">
          <ac:chgData name="Cristian Chilipirea" userId="34ab170da5908fc4" providerId="LiveId" clId="{DF744E14-F803-48C5-B10D-0B6C715C594A}" dt="2021-10-26T11:09:36.386" v="72" actId="120"/>
          <ac:spMkLst>
            <pc:docMk/>
            <pc:sldMk cId="274436833" sldId="552"/>
            <ac:spMk id="4" creationId="{A2C7139E-B9EA-4C0E-BAED-253A6D8A14CF}"/>
          </ac:spMkLst>
        </pc:spChg>
      </pc:sldChg>
      <pc:sldChg chg="modSp add mod">
        <pc:chgData name="Cristian Chilipirea" userId="34ab170da5908fc4" providerId="LiveId" clId="{DF744E14-F803-48C5-B10D-0B6C715C594A}" dt="2021-10-26T11:09:39.345" v="73" actId="120"/>
        <pc:sldMkLst>
          <pc:docMk/>
          <pc:sldMk cId="3426350562" sldId="553"/>
        </pc:sldMkLst>
        <pc:spChg chg="mod">
          <ac:chgData name="Cristian Chilipirea" userId="34ab170da5908fc4" providerId="LiveId" clId="{DF744E14-F803-48C5-B10D-0B6C715C594A}" dt="2021-10-26T11:09:39.345" v="73" actId="120"/>
          <ac:spMkLst>
            <pc:docMk/>
            <pc:sldMk cId="3426350562" sldId="553"/>
            <ac:spMk id="4" creationId="{D32CA487-59E8-4BAA-BC97-12C6006DC173}"/>
          </ac:spMkLst>
        </pc:spChg>
      </pc:sldChg>
      <pc:sldChg chg="modSp add mod">
        <pc:chgData name="Cristian Chilipirea" userId="34ab170da5908fc4" providerId="LiveId" clId="{DF744E14-F803-48C5-B10D-0B6C715C594A}" dt="2021-10-26T11:09:42.484" v="74" actId="120"/>
        <pc:sldMkLst>
          <pc:docMk/>
          <pc:sldMk cId="766848005" sldId="554"/>
        </pc:sldMkLst>
        <pc:spChg chg="mod">
          <ac:chgData name="Cristian Chilipirea" userId="34ab170da5908fc4" providerId="LiveId" clId="{DF744E14-F803-48C5-B10D-0B6C715C594A}" dt="2021-10-26T11:09:42.484" v="74" actId="120"/>
          <ac:spMkLst>
            <pc:docMk/>
            <pc:sldMk cId="766848005" sldId="554"/>
            <ac:spMk id="4" creationId="{7425F32E-0F02-42F6-83B9-702726E5BB77}"/>
          </ac:spMkLst>
        </pc:spChg>
      </pc:sldChg>
      <pc:sldChg chg="modSp add mod">
        <pc:chgData name="Cristian Chilipirea" userId="34ab170da5908fc4" providerId="LiveId" clId="{DF744E14-F803-48C5-B10D-0B6C715C594A}" dt="2021-10-26T11:09:45.923" v="75" actId="120"/>
        <pc:sldMkLst>
          <pc:docMk/>
          <pc:sldMk cId="87554675" sldId="555"/>
        </pc:sldMkLst>
        <pc:spChg chg="mod">
          <ac:chgData name="Cristian Chilipirea" userId="34ab170da5908fc4" providerId="LiveId" clId="{DF744E14-F803-48C5-B10D-0B6C715C594A}" dt="2021-10-26T11:09:45.923" v="75" actId="120"/>
          <ac:spMkLst>
            <pc:docMk/>
            <pc:sldMk cId="87554675" sldId="555"/>
            <ac:spMk id="4" creationId="{F64E71D7-5B61-4061-8571-BF5D4D8ED13C}"/>
          </ac:spMkLst>
        </pc:spChg>
      </pc:sldChg>
      <pc:sldChg chg="modSp add mod">
        <pc:chgData name="Cristian Chilipirea" userId="34ab170da5908fc4" providerId="LiveId" clId="{DF744E14-F803-48C5-B10D-0B6C715C594A}" dt="2021-10-26T11:09:49.306" v="76" actId="120"/>
        <pc:sldMkLst>
          <pc:docMk/>
          <pc:sldMk cId="2103566945" sldId="556"/>
        </pc:sldMkLst>
        <pc:spChg chg="mod">
          <ac:chgData name="Cristian Chilipirea" userId="34ab170da5908fc4" providerId="LiveId" clId="{DF744E14-F803-48C5-B10D-0B6C715C594A}" dt="2021-10-26T11:09:49.306" v="76" actId="120"/>
          <ac:spMkLst>
            <pc:docMk/>
            <pc:sldMk cId="2103566945" sldId="556"/>
            <ac:spMk id="4" creationId="{030282F9-E0CA-4E90-9C9E-DB844A3CF2B9}"/>
          </ac:spMkLst>
        </pc:spChg>
      </pc:sldChg>
      <pc:sldChg chg="modSp add mod">
        <pc:chgData name="Cristian Chilipirea" userId="34ab170da5908fc4" providerId="LiveId" clId="{DF744E14-F803-48C5-B10D-0B6C715C594A}" dt="2021-10-26T11:12:57.453" v="122" actId="120"/>
        <pc:sldMkLst>
          <pc:docMk/>
          <pc:sldMk cId="2297877105" sldId="557"/>
        </pc:sldMkLst>
        <pc:spChg chg="mod">
          <ac:chgData name="Cristian Chilipirea" userId="34ab170da5908fc4" providerId="LiveId" clId="{DF744E14-F803-48C5-B10D-0B6C715C594A}" dt="2021-10-26T11:12:57.453" v="122" actId="120"/>
          <ac:spMkLst>
            <pc:docMk/>
            <pc:sldMk cId="2297877105" sldId="557"/>
            <ac:spMk id="4" creationId="{A74EE7A9-04C0-4035-9131-E56B15C43EE7}"/>
          </ac:spMkLst>
        </pc:spChg>
      </pc:sldChg>
      <pc:sldChg chg="modSp add mod">
        <pc:chgData name="Cristian Chilipirea" userId="34ab170da5908fc4" providerId="LiveId" clId="{DF744E14-F803-48C5-B10D-0B6C715C594A}" dt="2021-10-26T11:13:00.872" v="123" actId="120"/>
        <pc:sldMkLst>
          <pc:docMk/>
          <pc:sldMk cId="172980680" sldId="558"/>
        </pc:sldMkLst>
        <pc:spChg chg="mod">
          <ac:chgData name="Cristian Chilipirea" userId="34ab170da5908fc4" providerId="LiveId" clId="{DF744E14-F803-48C5-B10D-0B6C715C594A}" dt="2021-10-26T11:13:00.872" v="123" actId="120"/>
          <ac:spMkLst>
            <pc:docMk/>
            <pc:sldMk cId="172980680" sldId="558"/>
            <ac:spMk id="4" creationId="{9CE1FB65-364D-43B4-AA88-7055B4CFFD22}"/>
          </ac:spMkLst>
        </pc:spChg>
      </pc:sldChg>
      <pc:sldChg chg="modSp add mod">
        <pc:chgData name="Cristian Chilipirea" userId="34ab170da5908fc4" providerId="LiveId" clId="{DF744E14-F803-48C5-B10D-0B6C715C594A}" dt="2021-10-26T11:19:04.699" v="188" actId="207"/>
        <pc:sldMkLst>
          <pc:docMk/>
          <pc:sldMk cId="372548878" sldId="559"/>
        </pc:sldMkLst>
        <pc:spChg chg="mod">
          <ac:chgData name="Cristian Chilipirea" userId="34ab170da5908fc4" providerId="LiveId" clId="{DF744E14-F803-48C5-B10D-0B6C715C594A}" dt="2021-10-26T11:13:04.431" v="124" actId="120"/>
          <ac:spMkLst>
            <pc:docMk/>
            <pc:sldMk cId="372548878" sldId="559"/>
            <ac:spMk id="4" creationId="{52A31A7A-25A9-49B4-B24B-F33312A39C8A}"/>
          </ac:spMkLst>
        </pc:spChg>
        <pc:spChg chg="mod">
          <ac:chgData name="Cristian Chilipirea" userId="34ab170da5908fc4" providerId="LiveId" clId="{DF744E14-F803-48C5-B10D-0B6C715C594A}" dt="2021-10-26T11:19:04.699" v="188" actId="207"/>
          <ac:spMkLst>
            <pc:docMk/>
            <pc:sldMk cId="372548878" sldId="559"/>
            <ac:spMk id="2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04.699" v="188" actId="207"/>
          <ac:spMkLst>
            <pc:docMk/>
            <pc:sldMk cId="372548878" sldId="559"/>
            <ac:spMk id="2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04.699" v="188" actId="207"/>
          <ac:spMkLst>
            <pc:docMk/>
            <pc:sldMk cId="372548878" sldId="559"/>
            <ac:spMk id="2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04.699" v="188" actId="207"/>
          <ac:spMkLst>
            <pc:docMk/>
            <pc:sldMk cId="372548878" sldId="559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04.699" v="188" actId="207"/>
          <ac:spMkLst>
            <pc:docMk/>
            <pc:sldMk cId="372548878" sldId="559"/>
            <ac:spMk id="3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04.699" v="188" actId="207"/>
          <ac:spMkLst>
            <pc:docMk/>
            <pc:sldMk cId="372548878" sldId="559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04.699" v="188" actId="207"/>
          <ac:spMkLst>
            <pc:docMk/>
            <pc:sldMk cId="372548878" sldId="559"/>
            <ac:spMk id="3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04.699" v="188" actId="207"/>
          <ac:spMkLst>
            <pc:docMk/>
            <pc:sldMk cId="372548878" sldId="559"/>
            <ac:spMk id="33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9:12.091" v="189" actId="207"/>
        <pc:sldMkLst>
          <pc:docMk/>
          <pc:sldMk cId="3423900012" sldId="560"/>
        </pc:sldMkLst>
        <pc:spChg chg="mod">
          <ac:chgData name="Cristian Chilipirea" userId="34ab170da5908fc4" providerId="LiveId" clId="{DF744E14-F803-48C5-B10D-0B6C715C594A}" dt="2021-10-26T11:13:07.591" v="125" actId="120"/>
          <ac:spMkLst>
            <pc:docMk/>
            <pc:sldMk cId="3423900012" sldId="560"/>
            <ac:spMk id="4" creationId="{0C3FF014-1397-4862-AD5E-3D7FCBEF3E0A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2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2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2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2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2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2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2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3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3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2.091" v="189" actId="207"/>
          <ac:spMkLst>
            <pc:docMk/>
            <pc:sldMk cId="3423900012" sldId="560"/>
            <ac:spMk id="33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9:22.398" v="191" actId="207"/>
        <pc:sldMkLst>
          <pc:docMk/>
          <pc:sldMk cId="2586525712" sldId="561"/>
        </pc:sldMkLst>
        <pc:spChg chg="mod">
          <ac:chgData name="Cristian Chilipirea" userId="34ab170da5908fc4" providerId="LiveId" clId="{DF744E14-F803-48C5-B10D-0B6C715C594A}" dt="2021-10-26T11:13:11.217" v="126" actId="120"/>
          <ac:spMkLst>
            <pc:docMk/>
            <pc:sldMk cId="2586525712" sldId="561"/>
            <ac:spMk id="6" creationId="{E509A27B-C2B1-4E66-BEA8-E449DFA88E8B}"/>
          </ac:spMkLst>
        </pc:spChg>
        <pc:spChg chg="mod">
          <ac:chgData name="Cristian Chilipirea" userId="34ab170da5908fc4" providerId="LiveId" clId="{DF744E14-F803-48C5-B10D-0B6C715C594A}" dt="2021-10-26T11:19:22.398" v="191" actId="207"/>
          <ac:spMkLst>
            <pc:docMk/>
            <pc:sldMk cId="2586525712" sldId="561"/>
            <ac:spMk id="1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22.398" v="191" actId="207"/>
          <ac:spMkLst>
            <pc:docMk/>
            <pc:sldMk cId="2586525712" sldId="561"/>
            <ac:spMk id="1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22.398" v="191" actId="207"/>
          <ac:spMkLst>
            <pc:docMk/>
            <pc:sldMk cId="2586525712" sldId="561"/>
            <ac:spMk id="2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2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2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2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2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2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2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2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3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3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18.092" v="190" actId="207"/>
          <ac:spMkLst>
            <pc:docMk/>
            <pc:sldMk cId="2586525712" sldId="561"/>
            <ac:spMk id="33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3:20.554" v="129" actId="120"/>
        <pc:sldMkLst>
          <pc:docMk/>
          <pc:sldMk cId="2585608009" sldId="562"/>
        </pc:sldMkLst>
        <pc:spChg chg="mod">
          <ac:chgData name="Cristian Chilipirea" userId="34ab170da5908fc4" providerId="LiveId" clId="{DF744E14-F803-48C5-B10D-0B6C715C594A}" dt="2021-10-26T11:13:20.554" v="129" actId="120"/>
          <ac:spMkLst>
            <pc:docMk/>
            <pc:sldMk cId="2585608009" sldId="562"/>
            <ac:spMk id="4" creationId="{0F7D0CD7-652A-4F55-B3BE-52F5180BA6A8}"/>
          </ac:spMkLst>
        </pc:spChg>
      </pc:sldChg>
      <pc:sldChg chg="modSp add mod">
        <pc:chgData name="Cristian Chilipirea" userId="34ab170da5908fc4" providerId="LiveId" clId="{DF744E14-F803-48C5-B10D-0B6C715C594A}" dt="2021-10-26T11:19:59.589" v="197" actId="207"/>
        <pc:sldMkLst>
          <pc:docMk/>
          <pc:sldMk cId="4143486954" sldId="563"/>
        </pc:sldMkLst>
        <pc:spChg chg="mod">
          <ac:chgData name="Cristian Chilipirea" userId="34ab170da5908fc4" providerId="LiveId" clId="{DF744E14-F803-48C5-B10D-0B6C715C594A}" dt="2021-10-26T11:13:48.908" v="138" actId="120"/>
          <ac:spMkLst>
            <pc:docMk/>
            <pc:sldMk cId="4143486954" sldId="563"/>
            <ac:spMk id="4" creationId="{68CCF540-30ED-4241-9A2E-9FECCD902E58}"/>
          </ac:spMkLst>
        </pc:spChg>
        <pc:spChg chg="mod">
          <ac:chgData name="Cristian Chilipirea" userId="34ab170da5908fc4" providerId="LiveId" clId="{DF744E14-F803-48C5-B10D-0B6C715C594A}" dt="2021-10-26T11:19:59.589" v="197" actId="207"/>
          <ac:spMkLst>
            <pc:docMk/>
            <pc:sldMk cId="4143486954" sldId="563"/>
            <ac:spMk id="1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2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2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2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2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2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2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3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3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56.093" v="196" actId="207"/>
          <ac:spMkLst>
            <pc:docMk/>
            <pc:sldMk cId="4143486954" sldId="563"/>
            <ac:spMk id="33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20:08.134" v="198" actId="207"/>
        <pc:sldMkLst>
          <pc:docMk/>
          <pc:sldMk cId="3258207210" sldId="564"/>
        </pc:sldMkLst>
        <pc:spChg chg="mod">
          <ac:chgData name="Cristian Chilipirea" userId="34ab170da5908fc4" providerId="LiveId" clId="{DF744E14-F803-48C5-B10D-0B6C715C594A}" dt="2021-10-26T11:13:52.937" v="139" actId="120"/>
          <ac:spMkLst>
            <pc:docMk/>
            <pc:sldMk cId="3258207210" sldId="564"/>
            <ac:spMk id="2" creationId="{FB6496D4-65EC-4917-859C-0EFF569AEFF3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3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4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4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4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4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4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4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5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5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5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5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08.134" v="198" actId="207"/>
          <ac:spMkLst>
            <pc:docMk/>
            <pc:sldMk cId="3258207210" sldId="564"/>
            <ac:spMk id="154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3:59.172" v="141" actId="120"/>
        <pc:sldMkLst>
          <pc:docMk/>
          <pc:sldMk cId="1141900503" sldId="565"/>
        </pc:sldMkLst>
        <pc:spChg chg="mod">
          <ac:chgData name="Cristian Chilipirea" userId="34ab170da5908fc4" providerId="LiveId" clId="{DF744E14-F803-48C5-B10D-0B6C715C594A}" dt="2021-10-26T11:13:59.172" v="141" actId="120"/>
          <ac:spMkLst>
            <pc:docMk/>
            <pc:sldMk cId="1141900503" sldId="565"/>
            <ac:spMk id="2" creationId="{FE1635A1-B40B-49B4-AD34-1E1A51B9200A}"/>
          </ac:spMkLst>
        </pc:spChg>
      </pc:sldChg>
      <pc:sldChg chg="modSp add mod">
        <pc:chgData name="Cristian Chilipirea" userId="34ab170da5908fc4" providerId="LiveId" clId="{DF744E14-F803-48C5-B10D-0B6C715C594A}" dt="2021-10-26T11:14:02.132" v="142" actId="120"/>
        <pc:sldMkLst>
          <pc:docMk/>
          <pc:sldMk cId="3243181152" sldId="566"/>
        </pc:sldMkLst>
        <pc:spChg chg="mod">
          <ac:chgData name="Cristian Chilipirea" userId="34ab170da5908fc4" providerId="LiveId" clId="{DF744E14-F803-48C5-B10D-0B6C715C594A}" dt="2021-10-26T11:14:02.132" v="142" actId="120"/>
          <ac:spMkLst>
            <pc:docMk/>
            <pc:sldMk cId="3243181152" sldId="566"/>
            <ac:spMk id="6" creationId="{D968CF3A-E97A-46DD-BF61-559E89ECCC6D}"/>
          </ac:spMkLst>
        </pc:spChg>
      </pc:sldChg>
      <pc:sldChg chg="modSp add mod">
        <pc:chgData name="Cristian Chilipirea" userId="34ab170da5908fc4" providerId="LiveId" clId="{DF744E14-F803-48C5-B10D-0B6C715C594A}" dt="2021-10-26T11:20:27.428" v="200" actId="207"/>
        <pc:sldMkLst>
          <pc:docMk/>
          <pc:sldMk cId="1517375597" sldId="567"/>
        </pc:sldMkLst>
        <pc:spChg chg="mod">
          <ac:chgData name="Cristian Chilipirea" userId="34ab170da5908fc4" providerId="LiveId" clId="{DF744E14-F803-48C5-B10D-0B6C715C594A}" dt="2021-10-26T11:14:06.990" v="143" actId="120"/>
          <ac:spMkLst>
            <pc:docMk/>
            <pc:sldMk cId="1517375597" sldId="567"/>
            <ac:spMk id="4" creationId="{F3C48A53-A0DA-4F19-A713-C3437133155E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2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2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2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2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2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2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2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3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3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27.428" v="200" actId="207"/>
          <ac:spMkLst>
            <pc:docMk/>
            <pc:sldMk cId="1517375597" sldId="567"/>
            <ac:spMk id="33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20:34.335" v="201" actId="207"/>
        <pc:sldMkLst>
          <pc:docMk/>
          <pc:sldMk cId="1795931750" sldId="568"/>
        </pc:sldMkLst>
        <pc:spChg chg="mod">
          <ac:chgData name="Cristian Chilipirea" userId="34ab170da5908fc4" providerId="LiveId" clId="{DF744E14-F803-48C5-B10D-0B6C715C594A}" dt="2021-10-26T11:14:10.239" v="144" actId="120"/>
          <ac:spMkLst>
            <pc:docMk/>
            <pc:sldMk cId="1795931750" sldId="568"/>
            <ac:spMk id="2" creationId="{79941819-162A-469A-BDC5-CB0A5D7312DA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6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6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6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6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6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6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6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7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7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7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7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4.335" v="201" actId="207"/>
          <ac:spMkLst>
            <pc:docMk/>
            <pc:sldMk cId="1795931750" sldId="568"/>
            <ac:spMk id="74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20:39.601" v="202" actId="207"/>
        <pc:sldMkLst>
          <pc:docMk/>
          <pc:sldMk cId="1115156947" sldId="569"/>
        </pc:sldMkLst>
        <pc:spChg chg="mod">
          <ac:chgData name="Cristian Chilipirea" userId="34ab170da5908fc4" providerId="LiveId" clId="{DF744E14-F803-48C5-B10D-0B6C715C594A}" dt="2021-10-26T11:14:13.069" v="145" actId="120"/>
          <ac:spMkLst>
            <pc:docMk/>
            <pc:sldMk cId="1115156947" sldId="569"/>
            <ac:spMk id="2" creationId="{B9300223-FF82-4513-BC81-D03889C0B668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6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6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6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6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6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6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6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7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7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7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7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20:39.601" v="202" actId="207"/>
          <ac:spMkLst>
            <pc:docMk/>
            <pc:sldMk cId="1115156947" sldId="569"/>
            <ac:spMk id="74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4:38.874" v="153" actId="120"/>
        <pc:sldMkLst>
          <pc:docMk/>
          <pc:sldMk cId="3139972474" sldId="570"/>
        </pc:sldMkLst>
        <pc:spChg chg="mod">
          <ac:chgData name="Cristian Chilipirea" userId="34ab170da5908fc4" providerId="LiveId" clId="{DF744E14-F803-48C5-B10D-0B6C715C594A}" dt="2021-10-26T11:14:36.777" v="152" actId="14100"/>
          <ac:spMkLst>
            <pc:docMk/>
            <pc:sldMk cId="3139972474" sldId="570"/>
            <ac:spMk id="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4:38.874" v="153" actId="120"/>
          <ac:spMkLst>
            <pc:docMk/>
            <pc:sldMk cId="3139972474" sldId="570"/>
            <ac:spMk id="4" creationId="{9734FA2C-0A2B-4F2D-89C7-B5CB0ECF7B51}"/>
          </ac:spMkLst>
        </pc:spChg>
      </pc:sldChg>
      <pc:sldChg chg="modSp add mod">
        <pc:chgData name="Cristian Chilipirea" userId="34ab170da5908fc4" providerId="LiveId" clId="{DF744E14-F803-48C5-B10D-0B6C715C594A}" dt="2021-10-26T11:14:57.086" v="157" actId="207"/>
        <pc:sldMkLst>
          <pc:docMk/>
          <pc:sldMk cId="75564258" sldId="571"/>
        </pc:sldMkLst>
        <pc:spChg chg="mod">
          <ac:chgData name="Cristian Chilipirea" userId="34ab170da5908fc4" providerId="LiveId" clId="{DF744E14-F803-48C5-B10D-0B6C715C594A}" dt="2021-10-26T11:14:45.426" v="155" actId="120"/>
          <ac:spMkLst>
            <pc:docMk/>
            <pc:sldMk cId="75564258" sldId="571"/>
            <ac:spMk id="5" creationId="{842B1DBF-22B4-4104-A37F-9F5202F9B896}"/>
          </ac:spMkLst>
        </pc:spChg>
        <pc:spChg chg="mod">
          <ac:chgData name="Cristian Chilipirea" userId="34ab170da5908fc4" providerId="LiveId" clId="{DF744E14-F803-48C5-B10D-0B6C715C594A}" dt="2021-10-26T11:14:57.086" v="157" actId="207"/>
          <ac:spMkLst>
            <pc:docMk/>
            <pc:sldMk cId="75564258" sldId="571"/>
            <ac:spMk id="6" creationId="{05C9EDAB-AB18-428C-A5A2-9A4C95D974E0}"/>
          </ac:spMkLst>
        </pc:spChg>
        <pc:spChg chg="mod">
          <ac:chgData name="Cristian Chilipirea" userId="34ab170da5908fc4" providerId="LiveId" clId="{DF744E14-F803-48C5-B10D-0B6C715C594A}" dt="2021-10-26T11:14:55.262" v="156" actId="207"/>
          <ac:spMkLst>
            <pc:docMk/>
            <pc:sldMk cId="75564258" sldId="571"/>
            <ac:spMk id="7" creationId="{61E03F04-CF36-4735-A1B1-C78D7BEAA3D3}"/>
          </ac:spMkLst>
        </pc:spChg>
      </pc:sldChg>
      <pc:sldChg chg="modSp add mod">
        <pc:chgData name="Cristian Chilipirea" userId="34ab170da5908fc4" providerId="LiveId" clId="{DF744E14-F803-48C5-B10D-0B6C715C594A}" dt="2021-10-26T11:15:08.884" v="158" actId="120"/>
        <pc:sldMkLst>
          <pc:docMk/>
          <pc:sldMk cId="886449400" sldId="572"/>
        </pc:sldMkLst>
        <pc:spChg chg="mod">
          <ac:chgData name="Cristian Chilipirea" userId="34ab170da5908fc4" providerId="LiveId" clId="{DF744E14-F803-48C5-B10D-0B6C715C594A}" dt="2021-10-26T11:15:08.884" v="158" actId="120"/>
          <ac:spMkLst>
            <pc:docMk/>
            <pc:sldMk cId="886449400" sldId="572"/>
            <ac:spMk id="4" creationId="{6243F793-7D5B-4C73-BB34-9FD49FCA865C}"/>
          </ac:spMkLst>
        </pc:spChg>
      </pc:sldChg>
      <pc:sldChg chg="modSp add mod">
        <pc:chgData name="Cristian Chilipirea" userId="34ab170da5908fc4" providerId="LiveId" clId="{DF744E14-F803-48C5-B10D-0B6C715C594A}" dt="2021-10-26T11:15:11.780" v="159" actId="120"/>
        <pc:sldMkLst>
          <pc:docMk/>
          <pc:sldMk cId="1734126001" sldId="573"/>
        </pc:sldMkLst>
        <pc:spChg chg="mod">
          <ac:chgData name="Cristian Chilipirea" userId="34ab170da5908fc4" providerId="LiveId" clId="{DF744E14-F803-48C5-B10D-0B6C715C594A}" dt="2021-10-26T11:15:11.780" v="159" actId="120"/>
          <ac:spMkLst>
            <pc:docMk/>
            <pc:sldMk cId="1734126001" sldId="573"/>
            <ac:spMk id="4" creationId="{9B58C299-4402-4C6D-9DCC-2376118E53E9}"/>
          </ac:spMkLst>
        </pc:spChg>
      </pc:sldChg>
      <pc:sldChg chg="modSp add mod">
        <pc:chgData name="Cristian Chilipirea" userId="34ab170da5908fc4" providerId="LiveId" clId="{DF744E14-F803-48C5-B10D-0B6C715C594A}" dt="2021-10-26T11:15:14.918" v="160" actId="120"/>
        <pc:sldMkLst>
          <pc:docMk/>
          <pc:sldMk cId="117767413" sldId="574"/>
        </pc:sldMkLst>
        <pc:spChg chg="mod">
          <ac:chgData name="Cristian Chilipirea" userId="34ab170da5908fc4" providerId="LiveId" clId="{DF744E14-F803-48C5-B10D-0B6C715C594A}" dt="2021-10-26T11:15:14.918" v="160" actId="120"/>
          <ac:spMkLst>
            <pc:docMk/>
            <pc:sldMk cId="117767413" sldId="574"/>
            <ac:spMk id="8" creationId="{D8CA8C1E-F83D-4FE4-B551-4302B2DD665A}"/>
          </ac:spMkLst>
        </pc:spChg>
      </pc:sldChg>
      <pc:sldChg chg="modSp add mod">
        <pc:chgData name="Cristian Chilipirea" userId="34ab170da5908fc4" providerId="LiveId" clId="{DF744E14-F803-48C5-B10D-0B6C715C594A}" dt="2021-10-26T11:15:18.230" v="161" actId="120"/>
        <pc:sldMkLst>
          <pc:docMk/>
          <pc:sldMk cId="1667491805" sldId="575"/>
        </pc:sldMkLst>
        <pc:spChg chg="mod">
          <ac:chgData name="Cristian Chilipirea" userId="34ab170da5908fc4" providerId="LiveId" clId="{DF744E14-F803-48C5-B10D-0B6C715C594A}" dt="2021-10-26T11:15:18.230" v="161" actId="120"/>
          <ac:spMkLst>
            <pc:docMk/>
            <pc:sldMk cId="1667491805" sldId="575"/>
            <ac:spMk id="4" creationId="{9B2419AE-4738-4648-AAE9-EAEFA1510822}"/>
          </ac:spMkLst>
        </pc:spChg>
      </pc:sldChg>
      <pc:sldChg chg="modSp add mod">
        <pc:chgData name="Cristian Chilipirea" userId="34ab170da5908fc4" providerId="LiveId" clId="{DF744E14-F803-48C5-B10D-0B6C715C594A}" dt="2021-10-26T11:15:22.456" v="162" actId="120"/>
        <pc:sldMkLst>
          <pc:docMk/>
          <pc:sldMk cId="1700892984" sldId="576"/>
        </pc:sldMkLst>
        <pc:spChg chg="mod">
          <ac:chgData name="Cristian Chilipirea" userId="34ab170da5908fc4" providerId="LiveId" clId="{DF744E14-F803-48C5-B10D-0B6C715C594A}" dt="2021-10-26T11:15:22.456" v="162" actId="120"/>
          <ac:spMkLst>
            <pc:docMk/>
            <pc:sldMk cId="1700892984" sldId="576"/>
            <ac:spMk id="4" creationId="{0B098458-B4BF-4204-9798-34E491DBD28C}"/>
          </ac:spMkLst>
        </pc:spChg>
      </pc:sldChg>
      <pc:sldChg chg="modSp add mod">
        <pc:chgData name="Cristian Chilipirea" userId="34ab170da5908fc4" providerId="LiveId" clId="{DF744E14-F803-48C5-B10D-0B6C715C594A}" dt="2021-10-26T11:15:27.001" v="163" actId="120"/>
        <pc:sldMkLst>
          <pc:docMk/>
          <pc:sldMk cId="4199159730" sldId="577"/>
        </pc:sldMkLst>
        <pc:spChg chg="mod">
          <ac:chgData name="Cristian Chilipirea" userId="34ab170da5908fc4" providerId="LiveId" clId="{DF744E14-F803-48C5-B10D-0B6C715C594A}" dt="2021-10-26T11:15:27.001" v="163" actId="120"/>
          <ac:spMkLst>
            <pc:docMk/>
            <pc:sldMk cId="4199159730" sldId="577"/>
            <ac:spMk id="4" creationId="{2DC4B87B-7CE2-4D3A-AE36-03E92C07E30E}"/>
          </ac:spMkLst>
        </pc:spChg>
      </pc:sldChg>
      <pc:sldChg chg="modSp add mod">
        <pc:chgData name="Cristian Chilipirea" userId="34ab170da5908fc4" providerId="LiveId" clId="{DF744E14-F803-48C5-B10D-0B6C715C594A}" dt="2021-10-26T11:15:31.281" v="164" actId="120"/>
        <pc:sldMkLst>
          <pc:docMk/>
          <pc:sldMk cId="345241012" sldId="578"/>
        </pc:sldMkLst>
        <pc:spChg chg="mod">
          <ac:chgData name="Cristian Chilipirea" userId="34ab170da5908fc4" providerId="LiveId" clId="{DF744E14-F803-48C5-B10D-0B6C715C594A}" dt="2021-10-26T11:15:31.281" v="164" actId="120"/>
          <ac:spMkLst>
            <pc:docMk/>
            <pc:sldMk cId="345241012" sldId="578"/>
            <ac:spMk id="4" creationId="{50FB79CC-D23B-465F-B53F-7CFB15A61069}"/>
          </ac:spMkLst>
        </pc:spChg>
      </pc:sldChg>
      <pc:sldChg chg="modSp add mod">
        <pc:chgData name="Cristian Chilipirea" userId="34ab170da5908fc4" providerId="LiveId" clId="{DF744E14-F803-48C5-B10D-0B6C715C594A}" dt="2021-10-26T11:15:34.392" v="165" actId="120"/>
        <pc:sldMkLst>
          <pc:docMk/>
          <pc:sldMk cId="180954688" sldId="579"/>
        </pc:sldMkLst>
        <pc:spChg chg="mod">
          <ac:chgData name="Cristian Chilipirea" userId="34ab170da5908fc4" providerId="LiveId" clId="{DF744E14-F803-48C5-B10D-0B6C715C594A}" dt="2021-10-26T11:15:34.392" v="165" actId="120"/>
          <ac:spMkLst>
            <pc:docMk/>
            <pc:sldMk cId="180954688" sldId="579"/>
            <ac:spMk id="7" creationId="{4E03EF01-6796-4EB0-A330-7226EAC46D8A}"/>
          </ac:spMkLst>
        </pc:spChg>
      </pc:sldChg>
      <pc:sldChg chg="modSp add mod">
        <pc:chgData name="Cristian Chilipirea" userId="34ab170da5908fc4" providerId="LiveId" clId="{DF744E14-F803-48C5-B10D-0B6C715C594A}" dt="2021-10-26T11:15:37.939" v="166" actId="120"/>
        <pc:sldMkLst>
          <pc:docMk/>
          <pc:sldMk cId="982557817" sldId="580"/>
        </pc:sldMkLst>
        <pc:spChg chg="mod">
          <ac:chgData name="Cristian Chilipirea" userId="34ab170da5908fc4" providerId="LiveId" clId="{DF744E14-F803-48C5-B10D-0B6C715C594A}" dt="2021-10-26T11:15:37.939" v="166" actId="120"/>
          <ac:spMkLst>
            <pc:docMk/>
            <pc:sldMk cId="982557817" sldId="580"/>
            <ac:spMk id="6" creationId="{B890526C-D1F7-4DD0-9C42-949D737F7558}"/>
          </ac:spMkLst>
        </pc:spChg>
      </pc:sldChg>
      <pc:sldChg chg="modSp add mod">
        <pc:chgData name="Cristian Chilipirea" userId="34ab170da5908fc4" providerId="LiveId" clId="{DF744E14-F803-48C5-B10D-0B6C715C594A}" dt="2021-10-26T11:16:56.458" v="180" actId="207"/>
        <pc:sldMkLst>
          <pc:docMk/>
          <pc:sldMk cId="2393610380" sldId="581"/>
        </pc:sldMkLst>
        <pc:spChg chg="mod">
          <ac:chgData name="Cristian Chilipirea" userId="34ab170da5908fc4" providerId="LiveId" clId="{DF744E14-F803-48C5-B10D-0B6C715C594A}" dt="2021-10-26T11:15:40.739" v="167" actId="120"/>
          <ac:spMkLst>
            <pc:docMk/>
            <pc:sldMk cId="2393610380" sldId="581"/>
            <ac:spMk id="4" creationId="{02694EA9-A001-461C-8C79-99F7B5D85BED}"/>
          </ac:spMkLst>
        </pc:spChg>
        <pc:spChg chg="mod">
          <ac:chgData name="Cristian Chilipirea" userId="34ab170da5908fc4" providerId="LiveId" clId="{DF744E14-F803-48C5-B10D-0B6C715C594A}" dt="2021-10-26T11:16:53.547" v="179" actId="207"/>
          <ac:spMkLst>
            <pc:docMk/>
            <pc:sldMk cId="2393610380" sldId="581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6:56.458" v="180" actId="207"/>
          <ac:spMkLst>
            <pc:docMk/>
            <pc:sldMk cId="2393610380" sldId="581"/>
            <ac:spMk id="4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6:56.458" v="180" actId="207"/>
          <ac:spMkLst>
            <pc:docMk/>
            <pc:sldMk cId="2393610380" sldId="581"/>
            <ac:spMk id="4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5:43.755" v="168" actId="120"/>
        <pc:sldMkLst>
          <pc:docMk/>
          <pc:sldMk cId="2280091625" sldId="582"/>
        </pc:sldMkLst>
        <pc:spChg chg="mod">
          <ac:chgData name="Cristian Chilipirea" userId="34ab170da5908fc4" providerId="LiveId" clId="{DF744E14-F803-48C5-B10D-0B6C715C594A}" dt="2021-10-26T11:15:43.755" v="168" actId="120"/>
          <ac:spMkLst>
            <pc:docMk/>
            <pc:sldMk cId="2280091625" sldId="582"/>
            <ac:spMk id="5" creationId="{EA9A0E8B-8736-4F11-8CE4-B4174D9A0CBF}"/>
          </ac:spMkLst>
        </pc:spChg>
      </pc:sldChg>
      <pc:sldChg chg="modSp add mod">
        <pc:chgData name="Cristian Chilipirea" userId="34ab170da5908fc4" providerId="LiveId" clId="{DF744E14-F803-48C5-B10D-0B6C715C594A}" dt="2021-10-26T11:15:47.352" v="169" actId="120"/>
        <pc:sldMkLst>
          <pc:docMk/>
          <pc:sldMk cId="3627995927" sldId="583"/>
        </pc:sldMkLst>
        <pc:spChg chg="mod">
          <ac:chgData name="Cristian Chilipirea" userId="34ab170da5908fc4" providerId="LiveId" clId="{DF744E14-F803-48C5-B10D-0B6C715C594A}" dt="2021-10-26T11:15:47.352" v="169" actId="120"/>
          <ac:spMkLst>
            <pc:docMk/>
            <pc:sldMk cId="3627995927" sldId="583"/>
            <ac:spMk id="5" creationId="{2E92BFE5-86BC-46EB-A39D-C53929CE3C62}"/>
          </ac:spMkLst>
        </pc:spChg>
      </pc:sldChg>
      <pc:sldChg chg="modSp add mod">
        <pc:chgData name="Cristian Chilipirea" userId="34ab170da5908fc4" providerId="LiveId" clId="{DF744E14-F803-48C5-B10D-0B6C715C594A}" dt="2021-10-26T11:15:50.890" v="170" actId="120"/>
        <pc:sldMkLst>
          <pc:docMk/>
          <pc:sldMk cId="3895925264" sldId="584"/>
        </pc:sldMkLst>
        <pc:spChg chg="mod">
          <ac:chgData name="Cristian Chilipirea" userId="34ab170da5908fc4" providerId="LiveId" clId="{DF744E14-F803-48C5-B10D-0B6C715C594A}" dt="2021-10-26T11:15:50.890" v="170" actId="120"/>
          <ac:spMkLst>
            <pc:docMk/>
            <pc:sldMk cId="3895925264" sldId="584"/>
            <ac:spMk id="5" creationId="{0A02C494-DDEC-48B9-A86F-6935C200257E}"/>
          </ac:spMkLst>
        </pc:spChg>
      </pc:sldChg>
      <pc:sldChg chg="modSp add mod">
        <pc:chgData name="Cristian Chilipirea" userId="34ab170da5908fc4" providerId="LiveId" clId="{DF744E14-F803-48C5-B10D-0B6C715C594A}" dt="2021-10-26T11:17:11.301" v="181" actId="207"/>
        <pc:sldMkLst>
          <pc:docMk/>
          <pc:sldMk cId="237323792" sldId="585"/>
        </pc:sldMkLst>
        <pc:spChg chg="mod">
          <ac:chgData name="Cristian Chilipirea" userId="34ab170da5908fc4" providerId="LiveId" clId="{DF744E14-F803-48C5-B10D-0B6C715C594A}" dt="2021-10-26T11:15:54.802" v="171" actId="120"/>
          <ac:spMkLst>
            <pc:docMk/>
            <pc:sldMk cId="237323792" sldId="585"/>
            <ac:spMk id="7" creationId="{FBDC9BEB-7F25-45C6-A59D-8BDA44BC6EE2}"/>
          </ac:spMkLst>
        </pc:spChg>
        <pc:spChg chg="mod">
          <ac:chgData name="Cristian Chilipirea" userId="34ab170da5908fc4" providerId="LiveId" clId="{DF744E14-F803-48C5-B10D-0B6C715C594A}" dt="2021-10-26T11:17:11.301" v="181" actId="207"/>
          <ac:spMkLst>
            <pc:docMk/>
            <pc:sldMk cId="237323792" sldId="585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11.301" v="181" actId="207"/>
          <ac:spMkLst>
            <pc:docMk/>
            <pc:sldMk cId="237323792" sldId="585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11.301" v="181" actId="207"/>
          <ac:spMkLst>
            <pc:docMk/>
            <pc:sldMk cId="237323792" sldId="585"/>
            <ac:spMk id="4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11.301" v="181" actId="207"/>
          <ac:spMkLst>
            <pc:docMk/>
            <pc:sldMk cId="237323792" sldId="585"/>
            <ac:spMk id="4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7:21.630" v="182" actId="207"/>
        <pc:sldMkLst>
          <pc:docMk/>
          <pc:sldMk cId="1681674200" sldId="586"/>
        </pc:sldMkLst>
        <pc:spChg chg="mod">
          <ac:chgData name="Cristian Chilipirea" userId="34ab170da5908fc4" providerId="LiveId" clId="{DF744E14-F803-48C5-B10D-0B6C715C594A}" dt="2021-10-26T11:15:58.867" v="172" actId="120"/>
          <ac:spMkLst>
            <pc:docMk/>
            <pc:sldMk cId="1681674200" sldId="586"/>
            <ac:spMk id="5" creationId="{6510D90B-6910-4DC0-AD31-1DEED5DE7134}"/>
          </ac:spMkLst>
        </pc:spChg>
        <pc:spChg chg="mod">
          <ac:chgData name="Cristian Chilipirea" userId="34ab170da5908fc4" providerId="LiveId" clId="{DF744E14-F803-48C5-B10D-0B6C715C594A}" dt="2021-10-26T11:17:21.630" v="182" actId="207"/>
          <ac:spMkLst>
            <pc:docMk/>
            <pc:sldMk cId="1681674200" sldId="586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21.630" v="182" actId="207"/>
          <ac:spMkLst>
            <pc:docMk/>
            <pc:sldMk cId="1681674200" sldId="586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21.630" v="182" actId="207"/>
          <ac:spMkLst>
            <pc:docMk/>
            <pc:sldMk cId="1681674200" sldId="586"/>
            <ac:spMk id="3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21.630" v="182" actId="207"/>
          <ac:spMkLst>
            <pc:docMk/>
            <pc:sldMk cId="1681674200" sldId="586"/>
            <ac:spMk id="3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21.630" v="182" actId="207"/>
          <ac:spMkLst>
            <pc:docMk/>
            <pc:sldMk cId="1681674200" sldId="586"/>
            <ac:spMk id="4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21.630" v="182" actId="207"/>
          <ac:spMkLst>
            <pc:docMk/>
            <pc:sldMk cId="1681674200" sldId="586"/>
            <ac:spMk id="4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21.630" v="182" actId="207"/>
          <ac:spMkLst>
            <pc:docMk/>
            <pc:sldMk cId="1681674200" sldId="586"/>
            <ac:spMk id="5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21.630" v="182" actId="207"/>
          <ac:spMkLst>
            <pc:docMk/>
            <pc:sldMk cId="1681674200" sldId="586"/>
            <ac:spMk id="54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7:38.483" v="183" actId="207"/>
        <pc:sldMkLst>
          <pc:docMk/>
          <pc:sldMk cId="762765230" sldId="587"/>
        </pc:sldMkLst>
        <pc:spChg chg="mod">
          <ac:chgData name="Cristian Chilipirea" userId="34ab170da5908fc4" providerId="LiveId" clId="{DF744E14-F803-48C5-B10D-0B6C715C594A}" dt="2021-10-26T11:16:02.306" v="173" actId="120"/>
          <ac:spMkLst>
            <pc:docMk/>
            <pc:sldMk cId="762765230" sldId="587"/>
            <ac:spMk id="6" creationId="{36D4890C-0440-464C-872C-232C5F29DDA4}"/>
          </ac:spMkLst>
        </pc:spChg>
        <pc:spChg chg="mod">
          <ac:chgData name="Cristian Chilipirea" userId="34ab170da5908fc4" providerId="LiveId" clId="{DF744E14-F803-48C5-B10D-0B6C715C594A}" dt="2021-10-26T11:17:38.483" v="183" actId="207"/>
          <ac:spMkLst>
            <pc:docMk/>
            <pc:sldMk cId="762765230" sldId="587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38.483" v="183" actId="207"/>
          <ac:spMkLst>
            <pc:docMk/>
            <pc:sldMk cId="762765230" sldId="587"/>
            <ac:spMk id="3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38.483" v="183" actId="207"/>
          <ac:spMkLst>
            <pc:docMk/>
            <pc:sldMk cId="762765230" sldId="587"/>
            <ac:spMk id="3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38.483" v="183" actId="207"/>
          <ac:spMkLst>
            <pc:docMk/>
            <pc:sldMk cId="762765230" sldId="587"/>
            <ac:spMk id="4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38.483" v="183" actId="207"/>
          <ac:spMkLst>
            <pc:docMk/>
            <pc:sldMk cId="762765230" sldId="587"/>
            <ac:spMk id="4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38.483" v="183" actId="207"/>
          <ac:spMkLst>
            <pc:docMk/>
            <pc:sldMk cId="762765230" sldId="587"/>
            <ac:spMk id="5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38.483" v="183" actId="207"/>
          <ac:spMkLst>
            <pc:docMk/>
            <pc:sldMk cId="762765230" sldId="587"/>
            <ac:spMk id="54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7:47.224" v="184" actId="207"/>
        <pc:sldMkLst>
          <pc:docMk/>
          <pc:sldMk cId="3857262134" sldId="588"/>
        </pc:sldMkLst>
        <pc:spChg chg="mod">
          <ac:chgData name="Cristian Chilipirea" userId="34ab170da5908fc4" providerId="LiveId" clId="{DF744E14-F803-48C5-B10D-0B6C715C594A}" dt="2021-10-26T11:16:05.501" v="174" actId="120"/>
          <ac:spMkLst>
            <pc:docMk/>
            <pc:sldMk cId="3857262134" sldId="588"/>
            <ac:spMk id="6" creationId="{9B62034F-A32D-4E0E-8069-9A0EE609935A}"/>
          </ac:spMkLst>
        </pc:spChg>
        <pc:spChg chg="mod">
          <ac:chgData name="Cristian Chilipirea" userId="34ab170da5908fc4" providerId="LiveId" clId="{DF744E14-F803-48C5-B10D-0B6C715C594A}" dt="2021-10-26T11:17:47.224" v="184" actId="207"/>
          <ac:spMkLst>
            <pc:docMk/>
            <pc:sldMk cId="3857262134" sldId="588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47.224" v="184" actId="207"/>
          <ac:spMkLst>
            <pc:docMk/>
            <pc:sldMk cId="3857262134" sldId="588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47.224" v="184" actId="207"/>
          <ac:spMkLst>
            <pc:docMk/>
            <pc:sldMk cId="3857262134" sldId="588"/>
            <ac:spMk id="3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47.224" v="184" actId="207"/>
          <ac:spMkLst>
            <pc:docMk/>
            <pc:sldMk cId="3857262134" sldId="588"/>
            <ac:spMk id="3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47.224" v="184" actId="207"/>
          <ac:spMkLst>
            <pc:docMk/>
            <pc:sldMk cId="3857262134" sldId="588"/>
            <ac:spMk id="4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47.224" v="184" actId="207"/>
          <ac:spMkLst>
            <pc:docMk/>
            <pc:sldMk cId="3857262134" sldId="588"/>
            <ac:spMk id="4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47.224" v="184" actId="207"/>
          <ac:spMkLst>
            <pc:docMk/>
            <pc:sldMk cId="3857262134" sldId="588"/>
            <ac:spMk id="5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47.224" v="184" actId="207"/>
          <ac:spMkLst>
            <pc:docMk/>
            <pc:sldMk cId="3857262134" sldId="588"/>
            <ac:spMk id="54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7:54.019" v="185" actId="207"/>
        <pc:sldMkLst>
          <pc:docMk/>
          <pc:sldMk cId="2414102212" sldId="589"/>
        </pc:sldMkLst>
        <pc:spChg chg="mod">
          <ac:chgData name="Cristian Chilipirea" userId="34ab170da5908fc4" providerId="LiveId" clId="{DF744E14-F803-48C5-B10D-0B6C715C594A}" dt="2021-10-26T11:16:08.549" v="175" actId="120"/>
          <ac:spMkLst>
            <pc:docMk/>
            <pc:sldMk cId="2414102212" sldId="589"/>
            <ac:spMk id="6" creationId="{82F0D97E-9EDC-4010-8736-8501545520B6}"/>
          </ac:spMkLst>
        </pc:spChg>
        <pc:spChg chg="mod">
          <ac:chgData name="Cristian Chilipirea" userId="34ab170da5908fc4" providerId="LiveId" clId="{DF744E14-F803-48C5-B10D-0B6C715C594A}" dt="2021-10-26T11:17:54.019" v="185" actId="207"/>
          <ac:spMkLst>
            <pc:docMk/>
            <pc:sldMk cId="2414102212" sldId="589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4.019" v="185" actId="207"/>
          <ac:spMkLst>
            <pc:docMk/>
            <pc:sldMk cId="2414102212" sldId="589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4.019" v="185" actId="207"/>
          <ac:spMkLst>
            <pc:docMk/>
            <pc:sldMk cId="2414102212" sldId="589"/>
            <ac:spMk id="3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4.019" v="185" actId="207"/>
          <ac:spMkLst>
            <pc:docMk/>
            <pc:sldMk cId="2414102212" sldId="589"/>
            <ac:spMk id="3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4.019" v="185" actId="207"/>
          <ac:spMkLst>
            <pc:docMk/>
            <pc:sldMk cId="2414102212" sldId="589"/>
            <ac:spMk id="3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4.019" v="185" actId="207"/>
          <ac:spMkLst>
            <pc:docMk/>
            <pc:sldMk cId="2414102212" sldId="589"/>
            <ac:spMk id="4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4.019" v="185" actId="207"/>
          <ac:spMkLst>
            <pc:docMk/>
            <pc:sldMk cId="2414102212" sldId="589"/>
            <ac:spMk id="5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4.019" v="185" actId="207"/>
          <ac:spMkLst>
            <pc:docMk/>
            <pc:sldMk cId="2414102212" sldId="589"/>
            <ac:spMk id="54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2:53.964" v="121" actId="120"/>
        <pc:sldMkLst>
          <pc:docMk/>
          <pc:sldMk cId="2764452999" sldId="590"/>
        </pc:sldMkLst>
        <pc:spChg chg="mod">
          <ac:chgData name="Cristian Chilipirea" userId="34ab170da5908fc4" providerId="LiveId" clId="{DF744E14-F803-48C5-B10D-0B6C715C594A}" dt="2021-10-26T11:12:53.964" v="121" actId="120"/>
          <ac:spMkLst>
            <pc:docMk/>
            <pc:sldMk cId="2764452999" sldId="590"/>
            <ac:spMk id="3" creationId="{873DE0D1-4AFB-4BA4-BCD8-5C2A82BF351F}"/>
          </ac:spMkLst>
        </pc:spChg>
      </pc:sldChg>
      <pc:sldChg chg="modSp add mod">
        <pc:chgData name="Cristian Chilipirea" userId="34ab170da5908fc4" providerId="LiveId" clId="{DF744E14-F803-48C5-B10D-0B6C715C594A}" dt="2021-10-26T11:11:17.798" v="99" actId="120"/>
        <pc:sldMkLst>
          <pc:docMk/>
          <pc:sldMk cId="2749707713" sldId="591"/>
        </pc:sldMkLst>
        <pc:spChg chg="mod">
          <ac:chgData name="Cristian Chilipirea" userId="34ab170da5908fc4" providerId="LiveId" clId="{DF744E14-F803-48C5-B10D-0B6C715C594A}" dt="2021-10-26T11:11:17.798" v="99" actId="120"/>
          <ac:spMkLst>
            <pc:docMk/>
            <pc:sldMk cId="2749707713" sldId="591"/>
            <ac:spMk id="69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20.847" v="100" actId="120"/>
        <pc:sldMkLst>
          <pc:docMk/>
          <pc:sldMk cId="2269355668" sldId="592"/>
        </pc:sldMkLst>
        <pc:spChg chg="mod">
          <ac:chgData name="Cristian Chilipirea" userId="34ab170da5908fc4" providerId="LiveId" clId="{DF744E14-F803-48C5-B10D-0B6C715C594A}" dt="2021-10-26T11:11:20.847" v="100" actId="120"/>
          <ac:spMkLst>
            <pc:docMk/>
            <pc:sldMk cId="2269355668" sldId="592"/>
            <ac:spMk id="75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1:11.091" v="97" actId="120"/>
        <pc:sldMkLst>
          <pc:docMk/>
          <pc:sldMk cId="1354867652" sldId="593"/>
        </pc:sldMkLst>
        <pc:spChg chg="mod">
          <ac:chgData name="Cristian Chilipirea" userId="34ab170da5908fc4" providerId="LiveId" clId="{DF744E14-F803-48C5-B10D-0B6C715C594A}" dt="2021-10-26T11:11:11.091" v="97" actId="120"/>
          <ac:spMkLst>
            <pc:docMk/>
            <pc:sldMk cId="1354867652" sldId="593"/>
            <ac:spMk id="3" creationId="{376321D2-DF7A-4582-A578-527F29D493EA}"/>
          </ac:spMkLst>
        </pc:spChg>
      </pc:sldChg>
      <pc:sldChg chg="modSp add mod">
        <pc:chgData name="Cristian Chilipirea" userId="34ab170da5908fc4" providerId="LiveId" clId="{DF744E14-F803-48C5-B10D-0B6C715C594A}" dt="2021-10-26T11:11:50.188" v="109" actId="120"/>
        <pc:sldMkLst>
          <pc:docMk/>
          <pc:sldMk cId="3188046144" sldId="595"/>
        </pc:sldMkLst>
        <pc:spChg chg="mod">
          <ac:chgData name="Cristian Chilipirea" userId="34ab170da5908fc4" providerId="LiveId" clId="{DF744E14-F803-48C5-B10D-0B6C715C594A}" dt="2021-10-26T11:11:50.188" v="109" actId="120"/>
          <ac:spMkLst>
            <pc:docMk/>
            <pc:sldMk cId="3188046144" sldId="595"/>
            <ac:spMk id="3" creationId="{BAF91126-5984-47A0-AADD-B7C92B9A1ADD}"/>
          </ac:spMkLst>
        </pc:spChg>
      </pc:sldChg>
      <pc:sldChg chg="modSp add mod">
        <pc:chgData name="Cristian Chilipirea" userId="34ab170da5908fc4" providerId="LiveId" clId="{DF744E14-F803-48C5-B10D-0B6C715C594A}" dt="2021-10-26T11:12:50.436" v="120" actId="120"/>
        <pc:sldMkLst>
          <pc:docMk/>
          <pc:sldMk cId="1415845823" sldId="597"/>
        </pc:sldMkLst>
        <pc:spChg chg="mod">
          <ac:chgData name="Cristian Chilipirea" userId="34ab170da5908fc4" providerId="LiveId" clId="{DF744E14-F803-48C5-B10D-0B6C715C594A}" dt="2021-10-26T11:12:50.436" v="120" actId="120"/>
          <ac:spMkLst>
            <pc:docMk/>
            <pc:sldMk cId="1415845823" sldId="597"/>
            <ac:spMk id="61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2:23.503" v="118" actId="120"/>
        <pc:sldMkLst>
          <pc:docMk/>
          <pc:sldMk cId="3744136096" sldId="598"/>
        </pc:sldMkLst>
        <pc:spChg chg="mod">
          <ac:chgData name="Cristian Chilipirea" userId="34ab170da5908fc4" providerId="LiveId" clId="{DF744E14-F803-48C5-B10D-0B6C715C594A}" dt="2021-10-26T11:12:23.503" v="118" actId="120"/>
          <ac:spMkLst>
            <pc:docMk/>
            <pc:sldMk cId="3744136096" sldId="598"/>
            <ac:spMk id="61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3:17.694" v="128" actId="120"/>
        <pc:sldMkLst>
          <pc:docMk/>
          <pc:sldMk cId="282705898" sldId="599"/>
        </pc:sldMkLst>
        <pc:spChg chg="mod">
          <ac:chgData name="Cristian Chilipirea" userId="34ab170da5908fc4" providerId="LiveId" clId="{DF744E14-F803-48C5-B10D-0B6C715C594A}" dt="2021-10-26T11:13:17.694" v="128" actId="120"/>
          <ac:spMkLst>
            <pc:docMk/>
            <pc:sldMk cId="282705898" sldId="599"/>
            <ac:spMk id="3" creationId="{2EB57757-DAE4-4450-8C0C-E64178413C5E}"/>
          </ac:spMkLst>
        </pc:spChg>
      </pc:sldChg>
      <pc:sldChg chg="modSp add mod">
        <pc:chgData name="Cristian Chilipirea" userId="34ab170da5908fc4" providerId="LiveId" clId="{DF744E14-F803-48C5-B10D-0B6C715C594A}" dt="2021-10-26T11:13:24.475" v="130" actId="120"/>
        <pc:sldMkLst>
          <pc:docMk/>
          <pc:sldMk cId="2143066131" sldId="600"/>
        </pc:sldMkLst>
        <pc:spChg chg="mod">
          <ac:chgData name="Cristian Chilipirea" userId="34ab170da5908fc4" providerId="LiveId" clId="{DF744E14-F803-48C5-B10D-0B6C715C594A}" dt="2021-10-26T11:13:24.475" v="130" actId="120"/>
          <ac:spMkLst>
            <pc:docMk/>
            <pc:sldMk cId="2143066131" sldId="600"/>
            <ac:spMk id="4" creationId="{0F7D0CD7-652A-4F55-B3BE-52F5180BA6A8}"/>
          </ac:spMkLst>
        </pc:spChg>
      </pc:sldChg>
      <pc:sldChg chg="modSp add mod">
        <pc:chgData name="Cristian Chilipirea" userId="34ab170da5908fc4" providerId="LiveId" clId="{DF744E14-F803-48C5-B10D-0B6C715C594A}" dt="2021-10-26T11:13:42.984" v="136" actId="120"/>
        <pc:sldMkLst>
          <pc:docMk/>
          <pc:sldMk cId="1789564646" sldId="601"/>
        </pc:sldMkLst>
        <pc:spChg chg="mod">
          <ac:chgData name="Cristian Chilipirea" userId="34ab170da5908fc4" providerId="LiveId" clId="{DF744E14-F803-48C5-B10D-0B6C715C594A}" dt="2021-10-26T11:13:42.984" v="136" actId="120"/>
          <ac:spMkLst>
            <pc:docMk/>
            <pc:sldMk cId="1789564646" sldId="601"/>
            <ac:spMk id="4" creationId="{0F7D0CD7-652A-4F55-B3BE-52F5180BA6A8}"/>
          </ac:spMkLst>
        </pc:spChg>
      </pc:sldChg>
      <pc:sldChg chg="modSp add mod">
        <pc:chgData name="Cristian Chilipirea" userId="34ab170da5908fc4" providerId="LiveId" clId="{DF744E14-F803-48C5-B10D-0B6C715C594A}" dt="2021-10-26T11:13:46.193" v="137" actId="120"/>
        <pc:sldMkLst>
          <pc:docMk/>
          <pc:sldMk cId="2247329480" sldId="602"/>
        </pc:sldMkLst>
        <pc:spChg chg="mod">
          <ac:chgData name="Cristian Chilipirea" userId="34ab170da5908fc4" providerId="LiveId" clId="{DF744E14-F803-48C5-B10D-0B6C715C594A}" dt="2021-10-26T11:13:46.193" v="137" actId="120"/>
          <ac:spMkLst>
            <pc:docMk/>
            <pc:sldMk cId="2247329480" sldId="602"/>
            <ac:spMk id="4" creationId="{0F7D0CD7-652A-4F55-B3BE-52F5180BA6A8}"/>
          </ac:spMkLst>
        </pc:spChg>
      </pc:sldChg>
      <pc:sldChg chg="modSp add mod">
        <pc:chgData name="Cristian Chilipirea" userId="34ab170da5908fc4" providerId="LiveId" clId="{DF744E14-F803-48C5-B10D-0B6C715C594A}" dt="2021-10-26T11:13:40.027" v="135" actId="120"/>
        <pc:sldMkLst>
          <pc:docMk/>
          <pc:sldMk cId="1744056686" sldId="603"/>
        </pc:sldMkLst>
        <pc:spChg chg="mod">
          <ac:chgData name="Cristian Chilipirea" userId="34ab170da5908fc4" providerId="LiveId" clId="{DF744E14-F803-48C5-B10D-0B6C715C594A}" dt="2021-10-26T11:13:40.027" v="135" actId="120"/>
          <ac:spMkLst>
            <pc:docMk/>
            <pc:sldMk cId="1744056686" sldId="603"/>
            <ac:spMk id="3" creationId="{BAC88BCF-5472-4D47-9095-ACA8142D58D8}"/>
          </ac:spMkLst>
        </pc:spChg>
      </pc:sldChg>
      <pc:sldChg chg="modSp add mod">
        <pc:chgData name="Cristian Chilipirea" userId="34ab170da5908fc4" providerId="LiveId" clId="{DF744E14-F803-48C5-B10D-0B6C715C594A}" dt="2021-10-26T11:13:27.344" v="131" actId="120"/>
        <pc:sldMkLst>
          <pc:docMk/>
          <pc:sldMk cId="4204800306" sldId="604"/>
        </pc:sldMkLst>
        <pc:spChg chg="mod">
          <ac:chgData name="Cristian Chilipirea" userId="34ab170da5908fc4" providerId="LiveId" clId="{DF744E14-F803-48C5-B10D-0B6C715C594A}" dt="2021-10-26T11:13:27.344" v="131" actId="120"/>
          <ac:spMkLst>
            <pc:docMk/>
            <pc:sldMk cId="4204800306" sldId="604"/>
            <ac:spMk id="4" creationId="{0F7D0CD7-652A-4F55-B3BE-52F5180BA6A8}"/>
          </ac:spMkLst>
        </pc:spChg>
      </pc:sldChg>
      <pc:sldChg chg="modSp add mod">
        <pc:chgData name="Cristian Chilipirea" userId="34ab170da5908fc4" providerId="LiveId" clId="{DF744E14-F803-48C5-B10D-0B6C715C594A}" dt="2021-10-26T11:13:30.786" v="132" actId="120"/>
        <pc:sldMkLst>
          <pc:docMk/>
          <pc:sldMk cId="1570729027" sldId="605"/>
        </pc:sldMkLst>
        <pc:spChg chg="mod">
          <ac:chgData name="Cristian Chilipirea" userId="34ab170da5908fc4" providerId="LiveId" clId="{DF744E14-F803-48C5-B10D-0B6C715C594A}" dt="2021-10-26T11:13:30.786" v="132" actId="120"/>
          <ac:spMkLst>
            <pc:docMk/>
            <pc:sldMk cId="1570729027" sldId="605"/>
            <ac:spMk id="4" creationId="{0F7D0CD7-652A-4F55-B3BE-52F5180BA6A8}"/>
          </ac:spMkLst>
        </pc:spChg>
      </pc:sldChg>
      <pc:sldChg chg="modSp add mod">
        <pc:chgData name="Cristian Chilipirea" userId="34ab170da5908fc4" providerId="LiveId" clId="{DF744E14-F803-48C5-B10D-0B6C715C594A}" dt="2021-10-26T11:19:36.925" v="193" actId="207"/>
        <pc:sldMkLst>
          <pc:docMk/>
          <pc:sldMk cId="4086256480" sldId="606"/>
        </pc:sldMkLst>
        <pc:spChg chg="mod">
          <ac:chgData name="Cristian Chilipirea" userId="34ab170da5908fc4" providerId="LiveId" clId="{DF744E14-F803-48C5-B10D-0B6C715C594A}" dt="2021-10-26T11:13:34.032" v="133" actId="120"/>
          <ac:spMkLst>
            <pc:docMk/>
            <pc:sldMk cId="4086256480" sldId="606"/>
            <ac:spMk id="4" creationId="{0F7D0CD7-652A-4F55-B3BE-52F5180BA6A8}"/>
          </ac:spMkLst>
        </pc:spChg>
        <pc:spChg chg="mod">
          <ac:chgData name="Cristian Chilipirea" userId="34ab170da5908fc4" providerId="LiveId" clId="{DF744E14-F803-48C5-B10D-0B6C715C594A}" dt="2021-10-26T11:19:36.925" v="193" actId="207"/>
          <ac:spMkLst>
            <pc:docMk/>
            <pc:sldMk cId="4086256480" sldId="606"/>
            <ac:spMk id="1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2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2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2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2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2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2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3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3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33.574" v="192" actId="207"/>
          <ac:spMkLst>
            <pc:docMk/>
            <pc:sldMk cId="4086256480" sldId="606"/>
            <ac:spMk id="33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9:46.999" v="195" actId="207"/>
        <pc:sldMkLst>
          <pc:docMk/>
          <pc:sldMk cId="2755530559" sldId="607"/>
        </pc:sldMkLst>
        <pc:spChg chg="mod">
          <ac:chgData name="Cristian Chilipirea" userId="34ab170da5908fc4" providerId="LiveId" clId="{DF744E14-F803-48C5-B10D-0B6C715C594A}" dt="2021-10-26T11:13:37.066" v="134" actId="120"/>
          <ac:spMkLst>
            <pc:docMk/>
            <pc:sldMk cId="2755530559" sldId="607"/>
            <ac:spMk id="4" creationId="{0F7D0CD7-652A-4F55-B3BE-52F5180BA6A8}"/>
          </ac:spMkLst>
        </pc:spChg>
        <pc:spChg chg="mod">
          <ac:chgData name="Cristian Chilipirea" userId="34ab170da5908fc4" providerId="LiveId" clId="{DF744E14-F803-48C5-B10D-0B6C715C594A}" dt="2021-10-26T11:19:46.999" v="195" actId="207"/>
          <ac:spMkLst>
            <pc:docMk/>
            <pc:sldMk cId="2755530559" sldId="607"/>
            <ac:spMk id="1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2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24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2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2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2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28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3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31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32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9:43.480" v="194" actId="207"/>
          <ac:spMkLst>
            <pc:docMk/>
            <pc:sldMk cId="2755530559" sldId="607"/>
            <ac:spMk id="33" creationId="{00000000-0000-0000-0000-000000000000}"/>
          </ac:spMkLst>
        </pc:spChg>
      </pc:sldChg>
      <pc:sldChg chg="modSp add mod">
        <pc:chgData name="Cristian Chilipirea" userId="34ab170da5908fc4" providerId="LiveId" clId="{DF744E14-F803-48C5-B10D-0B6C715C594A}" dt="2021-10-26T11:14:28.559" v="150" actId="120"/>
        <pc:sldMkLst>
          <pc:docMk/>
          <pc:sldMk cId="3633523978" sldId="608"/>
        </pc:sldMkLst>
        <pc:spChg chg="mod">
          <ac:chgData name="Cristian Chilipirea" userId="34ab170da5908fc4" providerId="LiveId" clId="{DF744E14-F803-48C5-B10D-0B6C715C594A}" dt="2021-10-26T11:14:28.559" v="150" actId="120"/>
          <ac:spMkLst>
            <pc:docMk/>
            <pc:sldMk cId="3633523978" sldId="608"/>
            <ac:spMk id="3" creationId="{9C036EA7-E18E-4DD9-A028-50FB0A72512E}"/>
          </ac:spMkLst>
        </pc:spChg>
      </pc:sldChg>
      <pc:sldChg chg="modSp add mod">
        <pc:chgData name="Cristian Chilipirea" userId="34ab170da5908fc4" providerId="LiveId" clId="{DF744E14-F803-48C5-B10D-0B6C715C594A}" dt="2021-10-26T11:14:16.384" v="146" actId="120"/>
        <pc:sldMkLst>
          <pc:docMk/>
          <pc:sldMk cId="159482401" sldId="609"/>
        </pc:sldMkLst>
        <pc:spChg chg="mod">
          <ac:chgData name="Cristian Chilipirea" userId="34ab170da5908fc4" providerId="LiveId" clId="{DF744E14-F803-48C5-B10D-0B6C715C594A}" dt="2021-10-26T11:14:16.384" v="146" actId="120"/>
          <ac:spMkLst>
            <pc:docMk/>
            <pc:sldMk cId="159482401" sldId="609"/>
            <ac:spMk id="3" creationId="{DD155543-8608-4F13-941B-082421401C78}"/>
          </ac:spMkLst>
        </pc:spChg>
      </pc:sldChg>
      <pc:sldChg chg="modSp add mod">
        <pc:chgData name="Cristian Chilipirea" userId="34ab170da5908fc4" providerId="LiveId" clId="{DF744E14-F803-48C5-B10D-0B6C715C594A}" dt="2021-10-26T11:14:19.670" v="147" actId="120"/>
        <pc:sldMkLst>
          <pc:docMk/>
          <pc:sldMk cId="1988917653" sldId="610"/>
        </pc:sldMkLst>
        <pc:spChg chg="mod">
          <ac:chgData name="Cristian Chilipirea" userId="34ab170da5908fc4" providerId="LiveId" clId="{DF744E14-F803-48C5-B10D-0B6C715C594A}" dt="2021-10-26T11:14:19.670" v="147" actId="120"/>
          <ac:spMkLst>
            <pc:docMk/>
            <pc:sldMk cId="1988917653" sldId="610"/>
            <ac:spMk id="3" creationId="{DD155543-8608-4F13-941B-082421401C78}"/>
          </ac:spMkLst>
        </pc:spChg>
      </pc:sldChg>
      <pc:sldChg chg="modSp add mod">
        <pc:chgData name="Cristian Chilipirea" userId="34ab170da5908fc4" providerId="LiveId" clId="{DF744E14-F803-48C5-B10D-0B6C715C594A}" dt="2021-10-26T11:14:22.593" v="148" actId="120"/>
        <pc:sldMkLst>
          <pc:docMk/>
          <pc:sldMk cId="2689145611" sldId="611"/>
        </pc:sldMkLst>
        <pc:spChg chg="mod">
          <ac:chgData name="Cristian Chilipirea" userId="34ab170da5908fc4" providerId="LiveId" clId="{DF744E14-F803-48C5-B10D-0B6C715C594A}" dt="2021-10-26T11:14:22.593" v="148" actId="120"/>
          <ac:spMkLst>
            <pc:docMk/>
            <pc:sldMk cId="2689145611" sldId="611"/>
            <ac:spMk id="3" creationId="{DD155543-8608-4F13-941B-082421401C78}"/>
          </ac:spMkLst>
        </pc:spChg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36830689" sldId="70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202504594" sldId="70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68110193" sldId="70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029215833" sldId="70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075427435" sldId="70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938779333" sldId="70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571498925" sldId="70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837489985" sldId="710"/>
        </pc:sldMkLst>
      </pc:sldChg>
      <pc:sldChg chg="modSp new mod">
        <pc:chgData name="Cristian Chilipirea" userId="34ab170da5908fc4" providerId="LiveId" clId="{DF744E14-F803-48C5-B10D-0B6C715C594A}" dt="2021-10-26T11:14:31.817" v="151" actId="120"/>
        <pc:sldMkLst>
          <pc:docMk/>
          <pc:sldMk cId="3825109052" sldId="710"/>
        </pc:sldMkLst>
        <pc:spChg chg="mod">
          <ac:chgData name="Cristian Chilipirea" userId="34ab170da5908fc4" providerId="LiveId" clId="{DF744E14-F803-48C5-B10D-0B6C715C594A}" dt="2021-10-26T11:14:31.817" v="151" actId="120"/>
          <ac:spMkLst>
            <pc:docMk/>
            <pc:sldMk cId="3825109052" sldId="710"/>
            <ac:spMk id="3" creationId="{B034FBAB-9073-4407-A22F-744E887759AC}"/>
          </ac:spMkLst>
        </pc:spChg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463741018" sldId="71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980357930" sldId="71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088939591" sldId="71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035817555" sldId="71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105435851" sldId="71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910221901" sldId="71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211695586" sldId="71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589931756" sldId="71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268343882" sldId="72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013470227" sldId="72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106984351" sldId="72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363504418" sldId="72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640072328" sldId="72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53340248" sldId="72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557432814" sldId="72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066706687" sldId="72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452988857" sldId="72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63051905" sldId="72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308554023" sldId="73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57960695" sldId="73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066790774" sldId="73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994690714" sldId="73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783516798" sldId="73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10497440" sldId="73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221255732" sldId="73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215458018" sldId="73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547885942" sldId="73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890633179" sldId="73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545623800" sldId="74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651254511" sldId="74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255163538" sldId="74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797104986" sldId="74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728413670" sldId="74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870921782" sldId="74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014751670" sldId="74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106187097" sldId="74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618221781" sldId="74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422695525" sldId="74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688779270" sldId="75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757940954" sldId="75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785656324" sldId="75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917607937" sldId="75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738410623" sldId="75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271052596" sldId="75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949394042" sldId="75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980195552" sldId="75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108532545" sldId="75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279808228" sldId="75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55083749" sldId="76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897860043" sldId="76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830984571" sldId="762"/>
        </pc:sldMkLst>
      </pc:sldChg>
      <pc:sldChg chg="modSp add mod">
        <pc:chgData name="Cristian Chilipirea" userId="34ab170da5908fc4" providerId="LiveId" clId="{DF744E14-F803-48C5-B10D-0B6C715C594A}" dt="2021-10-26T11:14:42.090" v="154" actId="120"/>
        <pc:sldMkLst>
          <pc:docMk/>
          <pc:sldMk cId="334786632" sldId="763"/>
        </pc:sldMkLst>
        <pc:spChg chg="mod">
          <ac:chgData name="Cristian Chilipirea" userId="34ab170da5908fc4" providerId="LiveId" clId="{DF744E14-F803-48C5-B10D-0B6C715C594A}" dt="2021-10-26T11:14:42.090" v="154" actId="120"/>
          <ac:spMkLst>
            <pc:docMk/>
            <pc:sldMk cId="334786632" sldId="763"/>
            <ac:spMk id="4" creationId="{9734FA2C-0A2B-4F2D-89C7-B5CB0ECF7B51}"/>
          </ac:spMkLst>
        </pc:spChg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217159666" sldId="76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888496286" sldId="764"/>
        </pc:sldMkLst>
      </pc:sldChg>
      <pc:sldChg chg="modSp add mod">
        <pc:chgData name="Cristian Chilipirea" userId="34ab170da5908fc4" providerId="LiveId" clId="{DF744E14-F803-48C5-B10D-0B6C715C594A}" dt="2021-10-26T11:17:59.455" v="186" actId="207"/>
        <pc:sldMkLst>
          <pc:docMk/>
          <pc:sldMk cId="3173846532" sldId="764"/>
        </pc:sldMkLst>
        <pc:spChg chg="mod">
          <ac:chgData name="Cristian Chilipirea" userId="34ab170da5908fc4" providerId="LiveId" clId="{DF744E14-F803-48C5-B10D-0B6C715C594A}" dt="2021-10-26T11:16:11.668" v="176" actId="120"/>
          <ac:spMkLst>
            <pc:docMk/>
            <pc:sldMk cId="3173846532" sldId="764"/>
            <ac:spMk id="4" creationId="{3C526CD9-9AF9-4F88-AA03-C5008C4C64D7}"/>
          </ac:spMkLst>
        </pc:spChg>
        <pc:spChg chg="mod">
          <ac:chgData name="Cristian Chilipirea" userId="34ab170da5908fc4" providerId="LiveId" clId="{DF744E14-F803-48C5-B10D-0B6C715C594A}" dt="2021-10-26T11:17:59.455" v="186" actId="207"/>
          <ac:spMkLst>
            <pc:docMk/>
            <pc:sldMk cId="3173846532" sldId="764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9.455" v="186" actId="207"/>
          <ac:spMkLst>
            <pc:docMk/>
            <pc:sldMk cId="3173846532" sldId="764"/>
            <ac:spMk id="4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9.455" v="186" actId="207"/>
          <ac:spMkLst>
            <pc:docMk/>
            <pc:sldMk cId="3173846532" sldId="764"/>
            <ac:spMk id="5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7:59.455" v="186" actId="207"/>
          <ac:spMkLst>
            <pc:docMk/>
            <pc:sldMk cId="3173846532" sldId="764"/>
            <ac:spMk id="61" creationId="{00000000-0000-0000-0000-000000000000}"/>
          </ac:spMkLst>
        </pc:spChg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847084710" sldId="765"/>
        </pc:sldMkLst>
      </pc:sldChg>
      <pc:sldChg chg="modSp add mod">
        <pc:chgData name="Cristian Chilipirea" userId="34ab170da5908fc4" providerId="LiveId" clId="{DF744E14-F803-48C5-B10D-0B6C715C594A}" dt="2021-10-26T11:18:11.884" v="187" actId="207"/>
        <pc:sldMkLst>
          <pc:docMk/>
          <pc:sldMk cId="2608287443" sldId="765"/>
        </pc:sldMkLst>
        <pc:spChg chg="mod">
          <ac:chgData name="Cristian Chilipirea" userId="34ab170da5908fc4" providerId="LiveId" clId="{DF744E14-F803-48C5-B10D-0B6C715C594A}" dt="2021-10-26T11:16:15.324" v="177" actId="120"/>
          <ac:spMkLst>
            <pc:docMk/>
            <pc:sldMk cId="2608287443" sldId="765"/>
            <ac:spMk id="5" creationId="{2A733C1A-1A5C-43C0-830E-ACB43D434FAE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2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4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6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7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7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8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8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9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9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105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109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113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117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126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130" creationId="{00000000-0000-0000-0000-000000000000}"/>
          </ac:spMkLst>
        </pc:spChg>
        <pc:spChg chg="mod">
          <ac:chgData name="Cristian Chilipirea" userId="34ab170da5908fc4" providerId="LiveId" clId="{DF744E14-F803-48C5-B10D-0B6C715C594A}" dt="2021-10-26T11:18:11.884" v="187" actId="207"/>
          <ac:spMkLst>
            <pc:docMk/>
            <pc:sldMk cId="2608287443" sldId="765"/>
            <ac:spMk id="134" creationId="{00000000-0000-0000-0000-000000000000}"/>
          </ac:spMkLst>
        </pc:spChg>
      </pc:sldChg>
      <pc:sldChg chg="modSp new mod">
        <pc:chgData name="Cristian Chilipirea" userId="34ab170da5908fc4" providerId="LiveId" clId="{DF744E14-F803-48C5-B10D-0B6C715C594A}" dt="2021-10-26T11:16:19.414" v="178" actId="120"/>
        <pc:sldMkLst>
          <pc:docMk/>
          <pc:sldMk cId="324521184" sldId="766"/>
        </pc:sldMkLst>
        <pc:spChg chg="mod">
          <ac:chgData name="Cristian Chilipirea" userId="34ab170da5908fc4" providerId="LiveId" clId="{DF744E14-F803-48C5-B10D-0B6C715C594A}" dt="2021-10-26T11:16:19.414" v="178" actId="120"/>
          <ac:spMkLst>
            <pc:docMk/>
            <pc:sldMk cId="324521184" sldId="766"/>
            <ac:spMk id="3" creationId="{04D06B62-BEC1-427A-9614-D285C4F561CE}"/>
          </ac:spMkLst>
        </pc:spChg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089914799" sldId="76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438905523" sldId="76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425719368" sldId="76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401711476" sldId="76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112289544" sldId="77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92215519" sldId="77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871104779" sldId="77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85215487" sldId="77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488444649" sldId="77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511807265" sldId="77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49078042" sldId="77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813608923" sldId="77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810419522" sldId="77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5061819" sldId="77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142148759" sldId="78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520976957" sldId="78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239345265" sldId="78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027390148" sldId="78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927414747" sldId="78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316704494" sldId="78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87135735" sldId="78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300206008" sldId="78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758273638" sldId="78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451267672" sldId="78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945283713" sldId="79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335641931" sldId="79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477966058" sldId="79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392948924" sldId="79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950493345" sldId="79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912155413" sldId="79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583606235" sldId="79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4095710737" sldId="79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144938996" sldId="79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88160594" sldId="79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632243305" sldId="80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496100377" sldId="80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588360404" sldId="80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87934486" sldId="80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311331767" sldId="80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71422717" sldId="805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2741966246" sldId="806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26851610" sldId="807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971138141" sldId="808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753808552" sldId="809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825716847" sldId="810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393005875" sldId="811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3641959798" sldId="812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676713201" sldId="813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1099251582" sldId="814"/>
        </pc:sldMkLst>
      </pc:sldChg>
      <pc:sldChg chg="del">
        <pc:chgData name="Cristian Chilipirea" userId="34ab170da5908fc4" providerId="LiveId" clId="{DF744E14-F803-48C5-B10D-0B6C715C594A}" dt="2021-10-26T09:18:47.686" v="0" actId="47"/>
        <pc:sldMkLst>
          <pc:docMk/>
          <pc:sldMk cId="599614627" sldId="815"/>
        </pc:sldMkLst>
      </pc:sldChg>
    </pc:docChg>
  </pc:docChgLst>
  <pc:docChgLst>
    <pc:chgData name="Cristian Chilipirea" userId="34ab170da5908fc4" providerId="LiveId" clId="{3DB364E4-FB0A-4A69-BB0B-699D6CC043EE}"/>
    <pc:docChg chg="custSel addSld delSld modSld">
      <pc:chgData name="Cristian Chilipirea" userId="34ab170da5908fc4" providerId="LiveId" clId="{3DB364E4-FB0A-4A69-BB0B-699D6CC043EE}" dt="2021-05-13T18:36:01.716" v="8" actId="47"/>
      <pc:docMkLst>
        <pc:docMk/>
      </pc:docMkLst>
      <pc:sldChg chg="modSp mod">
        <pc:chgData name="Cristian Chilipirea" userId="34ab170da5908fc4" providerId="LiveId" clId="{3DB364E4-FB0A-4A69-BB0B-699D6CC043EE}" dt="2021-05-13T18:34:30.036" v="2" actId="20577"/>
        <pc:sldMkLst>
          <pc:docMk/>
          <pc:sldMk cId="736295071" sldId="256"/>
        </pc:sldMkLst>
        <pc:spChg chg="mod">
          <ac:chgData name="Cristian Chilipirea" userId="34ab170da5908fc4" providerId="LiveId" clId="{3DB364E4-FB0A-4A69-BB0B-699D6CC043EE}" dt="2021-05-13T18:34:30.036" v="2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029859804" sldId="486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313866709" sldId="516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2" creationId="{FBC76C6B-7997-4EC7-B319-B62DCC7430D6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3" creationId="{F6B6800B-727F-4A5A-8079-8DD9FF4C4BBE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4" creationId="{8375AB95-8977-4497-B095-80A92031BC9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5" creationId="{118FEA47-8EFF-4834-8691-F2A91C5937E9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313866709" sldId="516"/>
            <ac:spMk id="7" creationId="{A98CA981-A9BE-4A67-94E0-051A1C239101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331693985" sldId="517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939410140" sldId="51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2" creationId="{52744604-5C8F-45FE-B86B-89456EFF2DE3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3" creationId="{C460EE76-A3A1-4266-8806-97E4BF550A21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4" creationId="{3976E313-30F6-4EE5-9430-F9C4B3284ED5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939410140" sldId="517"/>
            <ac:spMk id="5" creationId="{8D0E7FA4-99C2-4016-87E4-1F05B5B85CEB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35045768" sldId="518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113323705" sldId="518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323705" sldId="518"/>
            <ac:spMk id="2" creationId="{0860DF50-E6E4-4CF5-B8A5-0664CB49513F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323705" sldId="518"/>
            <ac:spMk id="3" creationId="{E08D74B8-F5EE-43FA-A21B-0A98B95287A6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113323705" sldId="518"/>
            <ac:spMk id="4" creationId="{4CED766D-AC1D-4834-A1E9-B7B2AC2399C6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67374495" sldId="519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696639372" sldId="519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2" creationId="{06E73D0B-6CB2-468A-8AAB-2491BCC44B6C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3" creationId="{5FEB5355-9AEA-4A67-92D5-5860BA9ADFB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4" creationId="{3A14205F-3EBE-41AA-BC09-87382086E4C7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5" creationId="{A8A8EDF9-2781-4F47-B1F2-C87586CA962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696639372" sldId="519"/>
            <ac:spMk id="7" creationId="{48B55A40-15F4-4422-826D-7D6C6F806F8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61530426" sldId="520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407714202" sldId="520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07714202" sldId="520"/>
            <ac:spMk id="2" creationId="{80554DA0-B11E-4E11-A842-0BF0CABA3378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07714202" sldId="520"/>
            <ac:spMk id="3" creationId="{21C899C1-23C4-4F5B-9142-EAE686FFD035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407714202" sldId="520"/>
            <ac:spMk id="4" creationId="{5AA9CF6E-6F2C-4C6E-9852-A6C31015FE56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762838675" sldId="521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2" creationId="{EDA05EC5-D6E3-4E46-ADCB-E8FD0DF07F21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3" creationId="{D14BDE1E-35D5-4E6E-95EF-37D8BDC0F101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4" creationId="{A04418FD-A391-441B-8330-9672B9BCF0DC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762838675" sldId="521"/>
            <ac:spMk id="6" creationId="{2F925A98-0018-4966-B43C-CD65C7B65C9B}"/>
          </ac:spMkLst>
        </pc:spChg>
      </pc:sldChg>
      <pc:sldChg chg="addSp delSp modSp add del mod modClrScheme chgLayout">
        <pc:chgData name="Cristian Chilipirea" userId="34ab170da5908fc4" providerId="LiveId" clId="{3DB364E4-FB0A-4A69-BB0B-699D6CC043EE}" dt="2021-05-13T18:35:59.625" v="6" actId="47"/>
        <pc:sldMkLst>
          <pc:docMk/>
          <pc:sldMk cId="3289164242" sldId="52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2" creationId="{3E80225C-54B3-4F9D-8FF4-BEE200551BC6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3" creationId="{4637C770-8AAE-4394-8530-7687FD7790A7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4" creationId="{280E311B-8638-4608-9114-A9F2416FBAB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289164242" sldId="522"/>
            <ac:spMk id="6" creationId="{8E68783E-85D3-4140-B434-94797C08E164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188047853" sldId="522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185700398" sldId="52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185700398" sldId="524"/>
            <ac:spMk id="2" creationId="{B6E49083-B897-464E-B5F8-7269236C9EA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185700398" sldId="524"/>
            <ac:spMk id="3" creationId="{2B5D4212-472A-4139-BE78-B28B70B00F11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185700398" sldId="524"/>
            <ac:spMk id="4" creationId="{F97AED01-1DB4-4BA8-A0AC-2B29B5A964DB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016863662" sldId="525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2" creationId="{60A8CCCE-5835-4039-8BAC-657042FF0EA0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3" creationId="{894E44A8-F038-414E-A72D-5F4F5D51B99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4" creationId="{0C382B2C-29D1-4752-86A0-BC41507B6383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5" creationId="{643557A1-090C-4F67-A9E7-C2D9C5860D1A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016863662" sldId="525"/>
            <ac:spMk id="7" creationId="{80E35C93-12D9-42F1-BBA6-F3F742DF5521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677675760" sldId="52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77675760" sldId="526"/>
            <ac:spMk id="2" creationId="{388B5C81-D181-4EEB-9A8C-1763768B822C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77675760" sldId="526"/>
            <ac:spMk id="3" creationId="{7C335F9B-DF1D-409A-ADED-DA699AE770E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677675760" sldId="526"/>
            <ac:spMk id="4" creationId="{0AC7B0C5-A2CA-411D-9F1E-332DD40A5307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911026613" sldId="52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2" creationId="{427A16A9-289E-4D4E-AD01-7470E96F9CC5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3" creationId="{CA67DDAF-26C0-42FE-AC50-2D4ED2EDC49C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4" creationId="{AE038D94-1DCF-4992-BFB2-A228B1CC8CA7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911026613" sldId="527"/>
            <ac:spMk id="5" creationId="{41B9BAB3-D4A8-45C6-8913-EE096CDC6FC3}"/>
          </ac:spMkLst>
        </pc:sp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089148187" sldId="528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89148187" sldId="528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89148187" sldId="528"/>
            <ac:spMk id="3" creationId="{63A417BF-8BB4-4A63-8486-3428A314579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3089148187" sldId="528"/>
            <ac:picMk id="6" creationId="{1A2C52F4-8786-4645-8DFE-9397560991FD}"/>
          </ac:picMkLst>
        </pc:pic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687433805" sldId="529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87433805" sldId="529"/>
            <ac:spMk id="2" creationId="{B6E49083-B897-464E-B5F8-7269236C9EA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687433805" sldId="529"/>
            <ac:spMk id="4" creationId="{19E34337-6B56-4471-A6A5-B0663D56586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687433805" sldId="529"/>
            <ac:spMk id="5" creationId="{BBC4867B-7A21-484E-9D2E-09F9434BA8F9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471677893" sldId="530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71677893" sldId="530"/>
            <ac:spMk id="2" creationId="{B5EC49EC-F519-48AF-9056-64EF91A74D4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471677893" sldId="530"/>
            <ac:spMk id="3" creationId="{FCA531A9-4894-4D28-8AA2-0743A4ED223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471677893" sldId="530"/>
            <ac:spMk id="4" creationId="{FE41FD3A-56BD-4171-946E-5A780B81513E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904335152" sldId="531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04335152" sldId="531"/>
            <ac:spMk id="2" creationId="{B5EC49EC-F519-48AF-9056-64EF91A74D4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904335152" sldId="531"/>
            <ac:spMk id="3" creationId="{E1D4A09D-2D97-472E-98D2-232F163E3F7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904335152" sldId="531"/>
            <ac:spMk id="4" creationId="{BD0C243C-6FE1-4E8C-81A9-2CEC52A1B3CE}"/>
          </ac:spMkLst>
        </pc:sp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4057793430" sldId="53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57793430" sldId="532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57793430" sldId="532"/>
            <ac:spMk id="3" creationId="{4A6744CC-1F48-4C06-B4C0-82B5D3A3D342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57793430" sldId="532"/>
            <ac:spMk id="5" creationId="{C8A243E8-A2D8-4292-8C69-28E9F536E257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485258778" sldId="533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485258778" sldId="533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485258778" sldId="533"/>
            <ac:spMk id="3" creationId="{0195F5E9-40A3-4E7A-8063-EE473A1B198B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485258778" sldId="533"/>
            <ac:spMk id="4" creationId="{C2A30DA1-C149-483F-81A1-B6D236C15324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749822289" sldId="53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749822289" sldId="534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749822289" sldId="534"/>
            <ac:spMk id="3" creationId="{142886BE-F6CD-449D-8BC1-93D0F186EECD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749822289" sldId="534"/>
            <ac:spMk id="4" creationId="{AEDE8EB6-8DB8-45D1-A1D1-35C2B37D4FBC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946766464" sldId="535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946766464" sldId="535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946766464" sldId="535"/>
            <ac:spMk id="3" creationId="{A76EC3F9-9613-4953-A32A-CEA1B81C509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946766464" sldId="535"/>
            <ac:spMk id="4" creationId="{AE459CC6-231A-4580-8DB8-7A8A39404CF4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890164294" sldId="53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90164294" sldId="536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90164294" sldId="536"/>
            <ac:spMk id="3" creationId="{5A6C29EC-227C-44DC-A762-69E603816F5F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890164294" sldId="536"/>
            <ac:spMk id="4" creationId="{FE2F998D-1A42-459A-95A0-25E0F6FA7976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866216485" sldId="53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6216485" sldId="537"/>
            <ac:spMk id="2" creationId="{427A16A9-289E-4D4E-AD01-7470E96F9CC5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6216485" sldId="537"/>
            <ac:spMk id="3" creationId="{A4C75586-6A5D-4E92-8046-4B8BAFB6533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866216485" sldId="537"/>
            <ac:spMk id="4" creationId="{24289C70-442A-4FFD-95BE-B24AFC53390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74895799" sldId="538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216735161" sldId="539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150165789" sldId="540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597888722" sldId="54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732834858" sldId="54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01454113" sldId="543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665559837" sldId="544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085489161" sldId="545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287114451" sldId="547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727235745" sldId="55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685147917" sldId="55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141300715" sldId="553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894358974" sldId="554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849143231" sldId="555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088190047" sldId="556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246085545" sldId="557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967383724" sldId="559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989450587" sldId="56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031046549" sldId="562"/>
        </pc:sldMkLst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362426991" sldId="56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362426991" sldId="562"/>
            <ac:spMk id="2" creationId="{DF2DCE22-AA25-4C67-9D99-E0667A5CCD7D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362426991" sldId="562"/>
            <ac:spMk id="3" creationId="{E072632D-B7BD-4CAD-81DB-9C30FDF393F3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362426991" sldId="562"/>
            <ac:spMk id="4" creationId="{286B7DBE-D775-450C-B546-2E4FBBCFE4C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937079708" sldId="563"/>
        </pc:sldMkLst>
      </pc:sldChg>
      <pc:sldChg chg="addSp delSp modSp add del mod modClrScheme chgLayout">
        <pc:chgData name="Cristian Chilipirea" userId="34ab170da5908fc4" providerId="LiveId" clId="{3DB364E4-FB0A-4A69-BB0B-699D6CC043EE}" dt="2021-05-13T18:35:57.641" v="5" actId="47"/>
        <pc:sldMkLst>
          <pc:docMk/>
          <pc:sldMk cId="3092782376" sldId="56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2" creationId="{58720B94-672F-4C0D-BDE1-17933764A4F2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3" creationId="{870D2D75-2B26-44DB-A4C1-E7233F6A4FE7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4" creationId="{2C0B1002-CB9E-4761-A550-62B7842C73DA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092782376" sldId="564"/>
            <ac:spMk id="6" creationId="{BEBE3337-5E42-44BF-8070-4658667974DF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722996850" sldId="564"/>
        </pc:sldMkLst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11357368" sldId="565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2" creationId="{8F023A56-BFBA-45F9-8C85-935582B32815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3" creationId="{9D291C62-F83C-4204-972A-BBF016B20539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4" creationId="{495F0882-7D61-4658-AA9D-A9218DEE2E6C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11357368" sldId="565"/>
            <ac:spMk id="6" creationId="{14B7CE9C-40F2-4770-9C30-6671018C141E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158760994" sldId="565"/>
        </pc:sldMkLst>
      </pc:sldChg>
      <pc:sldChg chg="addSp delSp modSp add del mod modClrScheme chgLayout">
        <pc:chgData name="Cristian Chilipirea" userId="34ab170da5908fc4" providerId="LiveId" clId="{3DB364E4-FB0A-4A69-BB0B-699D6CC043EE}" dt="2021-05-13T18:36:00.705" v="7" actId="47"/>
        <pc:sldMkLst>
          <pc:docMk/>
          <pc:sldMk cId="1650392775" sldId="56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2" creationId="{D62534A8-3F72-4F0D-A561-4DC8AC6B9D93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3" creationId="{A02C08B7-E646-455F-9E80-8780CC23BC6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4" creationId="{00007CF4-105E-4F76-97A1-980A7137012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1650392775" sldId="566"/>
            <ac:spMk id="6" creationId="{83C15C46-6C82-4B79-B43A-7736C59587C5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000708217" sldId="566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09257181" sldId="567"/>
        </pc:sldMkLst>
      </pc:sldChg>
      <pc:sldChg chg="addSp delSp modSp add del mod modClrScheme chgLayout">
        <pc:chgData name="Cristian Chilipirea" userId="34ab170da5908fc4" providerId="LiveId" clId="{3DB364E4-FB0A-4A69-BB0B-699D6CC043EE}" dt="2021-05-13T18:36:01.716" v="8" actId="47"/>
        <pc:sldMkLst>
          <pc:docMk/>
          <pc:sldMk cId="2170496224" sldId="567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2" creationId="{EF145184-B955-4690-AA62-91AE660C3069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3" creationId="{19EBCA46-4CA4-4BDA-BAA7-B1FC0DCBC17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4" creationId="{9740D943-280B-4076-B1B9-B5DCBD72C881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170496224" sldId="567"/>
            <ac:spMk id="6" creationId="{83F4D66B-CFB2-4AB1-8398-3FDCDB04CA64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15103818" sldId="568"/>
        </pc:sldMkLst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253377108" sldId="569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53377108" sldId="569"/>
            <ac:spMk id="2" creationId="{EED0DD8D-79D9-4866-80CB-27B46ADC695A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53377108" sldId="569"/>
            <ac:spMk id="3" creationId="{55CAEBFC-3DE3-404D-9F01-B5012CD0A708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53377108" sldId="569"/>
            <ac:spMk id="4" creationId="{6D3BB618-CBBA-4996-AF95-647E9B30009A}"/>
          </ac:spMkLst>
        </pc:sp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687429141" sldId="569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755010453" sldId="570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060800523" sldId="57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920187446" sldId="57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485597329" sldId="573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113518716" sldId="574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882796273" sldId="575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29222388" sldId="576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463151431" sldId="577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3232324761" sldId="578"/>
        </pc:sldMkLst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571514673" sldId="579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571514673" sldId="579"/>
            <ac:spMk id="2" creationId="{5F1B8257-C0A2-484D-93A1-B4058963908D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571514673" sldId="579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3571514673" sldId="579"/>
            <ac:picMk id="6" creationId="{19B5B9F6-2319-4B27-8470-0C3AD50FEC66}"/>
          </ac:picMkLst>
        </pc:picChg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588528377" sldId="580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364946449" sldId="581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2582958370" sldId="582"/>
        </pc:sldMkLst>
      </pc:sldChg>
      <pc:sldChg chg="del">
        <pc:chgData name="Cristian Chilipirea" userId="34ab170da5908fc4" providerId="LiveId" clId="{3DB364E4-FB0A-4A69-BB0B-699D6CC043EE}" dt="2021-05-13T18:34:25.877" v="0" actId="47"/>
        <pc:sldMkLst>
          <pc:docMk/>
          <pc:sldMk cId="1642995100" sldId="583"/>
        </pc:sldMkLst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4030391467" sldId="584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30391467" sldId="584"/>
            <ac:spMk id="2" creationId="{B9FD8FBE-2943-4261-8F23-4E9F45CDF579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4030391467" sldId="584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4030391467" sldId="584"/>
            <ac:picMk id="8" creationId="{33B15C90-38D6-42FE-B95B-FB3D4E7CEF89}"/>
          </ac:picMkLst>
        </pc:pic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1289517488" sldId="585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89517488" sldId="585"/>
            <ac:spMk id="2" creationId="{93FBB6D8-7EF4-420C-AB58-95B1C8CABCD2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1289517488" sldId="585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1289517488" sldId="585"/>
            <ac:picMk id="6" creationId="{8B7E8B71-068F-415E-8406-4EC11D7A4365}"/>
          </ac:picMkLst>
        </pc:picChg>
      </pc:sldChg>
      <pc:sldChg chg="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696181677" sldId="586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696181677" sldId="586"/>
            <ac:spMk id="2" creationId="{C7A97C9C-FA75-4122-830C-2B70AF4A1E63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696181677" sldId="586"/>
            <ac:spMk id="4" creationId="{DA272D8B-C910-47DB-9446-9A7FEF1713F5}"/>
          </ac:spMkLst>
        </pc:spChg>
        <pc:picChg chg="mod ord">
          <ac:chgData name="Cristian Chilipirea" userId="34ab170da5908fc4" providerId="LiveId" clId="{3DB364E4-FB0A-4A69-BB0B-699D6CC043EE}" dt="2021-05-13T18:35:26.657" v="4" actId="700"/>
          <ac:picMkLst>
            <pc:docMk/>
            <pc:sldMk cId="696181677" sldId="586"/>
            <ac:picMk id="7" creationId="{497AFEAB-958E-4912-91B6-C5A653B9DE20}"/>
          </ac:picMkLst>
        </pc:pic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704386828" sldId="588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04386828" sldId="588"/>
            <ac:spMk id="2" creationId="{37398F9C-3390-46EC-B321-6EDBEAA236F2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704386828" sldId="588"/>
            <ac:spMk id="3" creationId="{8578CACF-EA8E-47D9-ABE5-C7343BA5E5D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704386828" sldId="588"/>
            <ac:spMk id="4" creationId="{735516E8-AA18-4D8E-BBD7-89CC00DE7FA9}"/>
          </ac:spMkLst>
        </pc:spChg>
      </pc:sldChg>
      <pc:sldChg chg="addSp del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324650048" sldId="590"/>
        </pc:sldMkLst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2" creationId="{60663F7C-4BB2-410D-A9A4-27C7989F1E8C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3" creationId="{328AC5AE-54EF-4421-BD92-42EC1030E226}"/>
          </ac:spMkLst>
        </pc:spChg>
        <pc:spChg chg="del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4" creationId="{B939CF01-6AFE-49F5-8460-767C5B4BE8B6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5" creationId="{16A15FC5-4BB4-4DB7-A31A-48DBBAAFA6DE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324650048" sldId="590"/>
            <ac:spMk id="7" creationId="{77F8B214-6A81-41C0-B625-2BB0331C50AD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81961308" sldId="591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81961308" sldId="591"/>
            <ac:spMk id="2" creationId="{F38CC8EF-BA31-4030-BE51-DEA8F5D02FE3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81961308" sldId="591"/>
            <ac:spMk id="3" creationId="{4CC2EDAF-A509-4B58-8FFE-4FBE618C9A51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81961308" sldId="591"/>
            <ac:spMk id="4" creationId="{735516E8-AA18-4D8E-BBD7-89CC00DE7FA9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86290318" sldId="592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290318" sldId="592"/>
            <ac:spMk id="3" creationId="{568BE0EA-D1DA-4763-89E5-0981792258DB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86290318" sldId="592"/>
            <ac:spMk id="4" creationId="{735516E8-AA18-4D8E-BBD7-89CC00DE7FA9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86290318" sldId="592"/>
            <ac:spMk id="6" creationId="{C38E0EC3-9931-47FF-9B1C-7FF25D56CFCB}"/>
          </ac:spMkLst>
        </pc:spChg>
      </pc:sldChg>
      <pc:sldChg chg="addSp modSp add mod modClrScheme chgLayout">
        <pc:chgData name="Cristian Chilipirea" userId="34ab170da5908fc4" providerId="LiveId" clId="{3DB364E4-FB0A-4A69-BB0B-699D6CC043EE}" dt="2021-05-13T18:35:26.657" v="4" actId="700"/>
        <pc:sldMkLst>
          <pc:docMk/>
          <pc:sldMk cId="2641693447" sldId="593"/>
        </pc:sldMkLst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641693447" sldId="593"/>
            <ac:spMk id="2" creationId="{C90A1D40-94B7-40C3-BFBE-8B1EDA4C9DF9}"/>
          </ac:spMkLst>
        </pc:spChg>
        <pc:spChg chg="add mod ord">
          <ac:chgData name="Cristian Chilipirea" userId="34ab170da5908fc4" providerId="LiveId" clId="{3DB364E4-FB0A-4A69-BB0B-699D6CC043EE}" dt="2021-05-13T18:35:26.657" v="4" actId="700"/>
          <ac:spMkLst>
            <pc:docMk/>
            <pc:sldMk cId="2641693447" sldId="593"/>
            <ac:spMk id="3" creationId="{15742794-1F34-4973-88CF-B1E0549AB850}"/>
          </ac:spMkLst>
        </pc:spChg>
        <pc:spChg chg="mod ord">
          <ac:chgData name="Cristian Chilipirea" userId="34ab170da5908fc4" providerId="LiveId" clId="{3DB364E4-FB0A-4A69-BB0B-699D6CC043EE}" dt="2021-05-13T18:35:26.657" v="4" actId="700"/>
          <ac:spMkLst>
            <pc:docMk/>
            <pc:sldMk cId="2641693447" sldId="593"/>
            <ac:spMk id="4" creationId="{735516E8-AA18-4D8E-BBD7-89CC00DE7FA9}"/>
          </ac:spMkLst>
        </pc:spChg>
      </pc:sldChg>
      <pc:sldMasterChg chg="delSldLayout">
        <pc:chgData name="Cristian Chilipirea" userId="34ab170da5908fc4" providerId="LiveId" clId="{3DB364E4-FB0A-4A69-BB0B-699D6CC043EE}" dt="2021-05-13T18:34:25.877" v="0" actId="47"/>
        <pc:sldMasterMkLst>
          <pc:docMk/>
          <pc:sldMasterMk cId="2779709577" sldId="2147483648"/>
        </pc:sldMasterMkLst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946033937" sldId="214748366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128161476" sldId="214748366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662616220" sldId="214748366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385522663" sldId="214748367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877591130" sldId="214748367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148787118" sldId="214748367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45409270" sldId="214748367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122093203" sldId="214748367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30904658" sldId="214748367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433828671" sldId="214748367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216795820" sldId="214748367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552197844" sldId="214748367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313377693" sldId="214748367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982066539" sldId="214748368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953509629" sldId="214748368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544510268" sldId="214748368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712901122" sldId="214748368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004676636" sldId="214748368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993581683" sldId="214748368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05958736" sldId="214748368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471318214" sldId="214748368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59925758" sldId="214748368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086190601" sldId="214748368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848984956" sldId="214748369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582425685" sldId="214748369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81101856" sldId="214748369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92568783" sldId="214748369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541847763" sldId="214748369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755069939" sldId="214748369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383686679" sldId="214748369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665065125" sldId="214748369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016646443" sldId="214748369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30266838" sldId="214748369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3224625915" sldId="214748370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539815738" sldId="2147483701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02661097" sldId="2147483702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07861036" sldId="2147483703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86517244" sldId="2147483704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945503585" sldId="2147483705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227373095" sldId="2147483706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1287070" sldId="2147483707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446051929" sldId="2147483708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2712508299" sldId="2147483709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4012127168" sldId="2147483710"/>
          </pc:sldLayoutMkLst>
        </pc:sldLayoutChg>
        <pc:sldLayoutChg chg="del">
          <pc:chgData name="Cristian Chilipirea" userId="34ab170da5908fc4" providerId="LiveId" clId="{3DB364E4-FB0A-4A69-BB0B-699D6CC043EE}" dt="2021-05-13T18:34:25.877" v="0" actId="47"/>
          <pc:sldLayoutMkLst>
            <pc:docMk/>
            <pc:sldMasterMk cId="2779709577" sldId="2147483648"/>
            <pc:sldLayoutMk cId="1281143134" sldId="2147483711"/>
          </pc:sldLayoutMkLst>
        </pc:sldLayoutChg>
      </pc:sldMasterChg>
    </pc:docChg>
  </pc:docChgLst>
  <pc:docChgLst>
    <pc:chgData name="Cristian Chilipirea" userId="34ab170da5908fc4" providerId="LiveId" clId="{0FFB66B4-E02E-44EE-948B-96F2728F7C82}"/>
    <pc:docChg chg="undo custSel addSld delSld modSld sldOrd">
      <pc:chgData name="Cristian Chilipirea" userId="34ab170da5908fc4" providerId="LiveId" clId="{0FFB66B4-E02E-44EE-948B-96F2728F7C82}" dt="2021-02-24T07:31:50.337" v="1291"/>
      <pc:docMkLst>
        <pc:docMk/>
      </pc:docMkLst>
      <pc:sldChg chg="modSp mod">
        <pc:chgData name="Cristian Chilipirea" userId="34ab170da5908fc4" providerId="LiveId" clId="{0FFB66B4-E02E-44EE-948B-96F2728F7C82}" dt="2021-02-19T23:04:44.108" v="76" actId="20577"/>
        <pc:sldMkLst>
          <pc:docMk/>
          <pc:sldMk cId="736295071" sldId="256"/>
        </pc:sldMkLst>
        <pc:spChg chg="mod">
          <ac:chgData name="Cristian Chilipirea" userId="34ab170da5908fc4" providerId="LiveId" clId="{0FFB66B4-E02E-44EE-948B-96F2728F7C82}" dt="2021-02-19T23:04:44.108" v="76" actId="20577"/>
          <ac:spMkLst>
            <pc:docMk/>
            <pc:sldMk cId="736295071" sldId="256"/>
            <ac:spMk id="2" creationId="{634735D9-A889-4FA8-A44B-37C1CAEF2774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8:58.762" v="804" actId="47"/>
        <pc:sldMkLst>
          <pc:docMk/>
          <pc:sldMk cId="3896472430" sldId="257"/>
        </pc:sldMkLst>
        <pc:spChg chg="mod">
          <ac:chgData name="Cristian Chilipirea" userId="34ab170da5908fc4" providerId="LiveId" clId="{0FFB66B4-E02E-44EE-948B-96F2728F7C82}" dt="2021-02-19T23:07:44.392" v="171" actId="20577"/>
          <ac:spMkLst>
            <pc:docMk/>
            <pc:sldMk cId="3896472430" sldId="257"/>
            <ac:spMk id="3" creationId="{F1733026-A453-43A0-A4F7-A7826F90FCDC}"/>
          </ac:spMkLst>
        </pc:spChg>
        <pc:spChg chg="del">
          <ac:chgData name="Cristian Chilipirea" userId="34ab170da5908fc4" providerId="LiveId" clId="{0FFB66B4-E02E-44EE-948B-96F2728F7C82}" dt="2021-02-19T23:06:22.419" v="81" actId="478"/>
          <ac:spMkLst>
            <pc:docMk/>
            <pc:sldMk cId="3896472430" sldId="257"/>
            <ac:spMk id="4" creationId="{673697B0-900F-40E8-8618-18A15F6BB212}"/>
          </ac:spMkLst>
        </pc:spChg>
        <pc:spChg chg="add mod">
          <ac:chgData name="Cristian Chilipirea" userId="34ab170da5908fc4" providerId="LiveId" clId="{0FFB66B4-E02E-44EE-948B-96F2728F7C82}" dt="2021-02-19T23:08:22.620" v="195" actId="20577"/>
          <ac:spMkLst>
            <pc:docMk/>
            <pc:sldMk cId="3896472430" sldId="257"/>
            <ac:spMk id="6" creationId="{4748D2E3-2219-48CD-AA3F-CA5DF4FCBDFF}"/>
          </ac:spMkLst>
        </pc:spChg>
        <pc:picChg chg="add mod">
          <ac:chgData name="Cristian Chilipirea" userId="34ab170da5908fc4" providerId="LiveId" clId="{0FFB66B4-E02E-44EE-948B-96F2728F7C82}" dt="2021-02-19T23:06:22.931" v="82"/>
          <ac:picMkLst>
            <pc:docMk/>
            <pc:sldMk cId="3896472430" sldId="257"/>
            <ac:picMk id="5" creationId="{666207FB-AECB-4569-8DD8-E660386DAD74}"/>
          </ac:picMkLst>
        </pc:picChg>
        <pc:picChg chg="add mod">
          <ac:chgData name="Cristian Chilipirea" userId="34ab170da5908fc4" providerId="LiveId" clId="{0FFB66B4-E02E-44EE-948B-96F2728F7C82}" dt="2021-02-19T23:07:37.576" v="162" actId="1076"/>
          <ac:picMkLst>
            <pc:docMk/>
            <pc:sldMk cId="3896472430" sldId="257"/>
            <ac:picMk id="7" creationId="{562A1C61-53FE-4AEE-A5F9-22974BE6CB63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8" creationId="{007437EB-3C36-4F7F-A1A3-10763B083D3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9" creationId="{96220DC3-9988-4145-9AEB-03BB126553B5}"/>
          </ac:picMkLst>
        </pc:picChg>
        <pc:picChg chg="add mod">
          <ac:chgData name="Cristian Chilipirea" userId="34ab170da5908fc4" providerId="LiveId" clId="{0FFB66B4-E02E-44EE-948B-96F2728F7C82}" dt="2021-02-19T23:07:34.685" v="161" actId="1076"/>
          <ac:picMkLst>
            <pc:docMk/>
            <pc:sldMk cId="3896472430" sldId="257"/>
            <ac:picMk id="10" creationId="{9576DDC5-9D1A-48F6-B707-79B96AE358BD}"/>
          </ac:picMkLst>
        </pc:picChg>
        <pc:picChg chg="add mod">
          <ac:chgData name="Cristian Chilipirea" userId="34ab170da5908fc4" providerId="LiveId" clId="{0FFB66B4-E02E-44EE-948B-96F2728F7C82}" dt="2021-02-19T23:07:32.478" v="160" actId="1076"/>
          <ac:picMkLst>
            <pc:docMk/>
            <pc:sldMk cId="3896472430" sldId="257"/>
            <ac:picMk id="11" creationId="{8CB17594-D244-4FBA-B0A5-E42148F1C2F0}"/>
          </ac:picMkLst>
        </pc:picChg>
      </pc:sldChg>
      <pc:sldChg chg="addSp delSp modSp new mod">
        <pc:chgData name="Cristian Chilipirea" userId="34ab170da5908fc4" providerId="LiveId" clId="{0FFB66B4-E02E-44EE-948B-96F2728F7C82}" dt="2021-02-19T23:46:37.335" v="803" actId="14100"/>
        <pc:sldMkLst>
          <pc:docMk/>
          <pc:sldMk cId="2476173855" sldId="258"/>
        </pc:sldMkLst>
        <pc:spChg chg="del">
          <ac:chgData name="Cristian Chilipirea" userId="34ab170da5908fc4" providerId="LiveId" clId="{0FFB66B4-E02E-44EE-948B-96F2728F7C82}" dt="2021-02-19T23:13:12.023" v="385" actId="478"/>
          <ac:spMkLst>
            <pc:docMk/>
            <pc:sldMk cId="2476173855" sldId="258"/>
            <ac:spMk id="3" creationId="{6658638F-7353-4A94-BFDA-60B917527CFD}"/>
          </ac:spMkLst>
        </pc:spChg>
        <pc:spChg chg="del">
          <ac:chgData name="Cristian Chilipirea" userId="34ab170da5908fc4" providerId="LiveId" clId="{0FFB66B4-E02E-44EE-948B-96F2728F7C82}" dt="2021-02-19T23:13:04.631" v="382" actId="478"/>
          <ac:spMkLst>
            <pc:docMk/>
            <pc:sldMk cId="2476173855" sldId="258"/>
            <ac:spMk id="4" creationId="{CDB2DAE5-1F77-4D40-B51F-D6B1F05ECB23}"/>
          </ac:spMkLst>
        </pc:spChg>
        <pc:spChg chg="add mod">
          <ac:chgData name="Cristian Chilipirea" userId="34ab170da5908fc4" providerId="LiveId" clId="{0FFB66B4-E02E-44EE-948B-96F2728F7C82}" dt="2021-02-19T23:46:37.335" v="803" actId="14100"/>
          <ac:spMkLst>
            <pc:docMk/>
            <pc:sldMk cId="2476173855" sldId="258"/>
            <ac:spMk id="5" creationId="{44FB227A-8BA6-4A8F-8F25-8EE252A91CEA}"/>
          </ac:spMkLst>
        </pc:spChg>
      </pc:sldChg>
      <pc:sldChg chg="addSp delSp modSp new del mod">
        <pc:chgData name="Cristian Chilipirea" userId="34ab170da5908fc4" providerId="LiveId" clId="{0FFB66B4-E02E-44EE-948B-96F2728F7C82}" dt="2021-02-23T11:49:00.372" v="805" actId="47"/>
        <pc:sldMkLst>
          <pc:docMk/>
          <pc:sldMk cId="1433439018" sldId="259"/>
        </pc:sldMkLst>
        <pc:spChg chg="del mod">
          <ac:chgData name="Cristian Chilipirea" userId="34ab170da5908fc4" providerId="LiveId" clId="{0FFB66B4-E02E-44EE-948B-96F2728F7C82}" dt="2021-02-19T23:12:31.183" v="379" actId="478"/>
          <ac:spMkLst>
            <pc:docMk/>
            <pc:sldMk cId="1433439018" sldId="259"/>
            <ac:spMk id="2" creationId="{6080C404-FAD3-4FC8-B1A4-152F22DFE103}"/>
          </ac:spMkLst>
        </pc:spChg>
        <pc:spChg chg="mod">
          <ac:chgData name="Cristian Chilipirea" userId="34ab170da5908fc4" providerId="LiveId" clId="{0FFB66B4-E02E-44EE-948B-96F2728F7C82}" dt="2021-02-19T23:12:41.956" v="381" actId="20577"/>
          <ac:spMkLst>
            <pc:docMk/>
            <pc:sldMk cId="1433439018" sldId="259"/>
            <ac:spMk id="3" creationId="{7E8668F2-B98B-4EB3-9E71-6AB28F55A72B}"/>
          </ac:spMkLst>
        </pc:spChg>
        <pc:spChg chg="del">
          <ac:chgData name="Cristian Chilipirea" userId="34ab170da5908fc4" providerId="LiveId" clId="{0FFB66B4-E02E-44EE-948B-96F2728F7C82}" dt="2021-02-19T23:09:42.637" v="198" actId="478"/>
          <ac:spMkLst>
            <pc:docMk/>
            <pc:sldMk cId="1433439018" sldId="259"/>
            <ac:spMk id="4" creationId="{84BBF69F-141D-4944-9F7A-57861C2A372B}"/>
          </ac:spMkLst>
        </pc:spChg>
        <pc:spChg chg="add mod">
          <ac:chgData name="Cristian Chilipirea" userId="34ab170da5908fc4" providerId="LiveId" clId="{0FFB66B4-E02E-44EE-948B-96F2728F7C82}" dt="2021-02-19T23:11:50.779" v="376" actId="20577"/>
          <ac:spMkLst>
            <pc:docMk/>
            <pc:sldMk cId="1433439018" sldId="259"/>
            <ac:spMk id="6" creationId="{76B770FA-C5C3-47FC-A456-DEFD003C98D8}"/>
          </ac:spMkLst>
        </pc:spChg>
        <pc:spChg chg="add mod">
          <ac:chgData name="Cristian Chilipirea" userId="34ab170da5908fc4" providerId="LiveId" clId="{0FFB66B4-E02E-44EE-948B-96F2728F7C82}" dt="2021-02-19T23:12:34.907" v="380"/>
          <ac:spMkLst>
            <pc:docMk/>
            <pc:sldMk cId="1433439018" sldId="259"/>
            <ac:spMk id="11" creationId="{33AF8858-7DE5-4A6A-9397-10070D354169}"/>
          </ac:spMkLst>
        </pc:spChg>
        <pc:picChg chg="add mod">
          <ac:chgData name="Cristian Chilipirea" userId="34ab170da5908fc4" providerId="LiveId" clId="{0FFB66B4-E02E-44EE-948B-96F2728F7C82}" dt="2021-02-19T23:09:40.277" v="197"/>
          <ac:picMkLst>
            <pc:docMk/>
            <pc:sldMk cId="1433439018" sldId="259"/>
            <ac:picMk id="5" creationId="{B1402A71-8678-455A-997E-1295B0419470}"/>
          </ac:picMkLst>
        </pc:picChg>
        <pc:picChg chg="add mod">
          <ac:chgData name="Cristian Chilipirea" userId="34ab170da5908fc4" providerId="LiveId" clId="{0FFB66B4-E02E-44EE-948B-96F2728F7C82}" dt="2021-02-19T23:10:11.550" v="213" actId="1076"/>
          <ac:picMkLst>
            <pc:docMk/>
            <pc:sldMk cId="1433439018" sldId="259"/>
            <ac:picMk id="7" creationId="{2574AB29-3BB6-48C4-A15D-218C05192128}"/>
          </ac:picMkLst>
        </pc:picChg>
        <pc:picChg chg="add mod">
          <ac:chgData name="Cristian Chilipirea" userId="34ab170da5908fc4" providerId="LiveId" clId="{0FFB66B4-E02E-44EE-948B-96F2728F7C82}" dt="2021-02-19T23:11:44.244" v="371" actId="1076"/>
          <ac:picMkLst>
            <pc:docMk/>
            <pc:sldMk cId="1433439018" sldId="259"/>
            <ac:picMk id="8" creationId="{2603A6BB-79B8-4128-AFA7-C2F5E20721D6}"/>
          </ac:picMkLst>
        </pc:picChg>
        <pc:picChg chg="add mod">
          <ac:chgData name="Cristian Chilipirea" userId="34ab170da5908fc4" providerId="LiveId" clId="{0FFB66B4-E02E-44EE-948B-96F2728F7C82}" dt="2021-02-19T23:11:42.210" v="370" actId="1076"/>
          <ac:picMkLst>
            <pc:docMk/>
            <pc:sldMk cId="1433439018" sldId="259"/>
            <ac:picMk id="9" creationId="{E706112D-A574-4643-B254-034E10F2D42D}"/>
          </ac:picMkLst>
        </pc:picChg>
        <pc:picChg chg="add mod">
          <ac:chgData name="Cristian Chilipirea" userId="34ab170da5908fc4" providerId="LiveId" clId="{0FFB66B4-E02E-44EE-948B-96F2728F7C82}" dt="2021-02-19T23:12:07.483" v="378" actId="1076"/>
          <ac:picMkLst>
            <pc:docMk/>
            <pc:sldMk cId="1433439018" sldId="259"/>
            <ac:picMk id="10" creationId="{84D35D54-7E8E-4060-82C9-BB3A94315336}"/>
          </ac:picMkLst>
        </pc:picChg>
      </pc:sldChg>
      <pc:sldChg chg="addSp delSp modSp new mod">
        <pc:chgData name="Cristian Chilipirea" userId="34ab170da5908fc4" providerId="LiveId" clId="{0FFB66B4-E02E-44EE-948B-96F2728F7C82}" dt="2021-02-19T23:15:57.994" v="420" actId="14100"/>
        <pc:sldMkLst>
          <pc:docMk/>
          <pc:sldMk cId="254936104" sldId="260"/>
        </pc:sldMkLst>
        <pc:spChg chg="mod">
          <ac:chgData name="Cristian Chilipirea" userId="34ab170da5908fc4" providerId="LiveId" clId="{0FFB66B4-E02E-44EE-948B-96F2728F7C82}" dt="2021-02-19T23:13:20.514" v="387"/>
          <ac:spMkLst>
            <pc:docMk/>
            <pc:sldMk cId="254936104" sldId="260"/>
            <ac:spMk id="3" creationId="{C9EF84C7-31C6-4D71-AF86-7E98BD88FBBB}"/>
          </ac:spMkLst>
        </pc:spChg>
        <pc:spChg chg="del">
          <ac:chgData name="Cristian Chilipirea" userId="34ab170da5908fc4" providerId="LiveId" clId="{0FFB66B4-E02E-44EE-948B-96F2728F7C82}" dt="2021-02-19T23:13:22.108" v="388" actId="478"/>
          <ac:spMkLst>
            <pc:docMk/>
            <pc:sldMk cId="254936104" sldId="260"/>
            <ac:spMk id="4" creationId="{92AD3C12-36AA-41CB-B786-DB047D3D39A1}"/>
          </ac:spMkLst>
        </pc:spChg>
        <pc:spChg chg="add del mod">
          <ac:chgData name="Cristian Chilipirea" userId="34ab170da5908fc4" providerId="LiveId" clId="{0FFB66B4-E02E-44EE-948B-96F2728F7C82}" dt="2021-02-19T23:13:28.733" v="390"/>
          <ac:spMkLst>
            <pc:docMk/>
            <pc:sldMk cId="254936104" sldId="260"/>
            <ac:spMk id="5" creationId="{E10D3129-FDD6-4865-9616-7B72FDD4C4E5}"/>
          </ac:spMkLst>
        </pc:spChg>
        <pc:spChg chg="add mod">
          <ac:chgData name="Cristian Chilipirea" userId="34ab170da5908fc4" providerId="LiveId" clId="{0FFB66B4-E02E-44EE-948B-96F2728F7C82}" dt="2021-02-19T23:15:57.994" v="420" actId="14100"/>
          <ac:spMkLst>
            <pc:docMk/>
            <pc:sldMk cId="254936104" sldId="260"/>
            <ac:spMk id="6" creationId="{7B803FB2-A17D-4361-A230-F042B25C486E}"/>
          </ac:spMkLst>
        </pc:spChg>
      </pc:sldChg>
      <pc:sldChg chg="modSp new mod">
        <pc:chgData name="Cristian Chilipirea" userId="34ab170da5908fc4" providerId="LiveId" clId="{0FFB66B4-E02E-44EE-948B-96F2728F7C82}" dt="2021-02-19T23:15:52.183" v="419" actId="14100"/>
        <pc:sldMkLst>
          <pc:docMk/>
          <pc:sldMk cId="713726514" sldId="261"/>
        </pc:sldMkLst>
        <pc:spChg chg="mod">
          <ac:chgData name="Cristian Chilipirea" userId="34ab170da5908fc4" providerId="LiveId" clId="{0FFB66B4-E02E-44EE-948B-96F2728F7C82}" dt="2021-02-19T23:13:54.738" v="394"/>
          <ac:spMkLst>
            <pc:docMk/>
            <pc:sldMk cId="713726514" sldId="261"/>
            <ac:spMk id="3" creationId="{D97299A6-E099-4928-9B74-0EBFCAD042DE}"/>
          </ac:spMkLst>
        </pc:spChg>
        <pc:spChg chg="mod">
          <ac:chgData name="Cristian Chilipirea" userId="34ab170da5908fc4" providerId="LiveId" clId="{0FFB66B4-E02E-44EE-948B-96F2728F7C82}" dt="2021-02-19T23:15:52.183" v="419" actId="14100"/>
          <ac:spMkLst>
            <pc:docMk/>
            <pc:sldMk cId="713726514" sldId="261"/>
            <ac:spMk id="4" creationId="{F5C505E2-1B32-496A-8493-3FA4DABEDDCD}"/>
          </ac:spMkLst>
        </pc:spChg>
      </pc:sldChg>
      <pc:sldChg chg="modSp new mod">
        <pc:chgData name="Cristian Chilipirea" userId="34ab170da5908fc4" providerId="LiveId" clId="{0FFB66B4-E02E-44EE-948B-96F2728F7C82}" dt="2021-02-19T23:15:47.434" v="418" actId="14100"/>
        <pc:sldMkLst>
          <pc:docMk/>
          <pc:sldMk cId="3266415811" sldId="262"/>
        </pc:sldMkLst>
        <pc:spChg chg="mod">
          <ac:chgData name="Cristian Chilipirea" userId="34ab170da5908fc4" providerId="LiveId" clId="{0FFB66B4-E02E-44EE-948B-96F2728F7C82}" dt="2021-02-19T23:14:12.330" v="397"/>
          <ac:spMkLst>
            <pc:docMk/>
            <pc:sldMk cId="3266415811" sldId="262"/>
            <ac:spMk id="3" creationId="{2876613D-02E9-4660-8DA9-BA597729F1F2}"/>
          </ac:spMkLst>
        </pc:spChg>
        <pc:spChg chg="mod">
          <ac:chgData name="Cristian Chilipirea" userId="34ab170da5908fc4" providerId="LiveId" clId="{0FFB66B4-E02E-44EE-948B-96F2728F7C82}" dt="2021-02-19T23:15:47.434" v="418" actId="14100"/>
          <ac:spMkLst>
            <pc:docMk/>
            <pc:sldMk cId="3266415811" sldId="262"/>
            <ac:spMk id="4" creationId="{65E9F9D8-D4E8-4946-82C8-46B406191646}"/>
          </ac:spMkLst>
        </pc:spChg>
      </pc:sldChg>
      <pc:sldChg chg="modSp new mod">
        <pc:chgData name="Cristian Chilipirea" userId="34ab170da5908fc4" providerId="LiveId" clId="{0FFB66B4-E02E-44EE-948B-96F2728F7C82}" dt="2021-02-19T23:14:48.351" v="407"/>
        <pc:sldMkLst>
          <pc:docMk/>
          <pc:sldMk cId="115425093" sldId="263"/>
        </pc:sldMkLst>
        <pc:spChg chg="mod">
          <ac:chgData name="Cristian Chilipirea" userId="34ab170da5908fc4" providerId="LiveId" clId="{0FFB66B4-E02E-44EE-948B-96F2728F7C82}" dt="2021-02-19T23:14:28.038" v="400"/>
          <ac:spMkLst>
            <pc:docMk/>
            <pc:sldMk cId="115425093" sldId="263"/>
            <ac:spMk id="3" creationId="{9FAEB6BE-2D3D-4930-8FE5-55874668A524}"/>
          </ac:spMkLst>
        </pc:spChg>
        <pc:spChg chg="mod">
          <ac:chgData name="Cristian Chilipirea" userId="34ab170da5908fc4" providerId="LiveId" clId="{0FFB66B4-E02E-44EE-948B-96F2728F7C82}" dt="2021-02-19T23:14:48.351" v="407"/>
          <ac:spMkLst>
            <pc:docMk/>
            <pc:sldMk cId="115425093" sldId="263"/>
            <ac:spMk id="4" creationId="{6262E8C5-30A0-4A62-90F3-6C5FD909B2C2}"/>
          </ac:spMkLst>
        </pc:spChg>
      </pc:sldChg>
      <pc:sldChg chg="addSp delSp modSp new mod">
        <pc:chgData name="Cristian Chilipirea" userId="34ab170da5908fc4" providerId="LiveId" clId="{0FFB66B4-E02E-44EE-948B-96F2728F7C82}" dt="2021-02-19T23:15:24.259" v="413"/>
        <pc:sldMkLst>
          <pc:docMk/>
          <pc:sldMk cId="2184992026" sldId="264"/>
        </pc:sldMkLst>
        <pc:spChg chg="mod">
          <ac:chgData name="Cristian Chilipirea" userId="34ab170da5908fc4" providerId="LiveId" clId="{0FFB66B4-E02E-44EE-948B-96F2728F7C82}" dt="2021-02-19T23:15:01.198" v="409"/>
          <ac:spMkLst>
            <pc:docMk/>
            <pc:sldMk cId="2184992026" sldId="264"/>
            <ac:spMk id="3" creationId="{3E12B900-F323-4060-860F-A4CE6AF0BA4E}"/>
          </ac:spMkLst>
        </pc:spChg>
        <pc:spChg chg="del">
          <ac:chgData name="Cristian Chilipirea" userId="34ab170da5908fc4" providerId="LiveId" clId="{0FFB66B4-E02E-44EE-948B-96F2728F7C82}" dt="2021-02-19T23:15:12.407" v="410" actId="478"/>
          <ac:spMkLst>
            <pc:docMk/>
            <pc:sldMk cId="2184992026" sldId="264"/>
            <ac:spMk id="4" creationId="{327706D8-CBE3-4E01-82A7-6F75A0F5A97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6" creationId="{6CE09FAC-841D-47FC-B118-53D28FE41272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7" creationId="{476415F0-B27F-44C1-A058-4A0869F649B6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9" creationId="{F8F72809-9B22-4AAD-ADAA-B177CB9AF5EB}"/>
          </ac:spMkLst>
        </pc:spChg>
        <pc:spChg chg="add mod">
          <ac:chgData name="Cristian Chilipirea" userId="34ab170da5908fc4" providerId="LiveId" clId="{0FFB66B4-E02E-44EE-948B-96F2728F7C82}" dt="2021-02-19T23:15:17.614" v="412" actId="1076"/>
          <ac:spMkLst>
            <pc:docMk/>
            <pc:sldMk cId="2184992026" sldId="264"/>
            <ac:spMk id="10" creationId="{8E61ADA4-CAA9-479C-9792-FAC03CE9C717}"/>
          </ac:spMkLst>
        </pc:spChg>
        <pc:graphicFrameChg chg="add mod modGraphic">
          <ac:chgData name="Cristian Chilipirea" userId="34ab170da5908fc4" providerId="LiveId" clId="{0FFB66B4-E02E-44EE-948B-96F2728F7C82}" dt="2021-02-19T23:15:24.259" v="413"/>
          <ac:graphicFrameMkLst>
            <pc:docMk/>
            <pc:sldMk cId="2184992026" sldId="264"/>
            <ac:graphicFrameMk id="5" creationId="{4D093AB9-B93B-420B-B23D-D61BB2D9FE80}"/>
          </ac:graphicFrameMkLst>
        </pc:graphicFrameChg>
        <pc:cxnChg chg="add mod">
          <ac:chgData name="Cristian Chilipirea" userId="34ab170da5908fc4" providerId="LiveId" clId="{0FFB66B4-E02E-44EE-948B-96F2728F7C82}" dt="2021-02-19T23:15:17.614" v="412" actId="1076"/>
          <ac:cxnSpMkLst>
            <pc:docMk/>
            <pc:sldMk cId="2184992026" sldId="264"/>
            <ac:cxnSpMk id="8" creationId="{FFF62E3B-EAF8-4FD9-A033-4278CACBFD28}"/>
          </ac:cxnSpMkLst>
        </pc:cxnChg>
      </pc:sldChg>
      <pc:sldChg chg="modSp new mod">
        <pc:chgData name="Cristian Chilipirea" userId="34ab170da5908fc4" providerId="LiveId" clId="{0FFB66B4-E02E-44EE-948B-96F2728F7C82}" dt="2021-02-19T23:15:41.804" v="417" actId="14100"/>
        <pc:sldMkLst>
          <pc:docMk/>
          <pc:sldMk cId="2911696057" sldId="265"/>
        </pc:sldMkLst>
        <pc:spChg chg="mod">
          <ac:chgData name="Cristian Chilipirea" userId="34ab170da5908fc4" providerId="LiveId" clId="{0FFB66B4-E02E-44EE-948B-96F2728F7C82}" dt="2021-02-19T23:15:34.614" v="415"/>
          <ac:spMkLst>
            <pc:docMk/>
            <pc:sldMk cId="2911696057" sldId="265"/>
            <ac:spMk id="3" creationId="{0EBA156C-ED2D-4BFB-81A7-63C6B91882F8}"/>
          </ac:spMkLst>
        </pc:spChg>
        <pc:spChg chg="mod">
          <ac:chgData name="Cristian Chilipirea" userId="34ab170da5908fc4" providerId="LiveId" clId="{0FFB66B4-E02E-44EE-948B-96F2728F7C82}" dt="2021-02-19T23:15:41.804" v="417" actId="14100"/>
          <ac:spMkLst>
            <pc:docMk/>
            <pc:sldMk cId="2911696057" sldId="265"/>
            <ac:spMk id="4" creationId="{18D2476C-C754-4A1B-9512-D5056163D0BC}"/>
          </ac:spMkLst>
        </pc:spChg>
      </pc:sldChg>
      <pc:sldChg chg="modSp new mod">
        <pc:chgData name="Cristian Chilipirea" userId="34ab170da5908fc4" providerId="LiveId" clId="{0FFB66B4-E02E-44EE-948B-96F2728F7C82}" dt="2021-02-19T23:16:32.662" v="427" actId="14100"/>
        <pc:sldMkLst>
          <pc:docMk/>
          <pc:sldMk cId="3199494391" sldId="266"/>
        </pc:sldMkLst>
        <pc:spChg chg="mod">
          <ac:chgData name="Cristian Chilipirea" userId="34ab170da5908fc4" providerId="LiveId" clId="{0FFB66B4-E02E-44EE-948B-96F2728F7C82}" dt="2021-02-19T23:16:08.792" v="422"/>
          <ac:spMkLst>
            <pc:docMk/>
            <pc:sldMk cId="3199494391" sldId="266"/>
            <ac:spMk id="3" creationId="{F15F70F4-441E-4C7D-B8DC-B5DF781385DB}"/>
          </ac:spMkLst>
        </pc:spChg>
        <pc:spChg chg="mod">
          <ac:chgData name="Cristian Chilipirea" userId="34ab170da5908fc4" providerId="LiveId" clId="{0FFB66B4-E02E-44EE-948B-96F2728F7C82}" dt="2021-02-19T23:16:32.662" v="427" actId="14100"/>
          <ac:spMkLst>
            <pc:docMk/>
            <pc:sldMk cId="3199494391" sldId="266"/>
            <ac:spMk id="4" creationId="{E146DD59-D997-442B-8244-AC86A2A62AC1}"/>
          </ac:spMkLst>
        </pc:spChg>
      </pc:sldChg>
      <pc:sldChg chg="addSp delSp modSp new mod">
        <pc:chgData name="Cristian Chilipirea" userId="34ab170da5908fc4" providerId="LiveId" clId="{0FFB66B4-E02E-44EE-948B-96F2728F7C82}" dt="2021-02-19T23:17:04.458" v="434"/>
        <pc:sldMkLst>
          <pc:docMk/>
          <pc:sldMk cId="2561070751" sldId="267"/>
        </pc:sldMkLst>
        <pc:spChg chg="mod">
          <ac:chgData name="Cristian Chilipirea" userId="34ab170da5908fc4" providerId="LiveId" clId="{0FFB66B4-E02E-44EE-948B-96F2728F7C82}" dt="2021-02-19T23:16:41.394" v="429"/>
          <ac:spMkLst>
            <pc:docMk/>
            <pc:sldMk cId="2561070751" sldId="267"/>
            <ac:spMk id="3" creationId="{852A751A-89E9-4241-8D9A-18721CCA4AD3}"/>
          </ac:spMkLst>
        </pc:spChg>
        <pc:spChg chg="del mod">
          <ac:chgData name="Cristian Chilipirea" userId="34ab170da5908fc4" providerId="LiveId" clId="{0FFB66B4-E02E-44EE-948B-96F2728F7C82}" dt="2021-02-19T23:16:56.988" v="431" actId="478"/>
          <ac:spMkLst>
            <pc:docMk/>
            <pc:sldMk cId="2561070751" sldId="267"/>
            <ac:spMk id="4" creationId="{AACDD879-56DC-4F3A-B7A7-B31A5365405E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5" creationId="{E5CCDBCB-3F0D-464B-A1F6-8DF695CDF58C}"/>
          </ac:spMkLst>
        </pc:spChg>
        <pc:spChg chg="add mod">
          <ac:chgData name="Cristian Chilipirea" userId="34ab170da5908fc4" providerId="LiveId" clId="{0FFB66B4-E02E-44EE-948B-96F2728F7C82}" dt="2021-02-19T23:17:01.391" v="433" actId="1076"/>
          <ac:spMkLst>
            <pc:docMk/>
            <pc:sldMk cId="2561070751" sldId="267"/>
            <ac:spMk id="6" creationId="{6EA1E80F-8964-4A6A-9BBC-2C8837F5B984}"/>
          </ac:spMkLst>
        </pc:spChg>
        <pc:graphicFrameChg chg="add mod modGraphic">
          <ac:chgData name="Cristian Chilipirea" userId="34ab170da5908fc4" providerId="LiveId" clId="{0FFB66B4-E02E-44EE-948B-96F2728F7C82}" dt="2021-02-19T23:17:04.458" v="434"/>
          <ac:graphicFrameMkLst>
            <pc:docMk/>
            <pc:sldMk cId="2561070751" sldId="267"/>
            <ac:graphicFrameMk id="7" creationId="{613CB9BA-480B-4318-AAEC-25705302B797}"/>
          </ac:graphicFrameMkLst>
        </pc:graphicFrameChg>
      </pc:sldChg>
      <pc:sldChg chg="addSp modSp new mod">
        <pc:chgData name="Cristian Chilipirea" userId="34ab170da5908fc4" providerId="LiveId" clId="{0FFB66B4-E02E-44EE-948B-96F2728F7C82}" dt="2021-02-19T23:17:35.135" v="442" actId="14100"/>
        <pc:sldMkLst>
          <pc:docMk/>
          <pc:sldMk cId="369525089" sldId="268"/>
        </pc:sldMkLst>
        <pc:spChg chg="mod">
          <ac:chgData name="Cristian Chilipirea" userId="34ab170da5908fc4" providerId="LiveId" clId="{0FFB66B4-E02E-44EE-948B-96F2728F7C82}" dt="2021-02-19T23:17:15.018" v="436"/>
          <ac:spMkLst>
            <pc:docMk/>
            <pc:sldMk cId="369525089" sldId="268"/>
            <ac:spMk id="3" creationId="{8E4C98A2-8F25-49DB-972A-569D7D510976}"/>
          </ac:spMkLst>
        </pc:spChg>
        <pc:spChg chg="mod">
          <ac:chgData name="Cristian Chilipirea" userId="34ab170da5908fc4" providerId="LiveId" clId="{0FFB66B4-E02E-44EE-948B-96F2728F7C82}" dt="2021-02-19T23:17:35.135" v="442" actId="14100"/>
          <ac:spMkLst>
            <pc:docMk/>
            <pc:sldMk cId="369525089" sldId="268"/>
            <ac:spMk id="4" creationId="{F10CAB2A-0171-433E-A58B-7DAAC0F9BB35}"/>
          </ac:spMkLst>
        </pc:spChg>
        <pc:graphicFrameChg chg="add mod modGraphic">
          <ac:chgData name="Cristian Chilipirea" userId="34ab170da5908fc4" providerId="LiveId" clId="{0FFB66B4-E02E-44EE-948B-96F2728F7C82}" dt="2021-02-19T23:17:30.929" v="440"/>
          <ac:graphicFrameMkLst>
            <pc:docMk/>
            <pc:sldMk cId="369525089" sldId="268"/>
            <ac:graphicFrameMk id="5" creationId="{D42E1FB5-7E94-49D4-A8C4-6B110B439474}"/>
          </ac:graphicFrameMkLst>
        </pc:graphicFrameChg>
      </pc:sldChg>
      <pc:sldChg chg="addSp delSp modSp new mod">
        <pc:chgData name="Cristian Chilipirea" userId="34ab170da5908fc4" providerId="LiveId" clId="{0FFB66B4-E02E-44EE-948B-96F2728F7C82}" dt="2021-02-19T23:18:35.197" v="453"/>
        <pc:sldMkLst>
          <pc:docMk/>
          <pc:sldMk cId="264313818" sldId="269"/>
        </pc:sldMkLst>
        <pc:spChg chg="mod">
          <ac:chgData name="Cristian Chilipirea" userId="34ab170da5908fc4" providerId="LiveId" clId="{0FFB66B4-E02E-44EE-948B-96F2728F7C82}" dt="2021-02-19T23:17:45.719" v="444"/>
          <ac:spMkLst>
            <pc:docMk/>
            <pc:sldMk cId="264313818" sldId="269"/>
            <ac:spMk id="3" creationId="{3944DD6D-0431-474E-BA24-93F56A88DFA9}"/>
          </ac:spMkLst>
        </pc:spChg>
        <pc:spChg chg="del">
          <ac:chgData name="Cristian Chilipirea" userId="34ab170da5908fc4" providerId="LiveId" clId="{0FFB66B4-E02E-44EE-948B-96F2728F7C82}" dt="2021-02-19T23:17:57.507" v="445" actId="478"/>
          <ac:spMkLst>
            <pc:docMk/>
            <pc:sldMk cId="264313818" sldId="269"/>
            <ac:spMk id="4" creationId="{CE639443-9735-495C-AA5F-04C0E9B14066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7" creationId="{8DCD9345-64F2-4D97-8314-3A3FA37DF9D2}"/>
          </ac:spMkLst>
        </pc:spChg>
        <pc:spChg chg="add mod">
          <ac:chgData name="Cristian Chilipirea" userId="34ab170da5908fc4" providerId="LiveId" clId="{0FFB66B4-E02E-44EE-948B-96F2728F7C82}" dt="2021-02-19T23:18:01.422" v="447" actId="1076"/>
          <ac:spMkLst>
            <pc:docMk/>
            <pc:sldMk cId="264313818" sldId="269"/>
            <ac:spMk id="17" creationId="{A2690E5D-C535-4E03-87F5-DEB5C2124C45}"/>
          </ac:spMkLst>
        </pc:spChg>
        <pc:graphicFrameChg chg="add mod modGraphic">
          <ac:chgData name="Cristian Chilipirea" userId="34ab170da5908fc4" providerId="LiveId" clId="{0FFB66B4-E02E-44EE-948B-96F2728F7C82}" dt="2021-02-19T23:18:35.197" v="453"/>
          <ac:graphicFrameMkLst>
            <pc:docMk/>
            <pc:sldMk cId="264313818" sldId="269"/>
            <ac:graphicFrameMk id="5" creationId="{0136446C-827B-46BB-B508-EE06784B08B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8.280" v="451"/>
          <ac:graphicFrameMkLst>
            <pc:docMk/>
            <pc:sldMk cId="264313818" sldId="269"/>
            <ac:graphicFrameMk id="13" creationId="{8ED421DB-A87B-4F6D-A1C7-10AF1F0C64D4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31.399" v="452"/>
          <ac:graphicFrameMkLst>
            <pc:docMk/>
            <pc:sldMk cId="264313818" sldId="269"/>
            <ac:graphicFrameMk id="14" creationId="{7EB58F07-9C90-4108-9147-1FF474454407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24.040" v="450"/>
          <ac:graphicFrameMkLst>
            <pc:docMk/>
            <pc:sldMk cId="264313818" sldId="269"/>
            <ac:graphicFrameMk id="15" creationId="{CF9E1872-8A2A-4CF7-AEF2-39BB64758F8F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18:17.893" v="448"/>
          <ac:graphicFrameMkLst>
            <pc:docMk/>
            <pc:sldMk cId="264313818" sldId="269"/>
            <ac:graphicFrameMk id="16" creationId="{13C7EB53-B40C-4B6C-8112-0C5FBDF6C103}"/>
          </ac:graphicFrameMkLst>
        </pc:graphicFrame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8" creationId="{956851D7-7B03-40D4-A476-5DC77BBBDE4C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9" creationId="{1763342F-8B2F-426B-A9E3-C0870A55A8E1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0" creationId="{DD571709-3278-4A45-9D7E-7EFF388C44B4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1" creationId="{24429D94-D7BB-4773-A5B2-C29D21A81996}"/>
          </ac:cxnSpMkLst>
        </pc:cxnChg>
        <pc:cxnChg chg="add mod">
          <ac:chgData name="Cristian Chilipirea" userId="34ab170da5908fc4" providerId="LiveId" clId="{0FFB66B4-E02E-44EE-948B-96F2728F7C82}" dt="2021-02-19T23:18:01.422" v="447" actId="1076"/>
          <ac:cxnSpMkLst>
            <pc:docMk/>
            <pc:sldMk cId="264313818" sldId="269"/>
            <ac:cxnSpMk id="12" creationId="{D4A1804D-6597-442C-9DAA-08BB30B50526}"/>
          </ac:cxnSpMkLst>
        </pc:cxnChg>
      </pc:sldChg>
      <pc:sldChg chg="addSp delSp modSp add mod">
        <pc:chgData name="Cristian Chilipirea" userId="34ab170da5908fc4" providerId="LiveId" clId="{0FFB66B4-E02E-44EE-948B-96F2728F7C82}" dt="2021-02-19T23:19:06.635" v="460" actId="14100"/>
        <pc:sldMkLst>
          <pc:docMk/>
          <pc:sldMk cId="2557004209" sldId="270"/>
        </pc:sldMkLst>
        <pc:spChg chg="del">
          <ac:chgData name="Cristian Chilipirea" userId="34ab170da5908fc4" providerId="LiveId" clId="{0FFB66B4-E02E-44EE-948B-96F2728F7C82}" dt="2021-02-19T23:18:47.768" v="455" actId="478"/>
          <ac:spMkLst>
            <pc:docMk/>
            <pc:sldMk cId="2557004209" sldId="270"/>
            <ac:spMk id="6" creationId="{90D81DB8-756F-4D07-B4A4-6F16C646432A}"/>
          </ac:spMkLst>
        </pc:spChg>
        <pc:spChg chg="add mod">
          <ac:chgData name="Cristian Chilipirea" userId="34ab170da5908fc4" providerId="LiveId" clId="{0FFB66B4-E02E-44EE-948B-96F2728F7C82}" dt="2021-02-19T23:19:06.635" v="460" actId="14100"/>
          <ac:spMkLst>
            <pc:docMk/>
            <pc:sldMk cId="2557004209" sldId="270"/>
            <ac:spMk id="18" creationId="{2A89DCC2-F64B-4538-A7BC-606EC1C3D369}"/>
          </ac:spMkLst>
        </pc:spChg>
      </pc:sldChg>
      <pc:sldChg chg="addSp delSp modSp new mod">
        <pc:chgData name="Cristian Chilipirea" userId="34ab170da5908fc4" providerId="LiveId" clId="{0FFB66B4-E02E-44EE-948B-96F2728F7C82}" dt="2021-02-19T23:19:28.249" v="464" actId="1076"/>
        <pc:sldMkLst>
          <pc:docMk/>
          <pc:sldMk cId="3419771404" sldId="271"/>
        </pc:sldMkLst>
        <pc:spChg chg="mod">
          <ac:chgData name="Cristian Chilipirea" userId="34ab170da5908fc4" providerId="LiveId" clId="{0FFB66B4-E02E-44EE-948B-96F2728F7C82}" dt="2021-02-19T23:19:17.887" v="461"/>
          <ac:spMkLst>
            <pc:docMk/>
            <pc:sldMk cId="3419771404" sldId="271"/>
            <ac:spMk id="3" creationId="{5E3224E8-5578-40AC-A1C6-CB78FC2508CB}"/>
          </ac:spMkLst>
        </pc:spChg>
        <pc:spChg chg="del">
          <ac:chgData name="Cristian Chilipirea" userId="34ab170da5908fc4" providerId="LiveId" clId="{0FFB66B4-E02E-44EE-948B-96F2728F7C82}" dt="2021-02-19T23:19:19.912" v="462" actId="478"/>
          <ac:spMkLst>
            <pc:docMk/>
            <pc:sldMk cId="3419771404" sldId="271"/>
            <ac:spMk id="4" creationId="{B057F92F-37FB-4C04-8670-45361957ED1A}"/>
          </ac:spMkLst>
        </pc:spChg>
        <pc:spChg chg="add mod">
          <ac:chgData name="Cristian Chilipirea" userId="34ab170da5908fc4" providerId="LiveId" clId="{0FFB66B4-E02E-44EE-948B-96F2728F7C82}" dt="2021-02-19T23:19:28.249" v="464" actId="1076"/>
          <ac:spMkLst>
            <pc:docMk/>
            <pc:sldMk cId="3419771404" sldId="271"/>
            <ac:spMk id="5" creationId="{D01C17DE-2757-4EDA-B915-83D5B219B3E2}"/>
          </ac:spMkLst>
        </pc:spChg>
      </pc:sldChg>
      <pc:sldChg chg="addSp delSp modSp new mod">
        <pc:chgData name="Cristian Chilipirea" userId="34ab170da5908fc4" providerId="LiveId" clId="{0FFB66B4-E02E-44EE-948B-96F2728F7C82}" dt="2021-02-19T23:20:29.748" v="476" actId="1076"/>
        <pc:sldMkLst>
          <pc:docMk/>
          <pc:sldMk cId="3482872906" sldId="272"/>
        </pc:sldMkLst>
        <pc:spChg chg="mod">
          <ac:chgData name="Cristian Chilipirea" userId="34ab170da5908fc4" providerId="LiveId" clId="{0FFB66B4-E02E-44EE-948B-96F2728F7C82}" dt="2021-02-19T23:19:41.058" v="466"/>
          <ac:spMkLst>
            <pc:docMk/>
            <pc:sldMk cId="3482872906" sldId="272"/>
            <ac:spMk id="3" creationId="{E5E79A4E-3E46-4D52-B096-3F36E0463545}"/>
          </ac:spMkLst>
        </pc:spChg>
        <pc:spChg chg="del">
          <ac:chgData name="Cristian Chilipirea" userId="34ab170da5908fc4" providerId="LiveId" clId="{0FFB66B4-E02E-44EE-948B-96F2728F7C82}" dt="2021-02-19T23:19:47.519" v="467" actId="478"/>
          <ac:spMkLst>
            <pc:docMk/>
            <pc:sldMk cId="3482872906" sldId="272"/>
            <ac:spMk id="4" creationId="{2417A07A-119F-4E5C-A576-921BDA37603A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5" creationId="{BBA751AC-451A-4CAF-9272-A3C09A8E78D0}"/>
          </ac:spMkLst>
        </pc:spChg>
        <pc:spChg chg="add mod">
          <ac:chgData name="Cristian Chilipirea" userId="34ab170da5908fc4" providerId="LiveId" clId="{0FFB66B4-E02E-44EE-948B-96F2728F7C82}" dt="2021-02-19T23:19:48.814" v="468"/>
          <ac:spMkLst>
            <pc:docMk/>
            <pc:sldMk cId="3482872906" sldId="272"/>
            <ac:spMk id="6" creationId="{34F8B890-A712-4A59-9D97-9DDA186FB39E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7" creationId="{103AE696-580C-4590-BE84-DA084ADF0CB7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8" creationId="{650CA71E-2AAB-4751-AC41-40F0C308DE62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1" creationId="{F2585CE3-CC55-494A-8528-AEBA1C04E68C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2" creationId="{A560E5A4-E888-41F9-A7AA-0A8B7827310F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4" creationId="{622BD4BD-8259-42B8-96A4-E354A9681D68}"/>
          </ac:spMkLst>
        </pc:spChg>
        <pc:spChg chg="add mod">
          <ac:chgData name="Cristian Chilipirea" userId="34ab170da5908fc4" providerId="LiveId" clId="{0FFB66B4-E02E-44EE-948B-96F2728F7C82}" dt="2021-02-19T23:20:29.748" v="476" actId="1076"/>
          <ac:spMkLst>
            <pc:docMk/>
            <pc:sldMk cId="3482872906" sldId="272"/>
            <ac:spMk id="15" creationId="{C3DB6C5B-EC82-4074-9416-17590DAFA5CB}"/>
          </ac:spMkLst>
        </pc:sp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9" creationId="{70A36D77-1709-4627-949D-DC2F13D45DEB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0" creationId="{DC0BE6A5-83AB-412C-BF4D-1E0E63CECAEE}"/>
          </ac:cxnSpMkLst>
        </pc:cxnChg>
        <pc:cxnChg chg="add mod">
          <ac:chgData name="Cristian Chilipirea" userId="34ab170da5908fc4" providerId="LiveId" clId="{0FFB66B4-E02E-44EE-948B-96F2728F7C82}" dt="2021-02-19T23:20:29.748" v="476" actId="1076"/>
          <ac:cxnSpMkLst>
            <pc:docMk/>
            <pc:sldMk cId="3482872906" sldId="272"/>
            <ac:cxnSpMk id="13" creationId="{20570944-FEA8-4A5C-8B53-A77FE99C9FCE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1:17.711" v="485" actId="1076"/>
        <pc:sldMkLst>
          <pc:docMk/>
          <pc:sldMk cId="268692477" sldId="273"/>
        </pc:sldMkLst>
        <pc:spChg chg="mod">
          <ac:chgData name="Cristian Chilipirea" userId="34ab170da5908fc4" providerId="LiveId" clId="{0FFB66B4-E02E-44EE-948B-96F2728F7C82}" dt="2021-02-19T23:20:43.319" v="478"/>
          <ac:spMkLst>
            <pc:docMk/>
            <pc:sldMk cId="268692477" sldId="273"/>
            <ac:spMk id="3" creationId="{4941D3E5-C2D6-40EE-BC4F-A9B558916AB8}"/>
          </ac:spMkLst>
        </pc:spChg>
        <pc:spChg chg="del">
          <ac:chgData name="Cristian Chilipirea" userId="34ab170da5908fc4" providerId="LiveId" clId="{0FFB66B4-E02E-44EE-948B-96F2728F7C82}" dt="2021-02-19T23:20:45.175" v="479" actId="478"/>
          <ac:spMkLst>
            <pc:docMk/>
            <pc:sldMk cId="268692477" sldId="273"/>
            <ac:spMk id="4" creationId="{B729D60F-7108-4955-9F4C-11973366B6F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5" creationId="{7F8795B7-A5EA-47A5-BA6A-95008EDC8810}"/>
          </ac:spMkLst>
        </pc:spChg>
        <pc:spChg chg="add mod">
          <ac:chgData name="Cristian Chilipirea" userId="34ab170da5908fc4" providerId="LiveId" clId="{0FFB66B4-E02E-44EE-948B-96F2728F7C82}" dt="2021-02-19T23:21:17.711" v="485" actId="1076"/>
          <ac:spMkLst>
            <pc:docMk/>
            <pc:sldMk cId="268692477" sldId="273"/>
            <ac:spMk id="6" creationId="{DBDC4694-7BAE-4A55-862C-424F9030BE84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9" creationId="{B2879437-0AB3-4952-8166-C2AB0CEC8D87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0" creationId="{AFEE0502-5CEC-4AFF-8E65-48AFE57AC1C1}"/>
          </ac:spMkLst>
        </pc:spChg>
        <pc:spChg chg="add mod">
          <ac:chgData name="Cristian Chilipirea" userId="34ab170da5908fc4" providerId="LiveId" clId="{0FFB66B4-E02E-44EE-948B-96F2728F7C82}" dt="2021-02-19T23:21:11.109" v="484" actId="1076"/>
          <ac:spMkLst>
            <pc:docMk/>
            <pc:sldMk cId="268692477" sldId="273"/>
            <ac:spMk id="11" creationId="{61DAD735-4FBF-4423-8E51-E34FF3CF9163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4" creationId="{86D83434-7A38-4BFE-8CC1-2227D04A192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5" creationId="{931E6EB8-F58B-4C4A-9BD0-7ECBAFB96621}"/>
          </ac:spMkLst>
        </pc:spChg>
        <pc:spChg chg="add mod">
          <ac:chgData name="Cristian Chilipirea" userId="34ab170da5908fc4" providerId="LiveId" clId="{0FFB66B4-E02E-44EE-948B-96F2728F7C82}" dt="2021-02-19T23:21:06.882" v="483" actId="1076"/>
          <ac:spMkLst>
            <pc:docMk/>
            <pc:sldMk cId="268692477" sldId="273"/>
            <ac:spMk id="16" creationId="{D8947059-906E-45B5-A0EF-6FA292E27932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19" creationId="{83603870-65A9-4367-9C54-F0C70E8844E6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0" creationId="{507411E0-B916-4B1D-B592-67FE80742D2F}"/>
          </ac:spMkLst>
        </pc:spChg>
        <pc:spChg chg="add mod">
          <ac:chgData name="Cristian Chilipirea" userId="34ab170da5908fc4" providerId="LiveId" clId="{0FFB66B4-E02E-44EE-948B-96F2728F7C82}" dt="2021-02-19T23:20:59.841" v="482" actId="1076"/>
          <ac:spMkLst>
            <pc:docMk/>
            <pc:sldMk cId="268692477" sldId="273"/>
            <ac:spMk id="22" creationId="{93C460A5-31FB-43DB-B68F-1E1D2B5C7EB5}"/>
          </ac:spMkLst>
        </pc:sp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7" creationId="{4ADB5279-C0DC-40D6-85B6-229A55D2101B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8" creationId="{34BE8E91-2CED-496D-9B00-05CAAF07F96F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2" creationId="{6199B666-A7F0-4E59-982B-EE4915C99588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3" creationId="{FD4DB57B-9825-4ED6-9EDE-4DA1358F8791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7" creationId="{E397937C-BF19-4700-9CD7-57EB0D730B5C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18" creationId="{969B53F5-7D79-486D-9098-C34AE93D3C52}"/>
          </ac:cxnSpMkLst>
        </pc:cxnChg>
        <pc:cxnChg chg="add mod">
          <ac:chgData name="Cristian Chilipirea" userId="34ab170da5908fc4" providerId="LiveId" clId="{0FFB66B4-E02E-44EE-948B-96F2728F7C82}" dt="2021-02-19T23:20:59.841" v="482" actId="1076"/>
          <ac:cxnSpMkLst>
            <pc:docMk/>
            <pc:sldMk cId="268692477" sldId="273"/>
            <ac:cxnSpMk id="21" creationId="{0F2F70CA-6232-4725-B979-5E6EA578BE9D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06.895" v="496" actId="14100"/>
        <pc:sldMkLst>
          <pc:docMk/>
          <pc:sldMk cId="3807396183" sldId="274"/>
        </pc:sldMkLst>
        <pc:spChg chg="mod">
          <ac:chgData name="Cristian Chilipirea" userId="34ab170da5908fc4" providerId="LiveId" clId="{0FFB66B4-E02E-44EE-948B-96F2728F7C82}" dt="2021-02-19T23:21:28.335" v="487"/>
          <ac:spMkLst>
            <pc:docMk/>
            <pc:sldMk cId="3807396183" sldId="274"/>
            <ac:spMk id="3" creationId="{8C08D828-252C-487F-8F83-85C96C7799D3}"/>
          </ac:spMkLst>
        </pc:spChg>
        <pc:spChg chg="del">
          <ac:chgData name="Cristian Chilipirea" userId="34ab170da5908fc4" providerId="LiveId" clId="{0FFB66B4-E02E-44EE-948B-96F2728F7C82}" dt="2021-02-19T23:21:35.471" v="488" actId="478"/>
          <ac:spMkLst>
            <pc:docMk/>
            <pc:sldMk cId="3807396183" sldId="274"/>
            <ac:spMk id="4" creationId="{BBE6F1A6-3EB8-48E8-82A4-2A85D1B3F73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5" creationId="{BA011A68-BC45-4374-86EE-7585CE40C3DD}"/>
          </ac:spMkLst>
        </pc:spChg>
        <pc:spChg chg="add mod">
          <ac:chgData name="Cristian Chilipirea" userId="34ab170da5908fc4" providerId="LiveId" clId="{0FFB66B4-E02E-44EE-948B-96F2728F7C82}" dt="2021-02-19T23:22:04.485" v="495" actId="1076"/>
          <ac:spMkLst>
            <pc:docMk/>
            <pc:sldMk cId="3807396183" sldId="274"/>
            <ac:spMk id="6" creationId="{B928412B-CD62-4422-8C2D-1C4F3EC42CB3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9" creationId="{E67B0057-2218-46A0-AC4A-BF17E5C88BF7}"/>
          </ac:spMkLst>
        </pc:spChg>
        <pc:spChg chg="add mod">
          <ac:chgData name="Cristian Chilipirea" userId="34ab170da5908fc4" providerId="LiveId" clId="{0FFB66B4-E02E-44EE-948B-96F2728F7C82}" dt="2021-02-19T23:21:53.812" v="493" actId="1076"/>
          <ac:spMkLst>
            <pc:docMk/>
            <pc:sldMk cId="3807396183" sldId="274"/>
            <ac:spMk id="10" creationId="{714E0BE9-FAC1-4ADC-AC94-8E9A54B7144D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3" creationId="{6E423588-B83A-4773-97C7-984F67722CB9}"/>
          </ac:spMkLst>
        </pc:spChg>
        <pc:spChg chg="add mod">
          <ac:chgData name="Cristian Chilipirea" userId="34ab170da5908fc4" providerId="LiveId" clId="{0FFB66B4-E02E-44EE-948B-96F2728F7C82}" dt="2021-02-19T23:21:49.313" v="492" actId="1076"/>
          <ac:spMkLst>
            <pc:docMk/>
            <pc:sldMk cId="3807396183" sldId="274"/>
            <ac:spMk id="14" creationId="{82DFC1E1-786C-488B-AAE5-2460062FCFD1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7" creationId="{4C199A06-3785-487F-B9AC-F8360F79074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8" creationId="{EEC1025C-5315-4910-9DAB-6C33FA44E0F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19" creationId="{D3B229F0-5420-4D35-9FC1-A29F90A2DE17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0" creationId="{D11FFE02-E974-46EF-B4C1-0A79A3D8428F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1" creationId="{C2212373-33A5-4E69-8A47-E8B2B169C34B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3" creationId="{A441C814-EB24-4E83-8FBC-539D1C4B69CA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7" creationId="{0EDB858F-D614-443A-80E1-6BBACCDF836E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8" creationId="{4A619C1E-E345-4873-8CE0-0E8844180F59}"/>
          </ac:spMkLst>
        </pc:spChg>
        <pc:spChg chg="add mod">
          <ac:chgData name="Cristian Chilipirea" userId="34ab170da5908fc4" providerId="LiveId" clId="{0FFB66B4-E02E-44EE-948B-96F2728F7C82}" dt="2021-02-19T23:21:45.262" v="491" actId="1076"/>
          <ac:spMkLst>
            <pc:docMk/>
            <pc:sldMk cId="3807396183" sldId="274"/>
            <ac:spMk id="29" creationId="{15EA9433-166E-4F2A-B94B-A2902C1D02A7}"/>
          </ac:spMkLst>
        </pc:sp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7" creationId="{2F4E9FBC-7991-4A5F-A8B9-006774B02DB9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8" creationId="{7E4FBDB9-F48D-4C77-9363-3BAF0107361A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1" creationId="{9757F2C9-E801-42F3-98D0-03AB3AD99EDD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2" creationId="{8F761354-313B-4749-A809-A3A25B21997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5" creationId="{9C12BBA3-844E-498F-9CCD-3DFD0093C056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16" creationId="{A81305E1-0B5A-4843-95ED-B7FABDB9464B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2" creationId="{0E180D4C-D003-4352-83AE-A1AC202F2BA1}"/>
          </ac:cxnSpMkLst>
        </pc:cxnChg>
        <pc:cxnChg chg="add mod">
          <ac:chgData name="Cristian Chilipirea" userId="34ab170da5908fc4" providerId="LiveId" clId="{0FFB66B4-E02E-44EE-948B-96F2728F7C82}" dt="2021-02-19T23:21:45.262" v="491" actId="1076"/>
          <ac:cxnSpMkLst>
            <pc:docMk/>
            <pc:sldMk cId="3807396183" sldId="274"/>
            <ac:cxnSpMk id="24" creationId="{05637A12-5A94-4792-B17D-E081945C8302}"/>
          </ac:cxnSpMkLst>
        </pc:cxnChg>
        <pc:cxnChg chg="add mod">
          <ac:chgData name="Cristian Chilipirea" userId="34ab170da5908fc4" providerId="LiveId" clId="{0FFB66B4-E02E-44EE-948B-96F2728F7C82}" dt="2021-02-19T23:22:06.895" v="496" actId="14100"/>
          <ac:cxnSpMkLst>
            <pc:docMk/>
            <pc:sldMk cId="3807396183" sldId="274"/>
            <ac:cxnSpMk id="25" creationId="{AC139831-C28C-4D09-ADEF-A2C1B9BC97AB}"/>
          </ac:cxnSpMkLst>
        </pc:cxnChg>
        <pc:cxnChg chg="add mod">
          <ac:chgData name="Cristian Chilipirea" userId="34ab170da5908fc4" providerId="LiveId" clId="{0FFB66B4-E02E-44EE-948B-96F2728F7C82}" dt="2021-02-19T23:21:57.272" v="494" actId="14100"/>
          <ac:cxnSpMkLst>
            <pc:docMk/>
            <pc:sldMk cId="3807396183" sldId="274"/>
            <ac:cxnSpMk id="26" creationId="{7D666329-5210-4146-BF71-E0F7B068B331}"/>
          </ac:cxnSpMkLst>
        </pc:cxnChg>
      </pc:sldChg>
      <pc:sldChg chg="addSp delSp modSp new mod">
        <pc:chgData name="Cristian Chilipirea" userId="34ab170da5908fc4" providerId="LiveId" clId="{0FFB66B4-E02E-44EE-948B-96F2728F7C82}" dt="2021-02-19T23:22:48.444" v="507" actId="14100"/>
        <pc:sldMkLst>
          <pc:docMk/>
          <pc:sldMk cId="2138498154" sldId="275"/>
        </pc:sldMkLst>
        <pc:spChg chg="mod">
          <ac:chgData name="Cristian Chilipirea" userId="34ab170da5908fc4" providerId="LiveId" clId="{0FFB66B4-E02E-44EE-948B-96F2728F7C82}" dt="2021-02-19T23:22:18.186" v="498"/>
          <ac:spMkLst>
            <pc:docMk/>
            <pc:sldMk cId="2138498154" sldId="275"/>
            <ac:spMk id="3" creationId="{AAAF3C20-392B-4D21-9D61-2624A822FCD0}"/>
          </ac:spMkLst>
        </pc:spChg>
        <pc:spChg chg="del">
          <ac:chgData name="Cristian Chilipirea" userId="34ab170da5908fc4" providerId="LiveId" clId="{0FFB66B4-E02E-44EE-948B-96F2728F7C82}" dt="2021-02-19T23:22:21.204" v="499" actId="478"/>
          <ac:spMkLst>
            <pc:docMk/>
            <pc:sldMk cId="2138498154" sldId="275"/>
            <ac:spMk id="4" creationId="{60D8B3CD-BD45-4B38-9703-3761C39CFFF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5" creationId="{758C24C0-A0A6-457E-AC9A-B2AA160C10E5}"/>
          </ac:spMkLst>
        </pc:spChg>
        <pc:spChg chg="add mod">
          <ac:chgData name="Cristian Chilipirea" userId="34ab170da5908fc4" providerId="LiveId" clId="{0FFB66B4-E02E-44EE-948B-96F2728F7C82}" dt="2021-02-19T23:22:45.581" v="506" actId="1076"/>
          <ac:spMkLst>
            <pc:docMk/>
            <pc:sldMk cId="2138498154" sldId="275"/>
            <ac:spMk id="6" creationId="{DA29E7C1-3384-464E-BAA8-AA79DF7E19B7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9" creationId="{3CC0C651-025C-4143-BDEB-EC2F87BF313D}"/>
          </ac:spMkLst>
        </pc:spChg>
        <pc:spChg chg="add mod">
          <ac:chgData name="Cristian Chilipirea" userId="34ab170da5908fc4" providerId="LiveId" clId="{0FFB66B4-E02E-44EE-948B-96F2728F7C82}" dt="2021-02-19T23:22:39.479" v="504" actId="1076"/>
          <ac:spMkLst>
            <pc:docMk/>
            <pc:sldMk cId="2138498154" sldId="275"/>
            <ac:spMk id="10" creationId="{53EC10CC-F89B-4890-9FD5-3B8CD5E6DC5F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3" creationId="{020EDC24-55C3-4428-B5A5-1BC7AFCD49E6}"/>
          </ac:spMkLst>
        </pc:spChg>
        <pc:spChg chg="add mod">
          <ac:chgData name="Cristian Chilipirea" userId="34ab170da5908fc4" providerId="LiveId" clId="{0FFB66B4-E02E-44EE-948B-96F2728F7C82}" dt="2021-02-19T23:22:36.132" v="503" actId="1076"/>
          <ac:spMkLst>
            <pc:docMk/>
            <pc:sldMk cId="2138498154" sldId="275"/>
            <ac:spMk id="14" creationId="{0DD65704-B7FD-404E-A7D6-6E5EAF0D133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6" creationId="{465E97AD-49E1-4BB4-A237-B09A2DAAB04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7" creationId="{F1E06A10-98C9-400E-92F0-D5F59D77F225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8" creationId="{99A83E95-B133-42DA-AFCD-167603D228EE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19" creationId="{7B8E0D50-E1AC-44EE-B2DA-B35D8747D9FA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3" creationId="{97E88A13-E4CB-4CF6-9424-F8C3FCE99C7B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4" creationId="{930510A4-47A8-4049-8282-C96A14D25D14}"/>
          </ac:spMkLst>
        </pc:spChg>
        <pc:spChg chg="add mod">
          <ac:chgData name="Cristian Chilipirea" userId="34ab170da5908fc4" providerId="LiveId" clId="{0FFB66B4-E02E-44EE-948B-96F2728F7C82}" dt="2021-02-19T23:22:30.042" v="502" actId="207"/>
          <ac:spMkLst>
            <pc:docMk/>
            <pc:sldMk cId="2138498154" sldId="275"/>
            <ac:spMk id="25" creationId="{D3F0D91E-33F4-4092-AD1F-A972531A10E8}"/>
          </ac:spMkLst>
        </pc:sp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7" creationId="{29AAFEF7-6085-472A-87B3-A96312A1086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8" creationId="{B167EE93-2E79-4562-B8F0-6914AC624DD0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1" creationId="{EF8720C0-F80D-4F8B-B84A-55217B94F6FD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2" creationId="{DF929A01-C047-403F-B5EE-10C24A93541F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15" creationId="{356D3129-DF5B-4F11-8B7F-7EE92C7EA39E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0" creationId="{D49BDF3A-5FCD-4A00-A769-4724FE7BF865}"/>
          </ac:cxnSpMkLst>
        </pc:cxnChg>
        <pc:cxnChg chg="add mod">
          <ac:chgData name="Cristian Chilipirea" userId="34ab170da5908fc4" providerId="LiveId" clId="{0FFB66B4-E02E-44EE-948B-96F2728F7C82}" dt="2021-02-19T23:22:48.444" v="507" actId="14100"/>
          <ac:cxnSpMkLst>
            <pc:docMk/>
            <pc:sldMk cId="2138498154" sldId="275"/>
            <ac:cxnSpMk id="21" creationId="{70226418-9D71-4915-837C-B13BF8F40F45}"/>
          </ac:cxnSpMkLst>
        </pc:cxnChg>
        <pc:cxnChg chg="add mod">
          <ac:chgData name="Cristian Chilipirea" userId="34ab170da5908fc4" providerId="LiveId" clId="{0FFB66B4-E02E-44EE-948B-96F2728F7C82}" dt="2021-02-19T23:22:41.660" v="505" actId="14100"/>
          <ac:cxnSpMkLst>
            <pc:docMk/>
            <pc:sldMk cId="2138498154" sldId="275"/>
            <ac:cxnSpMk id="22" creationId="{3074FB0E-FF82-4CE3-BC32-9E61D070A2DA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6" creationId="{6E07AFC5-C0CA-40FB-93E5-5D4AA722500C}"/>
          </ac:cxnSpMkLst>
        </pc:cxnChg>
        <pc:cxnChg chg="add mod">
          <ac:chgData name="Cristian Chilipirea" userId="34ab170da5908fc4" providerId="LiveId" clId="{0FFB66B4-E02E-44EE-948B-96F2728F7C82}" dt="2021-02-19T23:22:28.742" v="501" actId="1076"/>
          <ac:cxnSpMkLst>
            <pc:docMk/>
            <pc:sldMk cId="2138498154" sldId="275"/>
            <ac:cxnSpMk id="27" creationId="{FBFD4EC8-4A29-4C3A-962E-070066026FF8}"/>
          </ac:cxnSpMkLst>
        </pc:cxnChg>
      </pc:sldChg>
      <pc:sldChg chg="modSp new mod">
        <pc:chgData name="Cristian Chilipirea" userId="34ab170da5908fc4" providerId="LiveId" clId="{0FFB66B4-E02E-44EE-948B-96F2728F7C82}" dt="2021-02-19T23:23:27.662" v="512" actId="14100"/>
        <pc:sldMkLst>
          <pc:docMk/>
          <pc:sldMk cId="529887014" sldId="276"/>
        </pc:sldMkLst>
        <pc:spChg chg="mod">
          <ac:chgData name="Cristian Chilipirea" userId="34ab170da5908fc4" providerId="LiveId" clId="{0FFB66B4-E02E-44EE-948B-96F2728F7C82}" dt="2021-02-19T23:23:18.847" v="509"/>
          <ac:spMkLst>
            <pc:docMk/>
            <pc:sldMk cId="529887014" sldId="276"/>
            <ac:spMk id="3" creationId="{B3075E7E-032A-4146-8AAD-9DCC226BFB74}"/>
          </ac:spMkLst>
        </pc:spChg>
        <pc:spChg chg="mod">
          <ac:chgData name="Cristian Chilipirea" userId="34ab170da5908fc4" providerId="LiveId" clId="{0FFB66B4-E02E-44EE-948B-96F2728F7C82}" dt="2021-02-19T23:23:27.662" v="512" actId="14100"/>
          <ac:spMkLst>
            <pc:docMk/>
            <pc:sldMk cId="529887014" sldId="276"/>
            <ac:spMk id="4" creationId="{A6BF0A2F-A596-412A-8BAA-0052BD31E675}"/>
          </ac:spMkLst>
        </pc:spChg>
      </pc:sldChg>
      <pc:sldChg chg="addSp delSp modSp new mod">
        <pc:chgData name="Cristian Chilipirea" userId="34ab170da5908fc4" providerId="LiveId" clId="{0FFB66B4-E02E-44EE-948B-96F2728F7C82}" dt="2021-02-19T23:24:00.284" v="523" actId="1076"/>
        <pc:sldMkLst>
          <pc:docMk/>
          <pc:sldMk cId="3640331398" sldId="277"/>
        </pc:sldMkLst>
        <pc:spChg chg="mod">
          <ac:chgData name="Cristian Chilipirea" userId="34ab170da5908fc4" providerId="LiveId" clId="{0FFB66B4-E02E-44EE-948B-96F2728F7C82}" dt="2021-02-19T23:23:35.779" v="514"/>
          <ac:spMkLst>
            <pc:docMk/>
            <pc:sldMk cId="3640331398" sldId="277"/>
            <ac:spMk id="3" creationId="{081B782F-7802-421B-98A0-A3954D019E8E}"/>
          </ac:spMkLst>
        </pc:spChg>
        <pc:spChg chg="del">
          <ac:chgData name="Cristian Chilipirea" userId="34ab170da5908fc4" providerId="LiveId" clId="{0FFB66B4-E02E-44EE-948B-96F2728F7C82}" dt="2021-02-19T23:23:38.628" v="515" actId="478"/>
          <ac:spMkLst>
            <pc:docMk/>
            <pc:sldMk cId="3640331398" sldId="277"/>
            <ac:spMk id="4" creationId="{D369EC82-D502-4FBC-AA85-1B8BF9166E12}"/>
          </ac:spMkLst>
        </pc:spChg>
        <pc:spChg chg="add mod">
          <ac:chgData name="Cristian Chilipirea" userId="34ab170da5908fc4" providerId="LiveId" clId="{0FFB66B4-E02E-44EE-948B-96F2728F7C82}" dt="2021-02-19T23:24:00.284" v="523" actId="1076"/>
          <ac:spMkLst>
            <pc:docMk/>
            <pc:sldMk cId="3640331398" sldId="277"/>
            <ac:spMk id="5" creationId="{0CC90F63-E6A6-4AD7-9A94-F38C184805E7}"/>
          </ac:spMkLst>
        </pc:spChg>
      </pc:sldChg>
      <pc:sldChg chg="addSp delSp modSp new mod">
        <pc:chgData name="Cristian Chilipirea" userId="34ab170da5908fc4" providerId="LiveId" clId="{0FFB66B4-E02E-44EE-948B-96F2728F7C82}" dt="2021-02-19T23:24:45.451" v="535" actId="1076"/>
        <pc:sldMkLst>
          <pc:docMk/>
          <pc:sldMk cId="1484294611" sldId="278"/>
        </pc:sldMkLst>
        <pc:spChg chg="mod">
          <ac:chgData name="Cristian Chilipirea" userId="34ab170da5908fc4" providerId="LiveId" clId="{0FFB66B4-E02E-44EE-948B-96F2728F7C82}" dt="2021-02-19T23:24:21.691" v="525"/>
          <ac:spMkLst>
            <pc:docMk/>
            <pc:sldMk cId="1484294611" sldId="278"/>
            <ac:spMk id="3" creationId="{6B8EF045-D381-4564-BB13-D65ABA3C5866}"/>
          </ac:spMkLst>
        </pc:spChg>
        <pc:spChg chg="del">
          <ac:chgData name="Cristian Chilipirea" userId="34ab170da5908fc4" providerId="LiveId" clId="{0FFB66B4-E02E-44EE-948B-96F2728F7C82}" dt="2021-02-19T23:24:24.292" v="526" actId="478"/>
          <ac:spMkLst>
            <pc:docMk/>
            <pc:sldMk cId="1484294611" sldId="278"/>
            <ac:spMk id="4" creationId="{659C6ABB-711A-427D-8F60-443080BC4454}"/>
          </ac:spMkLst>
        </pc:spChg>
        <pc:spChg chg="add mod">
          <ac:chgData name="Cristian Chilipirea" userId="34ab170da5908fc4" providerId="LiveId" clId="{0FFB66B4-E02E-44EE-948B-96F2728F7C82}" dt="2021-02-19T23:24:45.451" v="535" actId="1076"/>
          <ac:spMkLst>
            <pc:docMk/>
            <pc:sldMk cId="1484294611" sldId="278"/>
            <ac:spMk id="5" creationId="{DF065032-AE84-4E43-9D6A-E565F6E4FC56}"/>
          </ac:spMkLst>
        </pc:spChg>
      </pc:sldChg>
      <pc:sldChg chg="addSp delSp modSp new mod">
        <pc:chgData name="Cristian Chilipirea" userId="34ab170da5908fc4" providerId="LiveId" clId="{0FFB66B4-E02E-44EE-948B-96F2728F7C82}" dt="2021-02-19T23:25:20.535" v="543" actId="1076"/>
        <pc:sldMkLst>
          <pc:docMk/>
          <pc:sldMk cId="1558658334" sldId="279"/>
        </pc:sldMkLst>
        <pc:spChg chg="mod">
          <ac:chgData name="Cristian Chilipirea" userId="34ab170da5908fc4" providerId="LiveId" clId="{0FFB66B4-E02E-44EE-948B-96F2728F7C82}" dt="2021-02-19T23:24:56.087" v="537"/>
          <ac:spMkLst>
            <pc:docMk/>
            <pc:sldMk cId="1558658334" sldId="279"/>
            <ac:spMk id="3" creationId="{71A12950-664C-43A3-A719-24AF6A6B8E5B}"/>
          </ac:spMkLst>
        </pc:spChg>
        <pc:spChg chg="del">
          <ac:chgData name="Cristian Chilipirea" userId="34ab170da5908fc4" providerId="LiveId" clId="{0FFB66B4-E02E-44EE-948B-96F2728F7C82}" dt="2021-02-19T23:24:59.824" v="538" actId="478"/>
          <ac:spMkLst>
            <pc:docMk/>
            <pc:sldMk cId="1558658334" sldId="279"/>
            <ac:spMk id="4" creationId="{6C4FCF4E-9AD1-453D-BCFB-9334E934969A}"/>
          </ac:spMkLst>
        </pc:spChg>
        <pc:spChg chg="add mod">
          <ac:chgData name="Cristian Chilipirea" userId="34ab170da5908fc4" providerId="LiveId" clId="{0FFB66B4-E02E-44EE-948B-96F2728F7C82}" dt="2021-02-19T23:25:20.535" v="543" actId="1076"/>
          <ac:spMkLst>
            <pc:docMk/>
            <pc:sldMk cId="1558658334" sldId="279"/>
            <ac:spMk id="5" creationId="{9241CACB-153D-42BE-B874-152339364116}"/>
          </ac:spMkLst>
        </pc:spChg>
      </pc:sldChg>
      <pc:sldChg chg="addSp delSp modSp new mod">
        <pc:chgData name="Cristian Chilipirea" userId="34ab170da5908fc4" providerId="LiveId" clId="{0FFB66B4-E02E-44EE-948B-96F2728F7C82}" dt="2021-02-19T23:25:49.737" v="551" actId="1076"/>
        <pc:sldMkLst>
          <pc:docMk/>
          <pc:sldMk cId="3638504370" sldId="280"/>
        </pc:sldMkLst>
        <pc:spChg chg="mod">
          <ac:chgData name="Cristian Chilipirea" userId="34ab170da5908fc4" providerId="LiveId" clId="{0FFB66B4-E02E-44EE-948B-96F2728F7C82}" dt="2021-02-19T23:25:35.644" v="545"/>
          <ac:spMkLst>
            <pc:docMk/>
            <pc:sldMk cId="3638504370" sldId="280"/>
            <ac:spMk id="3" creationId="{F8104B1D-2C72-4725-9C78-1400672E634B}"/>
          </ac:spMkLst>
        </pc:spChg>
        <pc:spChg chg="del">
          <ac:chgData name="Cristian Chilipirea" userId="34ab170da5908fc4" providerId="LiveId" clId="{0FFB66B4-E02E-44EE-948B-96F2728F7C82}" dt="2021-02-19T23:25:37.899" v="546" actId="478"/>
          <ac:spMkLst>
            <pc:docMk/>
            <pc:sldMk cId="3638504370" sldId="280"/>
            <ac:spMk id="4" creationId="{BBF5633A-A4DA-4C99-85FE-F358F6D0B6B1}"/>
          </ac:spMkLst>
        </pc:spChg>
        <pc:spChg chg="add mod">
          <ac:chgData name="Cristian Chilipirea" userId="34ab170da5908fc4" providerId="LiveId" clId="{0FFB66B4-E02E-44EE-948B-96F2728F7C82}" dt="2021-02-19T23:25:49.737" v="551" actId="1076"/>
          <ac:spMkLst>
            <pc:docMk/>
            <pc:sldMk cId="3638504370" sldId="280"/>
            <ac:spMk id="5" creationId="{9BB84F2E-B427-4A1F-94EA-1109C5C9BC97}"/>
          </ac:spMkLst>
        </pc:spChg>
      </pc:sldChg>
      <pc:sldChg chg="addSp delSp modSp new mod">
        <pc:chgData name="Cristian Chilipirea" userId="34ab170da5908fc4" providerId="LiveId" clId="{0FFB66B4-E02E-44EE-948B-96F2728F7C82}" dt="2021-02-19T23:26:25.793" v="564" actId="1076"/>
        <pc:sldMkLst>
          <pc:docMk/>
          <pc:sldMk cId="3226248072" sldId="281"/>
        </pc:sldMkLst>
        <pc:spChg chg="mod">
          <ac:chgData name="Cristian Chilipirea" userId="34ab170da5908fc4" providerId="LiveId" clId="{0FFB66B4-E02E-44EE-948B-96F2728F7C82}" dt="2021-02-19T23:25:58.626" v="553"/>
          <ac:spMkLst>
            <pc:docMk/>
            <pc:sldMk cId="3226248072" sldId="281"/>
            <ac:spMk id="3" creationId="{27D5E0D5-C27E-41EC-9C8E-DF59A59A18F0}"/>
          </ac:spMkLst>
        </pc:spChg>
        <pc:spChg chg="del">
          <ac:chgData name="Cristian Chilipirea" userId="34ab170da5908fc4" providerId="LiveId" clId="{0FFB66B4-E02E-44EE-948B-96F2728F7C82}" dt="2021-02-19T23:26:03.675" v="554" actId="478"/>
          <ac:spMkLst>
            <pc:docMk/>
            <pc:sldMk cId="3226248072" sldId="281"/>
            <ac:spMk id="4" creationId="{BF66F6F7-3E62-4243-8D1C-DE237D937DDC}"/>
          </ac:spMkLst>
        </pc:spChg>
        <pc:spChg chg="add mod">
          <ac:chgData name="Cristian Chilipirea" userId="34ab170da5908fc4" providerId="LiveId" clId="{0FFB66B4-E02E-44EE-948B-96F2728F7C82}" dt="2021-02-19T23:26:25.793" v="564" actId="1076"/>
          <ac:spMkLst>
            <pc:docMk/>
            <pc:sldMk cId="3226248072" sldId="281"/>
            <ac:spMk id="5" creationId="{57A4577E-4402-48A9-9145-4027269335A7}"/>
          </ac:spMkLst>
        </pc:spChg>
      </pc:sldChg>
      <pc:sldChg chg="modSp new mod">
        <pc:chgData name="Cristian Chilipirea" userId="34ab170da5908fc4" providerId="LiveId" clId="{0FFB66B4-E02E-44EE-948B-96F2728F7C82}" dt="2021-02-19T23:26:53.657" v="570" actId="790"/>
        <pc:sldMkLst>
          <pc:docMk/>
          <pc:sldMk cId="2057553431" sldId="282"/>
        </pc:sldMkLst>
        <pc:spChg chg="mod">
          <ac:chgData name="Cristian Chilipirea" userId="34ab170da5908fc4" providerId="LiveId" clId="{0FFB66B4-E02E-44EE-948B-96F2728F7C82}" dt="2021-02-19T23:26:53.657" v="570" actId="790"/>
          <ac:spMkLst>
            <pc:docMk/>
            <pc:sldMk cId="2057553431" sldId="282"/>
            <ac:spMk id="3" creationId="{01F4CFC5-0021-40CB-B20A-8E5EF86022B5}"/>
          </ac:spMkLst>
        </pc:spChg>
        <pc:spChg chg="mod">
          <ac:chgData name="Cristian Chilipirea" userId="34ab170da5908fc4" providerId="LiveId" clId="{0FFB66B4-E02E-44EE-948B-96F2728F7C82}" dt="2021-02-19T23:26:49.628" v="569" actId="14100"/>
          <ac:spMkLst>
            <pc:docMk/>
            <pc:sldMk cId="2057553431" sldId="282"/>
            <ac:spMk id="4" creationId="{8128B369-4A90-4E56-A7A0-33BBA5F0005F}"/>
          </ac:spMkLst>
        </pc:spChg>
      </pc:sldChg>
      <pc:sldChg chg="addSp delSp modSp new mod">
        <pc:chgData name="Cristian Chilipirea" userId="34ab170da5908fc4" providerId="LiveId" clId="{0FFB66B4-E02E-44EE-948B-96F2728F7C82}" dt="2021-02-19T23:28:29.868" v="592" actId="1076"/>
        <pc:sldMkLst>
          <pc:docMk/>
          <pc:sldMk cId="3332558954" sldId="283"/>
        </pc:sldMkLst>
        <pc:spChg chg="mod">
          <ac:chgData name="Cristian Chilipirea" userId="34ab170da5908fc4" providerId="LiveId" clId="{0FFB66B4-E02E-44EE-948B-96F2728F7C82}" dt="2021-02-19T23:27:04.839" v="572"/>
          <ac:spMkLst>
            <pc:docMk/>
            <pc:sldMk cId="3332558954" sldId="283"/>
            <ac:spMk id="3" creationId="{724DD5FB-47AE-4665-9E0A-FDABF500029D}"/>
          </ac:spMkLst>
        </pc:spChg>
        <pc:spChg chg="del">
          <ac:chgData name="Cristian Chilipirea" userId="34ab170da5908fc4" providerId="LiveId" clId="{0FFB66B4-E02E-44EE-948B-96F2728F7C82}" dt="2021-02-19T23:27:06.600" v="573" actId="478"/>
          <ac:spMkLst>
            <pc:docMk/>
            <pc:sldMk cId="3332558954" sldId="283"/>
            <ac:spMk id="4" creationId="{71D8EBB0-1D37-4539-8DA2-3F0CC9DB8EF1}"/>
          </ac:spMkLst>
        </pc:spChg>
        <pc:graphicFrameChg chg="add mod modGraphic">
          <ac:chgData name="Cristian Chilipirea" userId="34ab170da5908fc4" providerId="LiveId" clId="{0FFB66B4-E02E-44EE-948B-96F2728F7C82}" dt="2021-02-19T23:28:29.868" v="592" actId="1076"/>
          <ac:graphicFrameMkLst>
            <pc:docMk/>
            <pc:sldMk cId="3332558954" sldId="283"/>
            <ac:graphicFrameMk id="5" creationId="{F1073BD4-04B6-4659-A12C-0B5214091332}"/>
          </ac:graphicFrameMkLst>
        </pc:graphicFrameChg>
      </pc:sldChg>
      <pc:sldChg chg="delSp modSp new mod">
        <pc:chgData name="Cristian Chilipirea" userId="34ab170da5908fc4" providerId="LiveId" clId="{0FFB66B4-E02E-44EE-948B-96F2728F7C82}" dt="2021-02-19T23:28:54.507" v="597" actId="478"/>
        <pc:sldMkLst>
          <pc:docMk/>
          <pc:sldMk cId="3441245440" sldId="284"/>
        </pc:sldMkLst>
        <pc:spChg chg="mod">
          <ac:chgData name="Cristian Chilipirea" userId="34ab170da5908fc4" providerId="LiveId" clId="{0FFB66B4-E02E-44EE-948B-96F2728F7C82}" dt="2021-02-19T23:28:52.313" v="596" actId="14100"/>
          <ac:spMkLst>
            <pc:docMk/>
            <pc:sldMk cId="3441245440" sldId="284"/>
            <ac:spMk id="3" creationId="{29940B7C-E8F9-48E3-92EB-DE57CADD811F}"/>
          </ac:spMkLst>
        </pc:spChg>
        <pc:spChg chg="del">
          <ac:chgData name="Cristian Chilipirea" userId="34ab170da5908fc4" providerId="LiveId" clId="{0FFB66B4-E02E-44EE-948B-96F2728F7C82}" dt="2021-02-19T23:28:54.507" v="597" actId="478"/>
          <ac:spMkLst>
            <pc:docMk/>
            <pc:sldMk cId="3441245440" sldId="284"/>
            <ac:spMk id="4" creationId="{24779818-1036-4354-8773-F1D753583FBD}"/>
          </ac:spMkLst>
        </pc:spChg>
      </pc:sldChg>
      <pc:sldChg chg="addSp modSp add mod">
        <pc:chgData name="Cristian Chilipirea" userId="34ab170da5908fc4" providerId="LiveId" clId="{0FFB66B4-E02E-44EE-948B-96F2728F7C82}" dt="2021-02-19T23:29:21.159" v="609" actId="1076"/>
        <pc:sldMkLst>
          <pc:docMk/>
          <pc:sldMk cId="2443119524" sldId="285"/>
        </pc:sldMkLst>
        <pc:spChg chg="add mod">
          <ac:chgData name="Cristian Chilipirea" userId="34ab170da5908fc4" providerId="LiveId" clId="{0FFB66B4-E02E-44EE-948B-96F2728F7C82}" dt="2021-02-19T23:29:21.159" v="609" actId="1076"/>
          <ac:spMkLst>
            <pc:docMk/>
            <pc:sldMk cId="2443119524" sldId="285"/>
            <ac:spMk id="5" creationId="{56955BC3-B105-4452-A80C-CC7A037E6EC8}"/>
          </ac:spMkLst>
        </pc:spChg>
      </pc:sldChg>
      <pc:sldChg chg="modSp new mod">
        <pc:chgData name="Cristian Chilipirea" userId="34ab170da5908fc4" providerId="LiveId" clId="{0FFB66B4-E02E-44EE-948B-96F2728F7C82}" dt="2021-02-19T23:29:29.330" v="611"/>
        <pc:sldMkLst>
          <pc:docMk/>
          <pc:sldMk cId="2790490649" sldId="286"/>
        </pc:sldMkLst>
        <pc:spChg chg="mod">
          <ac:chgData name="Cristian Chilipirea" userId="34ab170da5908fc4" providerId="LiveId" clId="{0FFB66B4-E02E-44EE-948B-96F2728F7C82}" dt="2021-02-19T23:29:29.330" v="611"/>
          <ac:spMkLst>
            <pc:docMk/>
            <pc:sldMk cId="2790490649" sldId="286"/>
            <ac:spMk id="3" creationId="{FC3189A1-AEC7-4A86-B349-EDF63B223861}"/>
          </ac:spMkLst>
        </pc:spChg>
      </pc:sldChg>
      <pc:sldChg chg="addSp modSp add mod">
        <pc:chgData name="Cristian Chilipirea" userId="34ab170da5908fc4" providerId="LiveId" clId="{0FFB66B4-E02E-44EE-948B-96F2728F7C82}" dt="2021-02-19T23:30:16.321" v="618"/>
        <pc:sldMkLst>
          <pc:docMk/>
          <pc:sldMk cId="2793827775" sldId="287"/>
        </pc:sldMkLst>
        <pc:spChg chg="mod">
          <ac:chgData name="Cristian Chilipirea" userId="34ab170da5908fc4" providerId="LiveId" clId="{0FFB66B4-E02E-44EE-948B-96F2728F7C82}" dt="2021-02-19T23:29:47.203" v="613"/>
          <ac:spMkLst>
            <pc:docMk/>
            <pc:sldMk cId="2793827775" sldId="287"/>
            <ac:spMk id="4" creationId="{C71CD980-28FC-4628-B283-6642C4A735AA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6" creationId="{F7F43F51-F2A4-4F77-82F7-5D9D4DD210E2}"/>
          </ac:spMkLst>
        </pc:spChg>
        <pc:spChg chg="add mod">
          <ac:chgData name="Cristian Chilipirea" userId="34ab170da5908fc4" providerId="LiveId" clId="{0FFB66B4-E02E-44EE-948B-96F2728F7C82}" dt="2021-02-19T23:29:53.241" v="614"/>
          <ac:spMkLst>
            <pc:docMk/>
            <pc:sldMk cId="2793827775" sldId="287"/>
            <ac:spMk id="7" creationId="{AA7FB040-08E0-4C97-95B2-857A2389274A}"/>
          </ac:spMkLst>
        </pc:spChg>
        <pc:graphicFrameChg chg="add mod modGraphic">
          <ac:chgData name="Cristian Chilipirea" userId="34ab170da5908fc4" providerId="LiveId" clId="{0FFB66B4-E02E-44EE-948B-96F2728F7C82}" dt="2021-02-19T23:30:04.634" v="616"/>
          <ac:graphicFrameMkLst>
            <pc:docMk/>
            <pc:sldMk cId="2793827775" sldId="287"/>
            <ac:graphicFrameMk id="5" creationId="{D6A53A25-28DC-4262-8B12-918CB2E65112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4.412" v="617"/>
          <ac:graphicFrameMkLst>
            <pc:docMk/>
            <pc:sldMk cId="2793827775" sldId="287"/>
            <ac:graphicFrameMk id="8" creationId="{FBDF8DBE-F9FC-4467-9EA6-35AEE2972DCA}"/>
          </ac:graphicFrameMkLst>
        </pc:graphicFrameChg>
        <pc:graphicFrameChg chg="add mod modGraphic">
          <ac:chgData name="Cristian Chilipirea" userId="34ab170da5908fc4" providerId="LiveId" clId="{0FFB66B4-E02E-44EE-948B-96F2728F7C82}" dt="2021-02-19T23:30:16.321" v="618"/>
          <ac:graphicFrameMkLst>
            <pc:docMk/>
            <pc:sldMk cId="2793827775" sldId="287"/>
            <ac:graphicFrameMk id="9" creationId="{A41ED75B-64D8-43AF-8460-FA4A88198288}"/>
          </ac:graphicFrameMkLst>
        </pc:graphicFrame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1329027" sldId="287"/>
        </pc:sldMkLst>
      </pc:sldChg>
      <pc:sldChg chg="addSp delSp modSp new mod">
        <pc:chgData name="Cristian Chilipirea" userId="34ab170da5908fc4" providerId="LiveId" clId="{0FFB66B4-E02E-44EE-948B-96F2728F7C82}" dt="2021-02-19T23:31:22.556" v="630"/>
        <pc:sldMkLst>
          <pc:docMk/>
          <pc:sldMk cId="2953260411" sldId="288"/>
        </pc:sldMkLst>
        <pc:spChg chg="mod">
          <ac:chgData name="Cristian Chilipirea" userId="34ab170da5908fc4" providerId="LiveId" clId="{0FFB66B4-E02E-44EE-948B-96F2728F7C82}" dt="2021-02-19T23:30:33.815" v="620"/>
          <ac:spMkLst>
            <pc:docMk/>
            <pc:sldMk cId="2953260411" sldId="288"/>
            <ac:spMk id="3" creationId="{D2F2C8B6-590D-4ECF-B053-AF06BBD8C3AD}"/>
          </ac:spMkLst>
        </pc:spChg>
        <pc:spChg chg="del">
          <ac:chgData name="Cristian Chilipirea" userId="34ab170da5908fc4" providerId="LiveId" clId="{0FFB66B4-E02E-44EE-948B-96F2728F7C82}" dt="2021-02-19T23:30:36.500" v="621" actId="478"/>
          <ac:spMkLst>
            <pc:docMk/>
            <pc:sldMk cId="2953260411" sldId="288"/>
            <ac:spMk id="4" creationId="{71A1E24C-9DFF-4AF7-B3DB-E5DF4707DF77}"/>
          </ac:spMkLst>
        </pc:spChg>
        <pc:graphicFrameChg chg="add mod modGraphic">
          <ac:chgData name="Cristian Chilipirea" userId="34ab170da5908fc4" providerId="LiveId" clId="{0FFB66B4-E02E-44EE-948B-96F2728F7C82}" dt="2021-02-19T23:31:22.556" v="630"/>
          <ac:graphicFrameMkLst>
            <pc:docMk/>
            <pc:sldMk cId="2953260411" sldId="288"/>
            <ac:graphicFrameMk id="5" creationId="{D17650D2-EBCD-449C-AF83-854F7A2031BF}"/>
          </ac:graphicFrameMkLst>
        </pc:graphicFrameChg>
      </pc:sldChg>
      <pc:sldChg chg="modSp new mod">
        <pc:chgData name="Cristian Chilipirea" userId="34ab170da5908fc4" providerId="LiveId" clId="{0FFB66B4-E02E-44EE-948B-96F2728F7C82}" dt="2021-02-19T23:31:50.120" v="634"/>
        <pc:sldMkLst>
          <pc:docMk/>
          <pc:sldMk cId="3652114634" sldId="289"/>
        </pc:sldMkLst>
        <pc:spChg chg="mod">
          <ac:chgData name="Cristian Chilipirea" userId="34ab170da5908fc4" providerId="LiveId" clId="{0FFB66B4-E02E-44EE-948B-96F2728F7C82}" dt="2021-02-19T23:31:44.929" v="633" actId="27636"/>
          <ac:spMkLst>
            <pc:docMk/>
            <pc:sldMk cId="3652114634" sldId="289"/>
            <ac:spMk id="3" creationId="{531D6AB8-AC72-48E0-8C91-5173A7FDEA98}"/>
          </ac:spMkLst>
        </pc:spChg>
        <pc:spChg chg="mod">
          <ac:chgData name="Cristian Chilipirea" userId="34ab170da5908fc4" providerId="LiveId" clId="{0FFB66B4-E02E-44EE-948B-96F2728F7C82}" dt="2021-02-19T23:31:50.120" v="634"/>
          <ac:spMkLst>
            <pc:docMk/>
            <pc:sldMk cId="3652114634" sldId="289"/>
            <ac:spMk id="4" creationId="{8260DE27-064D-4C4C-84EE-49AAA735218F}"/>
          </ac:spMkLst>
        </pc:spChg>
      </pc:sldChg>
      <pc:sldChg chg="modSp new mod">
        <pc:chgData name="Cristian Chilipirea" userId="34ab170da5908fc4" providerId="LiveId" clId="{0FFB66B4-E02E-44EE-948B-96F2728F7C82}" dt="2021-02-19T23:32:17.287" v="636"/>
        <pc:sldMkLst>
          <pc:docMk/>
          <pc:sldMk cId="3944257487" sldId="290"/>
        </pc:sldMkLst>
        <pc:spChg chg="mod">
          <ac:chgData name="Cristian Chilipirea" userId="34ab170da5908fc4" providerId="LiveId" clId="{0FFB66B4-E02E-44EE-948B-96F2728F7C82}" dt="2021-02-19T23:32:17.287" v="636"/>
          <ac:spMkLst>
            <pc:docMk/>
            <pc:sldMk cId="3944257487" sldId="290"/>
            <ac:spMk id="3" creationId="{A0ED05E1-C29E-4EFA-A4B4-6347424294D1}"/>
          </ac:spMkLst>
        </pc:spChg>
      </pc:sldChg>
      <pc:sldChg chg="modSp new mod">
        <pc:chgData name="Cristian Chilipirea" userId="34ab170da5908fc4" providerId="LiveId" clId="{0FFB66B4-E02E-44EE-948B-96F2728F7C82}" dt="2021-02-19T23:32:29.812" v="639"/>
        <pc:sldMkLst>
          <pc:docMk/>
          <pc:sldMk cId="1712464244" sldId="291"/>
        </pc:sldMkLst>
        <pc:spChg chg="mod">
          <ac:chgData name="Cristian Chilipirea" userId="34ab170da5908fc4" providerId="LiveId" clId="{0FFB66B4-E02E-44EE-948B-96F2728F7C82}" dt="2021-02-19T23:32:25.151" v="638"/>
          <ac:spMkLst>
            <pc:docMk/>
            <pc:sldMk cId="1712464244" sldId="291"/>
            <ac:spMk id="3" creationId="{DA7CF9A9-D8E3-4DFE-8B1F-56C008F112E0}"/>
          </ac:spMkLst>
        </pc:spChg>
        <pc:spChg chg="mod">
          <ac:chgData name="Cristian Chilipirea" userId="34ab170da5908fc4" providerId="LiveId" clId="{0FFB66B4-E02E-44EE-948B-96F2728F7C82}" dt="2021-02-19T23:32:29.812" v="639"/>
          <ac:spMkLst>
            <pc:docMk/>
            <pc:sldMk cId="1712464244" sldId="291"/>
            <ac:spMk id="4" creationId="{F8E77E19-FCB0-4955-9DC9-C7F1593F0895}"/>
          </ac:spMkLst>
        </pc:spChg>
      </pc:sldChg>
      <pc:sldChg chg="addSp delSp modSp new mod">
        <pc:chgData name="Cristian Chilipirea" userId="34ab170da5908fc4" providerId="LiveId" clId="{0FFB66B4-E02E-44EE-948B-96F2728F7C82}" dt="2021-02-23T23:54:52.588" v="1289" actId="6549"/>
        <pc:sldMkLst>
          <pc:docMk/>
          <pc:sldMk cId="2586918357" sldId="292"/>
        </pc:sldMkLst>
        <pc:spChg chg="mod">
          <ac:chgData name="Cristian Chilipirea" userId="34ab170da5908fc4" providerId="LiveId" clId="{0FFB66B4-E02E-44EE-948B-96F2728F7C82}" dt="2021-02-19T23:32:52.791" v="641"/>
          <ac:spMkLst>
            <pc:docMk/>
            <pc:sldMk cId="2586918357" sldId="292"/>
            <ac:spMk id="3" creationId="{8D5F3738-9C84-4546-A912-F9877CB2255B}"/>
          </ac:spMkLst>
        </pc:spChg>
        <pc:spChg chg="del">
          <ac:chgData name="Cristian Chilipirea" userId="34ab170da5908fc4" providerId="LiveId" clId="{0FFB66B4-E02E-44EE-948B-96F2728F7C82}" dt="2021-02-19T23:32:54.821" v="642" actId="478"/>
          <ac:spMkLst>
            <pc:docMk/>
            <pc:sldMk cId="2586918357" sldId="292"/>
            <ac:spMk id="4" creationId="{3242EF84-D8E6-4BAC-8782-B934AEA080DC}"/>
          </ac:spMkLst>
        </pc:spChg>
        <pc:spChg chg="add mod">
          <ac:chgData name="Cristian Chilipirea" userId="34ab170da5908fc4" providerId="LiveId" clId="{0FFB66B4-E02E-44EE-948B-96F2728F7C82}" dt="2021-02-23T23:54:52.588" v="1289" actId="6549"/>
          <ac:spMkLst>
            <pc:docMk/>
            <pc:sldMk cId="2586918357" sldId="292"/>
            <ac:spMk id="5" creationId="{FBC12294-2977-4117-AA3F-C9D711AAEDF7}"/>
          </ac:spMkLst>
        </pc:spChg>
      </pc:sldChg>
      <pc:sldChg chg="addSp delSp modSp new mod">
        <pc:chgData name="Cristian Chilipirea" userId="34ab170da5908fc4" providerId="LiveId" clId="{0FFB66B4-E02E-44EE-948B-96F2728F7C82}" dt="2021-02-19T23:33:48.034" v="652" actId="1076"/>
        <pc:sldMkLst>
          <pc:docMk/>
          <pc:sldMk cId="1197639748" sldId="293"/>
        </pc:sldMkLst>
        <pc:spChg chg="mod">
          <ac:chgData name="Cristian Chilipirea" userId="34ab170da5908fc4" providerId="LiveId" clId="{0FFB66B4-E02E-44EE-948B-96F2728F7C82}" dt="2021-02-19T23:33:39.029" v="649" actId="14100"/>
          <ac:spMkLst>
            <pc:docMk/>
            <pc:sldMk cId="1197639748" sldId="293"/>
            <ac:spMk id="3" creationId="{8EE30648-C354-4F2F-B06C-83D0E614C76F}"/>
          </ac:spMkLst>
        </pc:spChg>
        <pc:spChg chg="del">
          <ac:chgData name="Cristian Chilipirea" userId="34ab170da5908fc4" providerId="LiveId" clId="{0FFB66B4-E02E-44EE-948B-96F2728F7C82}" dt="2021-02-19T23:33:45.141" v="650" actId="478"/>
          <ac:spMkLst>
            <pc:docMk/>
            <pc:sldMk cId="1197639748" sldId="293"/>
            <ac:spMk id="4" creationId="{3E1F935A-5705-435C-89D8-0B16FD75503C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5" creationId="{93BF521C-8CD3-44B0-877F-0E402EAB222B}"/>
          </ac:spMkLst>
        </pc:spChg>
        <pc:spChg chg="add mod">
          <ac:chgData name="Cristian Chilipirea" userId="34ab170da5908fc4" providerId="LiveId" clId="{0FFB66B4-E02E-44EE-948B-96F2728F7C82}" dt="2021-02-19T23:33:48.034" v="652" actId="1076"/>
          <ac:spMkLst>
            <pc:docMk/>
            <pc:sldMk cId="1197639748" sldId="293"/>
            <ac:spMk id="6" creationId="{1FDAA900-2A56-4744-AC94-8B42FC23AF3F}"/>
          </ac:spMkLst>
        </pc:spChg>
      </pc:sldChg>
      <pc:sldChg chg="modSp new mod">
        <pc:chgData name="Cristian Chilipirea" userId="34ab170da5908fc4" providerId="LiveId" clId="{0FFB66B4-E02E-44EE-948B-96F2728F7C82}" dt="2021-02-19T23:34:34.786" v="667" actId="14100"/>
        <pc:sldMkLst>
          <pc:docMk/>
          <pc:sldMk cId="1713965941" sldId="294"/>
        </pc:sldMkLst>
        <pc:spChg chg="mod">
          <ac:chgData name="Cristian Chilipirea" userId="34ab170da5908fc4" providerId="LiveId" clId="{0FFB66B4-E02E-44EE-948B-96F2728F7C82}" dt="2021-02-19T23:34:28.188" v="665" actId="20577"/>
          <ac:spMkLst>
            <pc:docMk/>
            <pc:sldMk cId="1713965941" sldId="294"/>
            <ac:spMk id="3" creationId="{EF6BBBDD-1D6E-4DAE-A51D-8BE11A902273}"/>
          </ac:spMkLst>
        </pc:spChg>
        <pc:spChg chg="mod">
          <ac:chgData name="Cristian Chilipirea" userId="34ab170da5908fc4" providerId="LiveId" clId="{0FFB66B4-E02E-44EE-948B-96F2728F7C82}" dt="2021-02-19T23:34:34.786" v="667" actId="14100"/>
          <ac:spMkLst>
            <pc:docMk/>
            <pc:sldMk cId="1713965941" sldId="294"/>
            <ac:spMk id="4" creationId="{DD5D8AB7-E16B-43CC-9F71-ACE48122900B}"/>
          </ac:spMkLst>
        </pc:spChg>
      </pc:sldChg>
      <pc:sldChg chg="modSp new mod">
        <pc:chgData name="Cristian Chilipirea" userId="34ab170da5908fc4" providerId="LiveId" clId="{0FFB66B4-E02E-44EE-948B-96F2728F7C82}" dt="2021-02-19T23:34:46.051" v="669"/>
        <pc:sldMkLst>
          <pc:docMk/>
          <pc:sldMk cId="3702903717" sldId="295"/>
        </pc:sldMkLst>
        <pc:spChg chg="mod">
          <ac:chgData name="Cristian Chilipirea" userId="34ab170da5908fc4" providerId="LiveId" clId="{0FFB66B4-E02E-44EE-948B-96F2728F7C82}" dt="2021-02-19T23:34:46.051" v="669"/>
          <ac:spMkLst>
            <pc:docMk/>
            <pc:sldMk cId="3702903717" sldId="295"/>
            <ac:spMk id="3" creationId="{E3E82385-9522-4B2B-A282-08EE07F64821}"/>
          </ac:spMkLst>
        </pc:spChg>
      </pc:sldChg>
      <pc:sldChg chg="modSp new mod">
        <pc:chgData name="Cristian Chilipirea" userId="34ab170da5908fc4" providerId="LiveId" clId="{0FFB66B4-E02E-44EE-948B-96F2728F7C82}" dt="2021-02-19T23:35:12.750" v="671"/>
        <pc:sldMkLst>
          <pc:docMk/>
          <pc:sldMk cId="72910276" sldId="296"/>
        </pc:sldMkLst>
        <pc:spChg chg="mod">
          <ac:chgData name="Cristian Chilipirea" userId="34ab170da5908fc4" providerId="LiveId" clId="{0FFB66B4-E02E-44EE-948B-96F2728F7C82}" dt="2021-02-19T23:35:12.750" v="671"/>
          <ac:spMkLst>
            <pc:docMk/>
            <pc:sldMk cId="72910276" sldId="296"/>
            <ac:spMk id="3" creationId="{7FA085AE-8CA6-423E-81B7-5A0BA292F6C3}"/>
          </ac:spMkLst>
        </pc:spChg>
      </pc:sldChg>
      <pc:sldChg chg="addSp delSp modSp new mod">
        <pc:chgData name="Cristian Chilipirea" userId="34ab170da5908fc4" providerId="LiveId" clId="{0FFB66B4-E02E-44EE-948B-96F2728F7C82}" dt="2021-02-19T23:35:34.874" v="676"/>
        <pc:sldMkLst>
          <pc:docMk/>
          <pc:sldMk cId="1256797331" sldId="297"/>
        </pc:sldMkLst>
        <pc:spChg chg="mod">
          <ac:chgData name="Cristian Chilipirea" userId="34ab170da5908fc4" providerId="LiveId" clId="{0FFB66B4-E02E-44EE-948B-96F2728F7C82}" dt="2021-02-19T23:35:34.874" v="676"/>
          <ac:spMkLst>
            <pc:docMk/>
            <pc:sldMk cId="1256797331" sldId="297"/>
            <ac:spMk id="3" creationId="{8144F46D-103F-4CAC-B30B-73EE7918AA1E}"/>
          </ac:spMkLst>
        </pc:spChg>
        <pc:spChg chg="del">
          <ac:chgData name="Cristian Chilipirea" userId="34ab170da5908fc4" providerId="LiveId" clId="{0FFB66B4-E02E-44EE-948B-96F2728F7C82}" dt="2021-02-19T23:35:27.099" v="673" actId="478"/>
          <ac:spMkLst>
            <pc:docMk/>
            <pc:sldMk cId="1256797331" sldId="297"/>
            <ac:spMk id="4" creationId="{E2DD74A8-7BB1-4AA8-B9C0-98D7464737BC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5" creationId="{B8F08063-DE3E-43C9-AC0A-B507B97E2021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6" creationId="{340904EA-EF7B-4269-935A-46B190CDFD43}"/>
          </ac:spMkLst>
        </pc:spChg>
        <pc:spChg chg="add mod">
          <ac:chgData name="Cristian Chilipirea" userId="34ab170da5908fc4" providerId="LiveId" clId="{0FFB66B4-E02E-44EE-948B-96F2728F7C82}" dt="2021-02-19T23:35:30.991" v="675" actId="1076"/>
          <ac:spMkLst>
            <pc:docMk/>
            <pc:sldMk cId="1256797331" sldId="297"/>
            <ac:spMk id="10" creationId="{352142E7-2AB4-47C8-A0C1-A8EF340D3C91}"/>
          </ac:spMkLst>
        </pc:sp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7" creationId="{CD8C339E-77E7-42FD-9ED5-8500C27A58CA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8" creationId="{8ADC59CF-3451-4D6E-AE58-9A1F9A57F7B7}"/>
          </ac:cxnSpMkLst>
        </pc:cxnChg>
        <pc:cxnChg chg="add mod">
          <ac:chgData name="Cristian Chilipirea" userId="34ab170da5908fc4" providerId="LiveId" clId="{0FFB66B4-E02E-44EE-948B-96F2728F7C82}" dt="2021-02-19T23:35:30.991" v="675" actId="1076"/>
          <ac:cxnSpMkLst>
            <pc:docMk/>
            <pc:sldMk cId="1256797331" sldId="297"/>
            <ac:cxnSpMk id="9" creationId="{AA0369F3-3E1F-4A49-B90B-916409806DC5}"/>
          </ac:cxnSpMkLst>
        </pc:cxnChg>
      </pc:sldChg>
      <pc:sldChg chg="addSp modSp add mod">
        <pc:chgData name="Cristian Chilipirea" userId="34ab170da5908fc4" providerId="LiveId" clId="{0FFB66B4-E02E-44EE-948B-96F2728F7C82}" dt="2021-02-19T23:35:55.667" v="680" actId="20577"/>
        <pc:sldMkLst>
          <pc:docMk/>
          <pc:sldMk cId="1637397968" sldId="298"/>
        </pc:sldMkLst>
        <pc:spChg chg="mod">
          <ac:chgData name="Cristian Chilipirea" userId="34ab170da5908fc4" providerId="LiveId" clId="{0FFB66B4-E02E-44EE-948B-96F2728F7C82}" dt="2021-02-19T23:35:55.667" v="680" actId="20577"/>
          <ac:spMkLst>
            <pc:docMk/>
            <pc:sldMk cId="1637397968" sldId="298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5:53.800" v="679" actId="1076"/>
          <ac:spMkLst>
            <pc:docMk/>
            <pc:sldMk cId="1637397968" sldId="298"/>
            <ac:spMk id="11" creationId="{8A63E951-DF82-4D3E-AADA-EA37B5D703B8}"/>
          </ac:spMkLst>
        </pc:spChg>
      </pc:sldChg>
      <pc:sldChg chg="modSp add del mod">
        <pc:chgData name="Cristian Chilipirea" userId="34ab170da5908fc4" providerId="LiveId" clId="{0FFB66B4-E02E-44EE-948B-96F2728F7C82}" dt="2021-02-19T23:36:10.482" v="684" actId="2890"/>
        <pc:sldMkLst>
          <pc:docMk/>
          <pc:sldMk cId="3081701852" sldId="299"/>
        </pc:sldMkLst>
        <pc:spChg chg="mod">
          <ac:chgData name="Cristian Chilipirea" userId="34ab170da5908fc4" providerId="LiveId" clId="{0FFB66B4-E02E-44EE-948B-96F2728F7C82}" dt="2021-02-19T23:36:09.555" v="683" actId="20577"/>
          <ac:spMkLst>
            <pc:docMk/>
            <pc:sldMk cId="3081701852" sldId="299"/>
            <ac:spMk id="5" creationId="{B8F08063-DE3E-43C9-AC0A-B507B97E2021}"/>
          </ac:spMkLst>
        </pc:spChg>
      </pc:sldChg>
      <pc:sldChg chg="addSp modSp add mod">
        <pc:chgData name="Cristian Chilipirea" userId="34ab170da5908fc4" providerId="LiveId" clId="{0FFB66B4-E02E-44EE-948B-96F2728F7C82}" dt="2021-02-19T23:36:24.071" v="688" actId="20577"/>
        <pc:sldMkLst>
          <pc:docMk/>
          <pc:sldMk cId="4023030303" sldId="299"/>
        </pc:sldMkLst>
        <pc:spChg chg="mod">
          <ac:chgData name="Cristian Chilipirea" userId="34ab170da5908fc4" providerId="LiveId" clId="{0FFB66B4-E02E-44EE-948B-96F2728F7C82}" dt="2021-02-19T23:36:24.071" v="688" actId="20577"/>
          <ac:spMkLst>
            <pc:docMk/>
            <pc:sldMk cId="4023030303" sldId="299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21.661" v="687" actId="1076"/>
          <ac:spMkLst>
            <pc:docMk/>
            <pc:sldMk cId="4023030303" sldId="299"/>
            <ac:spMk id="12" creationId="{B29CB63B-6D3E-4D4C-A918-332420317162}"/>
          </ac:spMkLst>
        </pc:spChg>
      </pc:sldChg>
      <pc:sldChg chg="addSp modSp add mod">
        <pc:chgData name="Cristian Chilipirea" userId="34ab170da5908fc4" providerId="LiveId" clId="{0FFB66B4-E02E-44EE-948B-96F2728F7C82}" dt="2021-02-19T23:36:46.378" v="692" actId="20577"/>
        <pc:sldMkLst>
          <pc:docMk/>
          <pc:sldMk cId="868890896" sldId="300"/>
        </pc:sldMkLst>
        <pc:spChg chg="mod">
          <ac:chgData name="Cristian Chilipirea" userId="34ab170da5908fc4" providerId="LiveId" clId="{0FFB66B4-E02E-44EE-948B-96F2728F7C82}" dt="2021-02-19T23:36:46.378" v="692" actId="20577"/>
          <ac:spMkLst>
            <pc:docMk/>
            <pc:sldMk cId="868890896" sldId="300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6:43.114" v="691" actId="1076"/>
          <ac:spMkLst>
            <pc:docMk/>
            <pc:sldMk cId="868890896" sldId="300"/>
            <ac:spMk id="13" creationId="{BF022A70-0F59-44AB-9115-569AA3C5CE01}"/>
          </ac:spMkLst>
        </pc:spChg>
      </pc:sldChg>
      <pc:sldChg chg="addSp modSp add mod">
        <pc:chgData name="Cristian Chilipirea" userId="34ab170da5908fc4" providerId="LiveId" clId="{0FFB66B4-E02E-44EE-948B-96F2728F7C82}" dt="2021-02-19T23:37:03.538" v="696" actId="20577"/>
        <pc:sldMkLst>
          <pc:docMk/>
          <pc:sldMk cId="319978144" sldId="301"/>
        </pc:sldMkLst>
        <pc:spChg chg="mod">
          <ac:chgData name="Cristian Chilipirea" userId="34ab170da5908fc4" providerId="LiveId" clId="{0FFB66B4-E02E-44EE-948B-96F2728F7C82}" dt="2021-02-19T23:37:03.538" v="696" actId="20577"/>
          <ac:spMkLst>
            <pc:docMk/>
            <pc:sldMk cId="319978144" sldId="301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7:00.496" v="695" actId="1076"/>
          <ac:spMkLst>
            <pc:docMk/>
            <pc:sldMk cId="319978144" sldId="301"/>
            <ac:spMk id="14" creationId="{D5B8AE8D-2AF5-4A16-A1F9-0A30EF68CA6E}"/>
          </ac:spMkLst>
        </pc:spChg>
      </pc:sldChg>
      <pc:sldChg chg="modSp add mod">
        <pc:chgData name="Cristian Chilipirea" userId="34ab170da5908fc4" providerId="LiveId" clId="{0FFB66B4-E02E-44EE-948B-96F2728F7C82}" dt="2021-02-19T23:37:36.356" v="703" actId="1076"/>
        <pc:sldMkLst>
          <pc:docMk/>
          <pc:sldMk cId="3058156533" sldId="302"/>
        </pc:sldMkLst>
        <pc:spChg chg="mod">
          <ac:chgData name="Cristian Chilipirea" userId="34ab170da5908fc4" providerId="LiveId" clId="{0FFB66B4-E02E-44EE-948B-96F2728F7C82}" dt="2021-02-19T23:37:36.356" v="703" actId="1076"/>
          <ac:spMkLst>
            <pc:docMk/>
            <pc:sldMk cId="3058156533" sldId="302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7:26.687" v="698" actId="1076"/>
          <ac:spMkLst>
            <pc:docMk/>
            <pc:sldMk cId="3058156533" sldId="302"/>
            <ac:spMk id="10" creationId="{352142E7-2AB4-47C8-A0C1-A8EF340D3C91}"/>
          </ac:spMkLst>
        </pc:spChg>
      </pc:sldChg>
      <pc:sldChg chg="modSp add mod">
        <pc:chgData name="Cristian Chilipirea" userId="34ab170da5908fc4" providerId="LiveId" clId="{0FFB66B4-E02E-44EE-948B-96F2728F7C82}" dt="2021-02-19T23:37:47.332" v="705" actId="1076"/>
        <pc:sldMkLst>
          <pc:docMk/>
          <pc:sldMk cId="575037668" sldId="303"/>
        </pc:sldMkLst>
        <pc:spChg chg="mod">
          <ac:chgData name="Cristian Chilipirea" userId="34ab170da5908fc4" providerId="LiveId" clId="{0FFB66B4-E02E-44EE-948B-96F2728F7C82}" dt="2021-02-19T23:37:47.332" v="705" actId="1076"/>
          <ac:spMkLst>
            <pc:docMk/>
            <pc:sldMk cId="575037668" sldId="303"/>
            <ac:spMk id="10" creationId="{352142E7-2AB4-47C8-A0C1-A8EF340D3C91}"/>
          </ac:spMkLst>
        </pc:spChg>
      </pc:sldChg>
      <pc:sldChg chg="delSp modSp add mod">
        <pc:chgData name="Cristian Chilipirea" userId="34ab170da5908fc4" providerId="LiveId" clId="{0FFB66B4-E02E-44EE-948B-96F2728F7C82}" dt="2021-02-19T23:38:00.408" v="708" actId="478"/>
        <pc:sldMkLst>
          <pc:docMk/>
          <pc:sldMk cId="3508534874" sldId="304"/>
        </pc:sldMkLst>
        <pc:spChg chg="mod">
          <ac:chgData name="Cristian Chilipirea" userId="34ab170da5908fc4" providerId="LiveId" clId="{0FFB66B4-E02E-44EE-948B-96F2728F7C82}" dt="2021-02-19T23:37:58.620" v="707" actId="20577"/>
          <ac:spMkLst>
            <pc:docMk/>
            <pc:sldMk cId="3508534874" sldId="304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00.408" v="708" actId="478"/>
          <ac:spMkLst>
            <pc:docMk/>
            <pc:sldMk cId="3508534874" sldId="304"/>
            <ac:spMk id="14" creationId="{D5B8AE8D-2AF5-4A16-A1F9-0A30EF68CA6E}"/>
          </ac:spMkLst>
        </pc:spChg>
      </pc:sldChg>
      <pc:sldChg chg="delSp modSp add mod">
        <pc:chgData name="Cristian Chilipirea" userId="34ab170da5908fc4" providerId="LiveId" clId="{0FFB66B4-E02E-44EE-948B-96F2728F7C82}" dt="2021-02-19T23:38:16.407" v="712" actId="478"/>
        <pc:sldMkLst>
          <pc:docMk/>
          <pc:sldMk cId="3483813242" sldId="305"/>
        </pc:sldMkLst>
        <pc:spChg chg="del">
          <ac:chgData name="Cristian Chilipirea" userId="34ab170da5908fc4" providerId="LiveId" clId="{0FFB66B4-E02E-44EE-948B-96F2728F7C82}" dt="2021-02-19T23:38:15.112" v="711" actId="478"/>
          <ac:spMkLst>
            <pc:docMk/>
            <pc:sldMk cId="3483813242" sldId="305"/>
            <ac:spMk id="5" creationId="{B8F08063-DE3E-43C9-AC0A-B507B97E2021}"/>
          </ac:spMkLst>
        </pc:spChg>
        <pc:spChg chg="mod">
          <ac:chgData name="Cristian Chilipirea" userId="34ab170da5908fc4" providerId="LiveId" clId="{0FFB66B4-E02E-44EE-948B-96F2728F7C82}" dt="2021-02-19T23:38:12.621" v="710" actId="20577"/>
          <ac:spMkLst>
            <pc:docMk/>
            <pc:sldMk cId="3483813242" sldId="305"/>
            <ac:spMk id="10" creationId="{352142E7-2AB4-47C8-A0C1-A8EF340D3C91}"/>
          </ac:spMkLst>
        </pc:spChg>
        <pc:spChg chg="del">
          <ac:chgData name="Cristian Chilipirea" userId="34ab170da5908fc4" providerId="LiveId" clId="{0FFB66B4-E02E-44EE-948B-96F2728F7C82}" dt="2021-02-19T23:38:16.407" v="712" actId="478"/>
          <ac:spMkLst>
            <pc:docMk/>
            <pc:sldMk cId="3483813242" sldId="305"/>
            <ac:spMk id="13" creationId="{BF022A70-0F59-44AB-9115-569AA3C5CE01}"/>
          </ac:spMkLst>
        </pc:spChg>
      </pc:sldChg>
      <pc:sldChg chg="addSp delSp modSp add mod">
        <pc:chgData name="Cristian Chilipirea" userId="34ab170da5908fc4" providerId="LiveId" clId="{0FFB66B4-E02E-44EE-948B-96F2728F7C82}" dt="2021-02-19T23:38:49.696" v="719" actId="20577"/>
        <pc:sldMkLst>
          <pc:docMk/>
          <pc:sldMk cId="2502400433" sldId="306"/>
        </pc:sldMkLst>
        <pc:spChg chg="del">
          <ac:chgData name="Cristian Chilipirea" userId="34ab170da5908fc4" providerId="LiveId" clId="{0FFB66B4-E02E-44EE-948B-96F2728F7C82}" dt="2021-02-19T23:38:30.177" v="714" actId="478"/>
          <ac:spMkLst>
            <pc:docMk/>
            <pc:sldMk cId="2502400433" sldId="306"/>
            <ac:spMk id="10" creationId="{352142E7-2AB4-47C8-A0C1-A8EF340D3C91}"/>
          </ac:spMkLst>
        </pc:spChg>
        <pc:spChg chg="add mod">
          <ac:chgData name="Cristian Chilipirea" userId="34ab170da5908fc4" providerId="LiveId" clId="{0FFB66B4-E02E-44EE-948B-96F2728F7C82}" dt="2021-02-19T23:38:42.238" v="717" actId="20577"/>
          <ac:spMkLst>
            <pc:docMk/>
            <pc:sldMk cId="2502400433" sldId="306"/>
            <ac:spMk id="13" creationId="{850A26CA-5080-42C1-9951-6BECF9A21DE2}"/>
          </ac:spMkLst>
        </pc:spChg>
        <pc:spChg chg="add mod">
          <ac:chgData name="Cristian Chilipirea" userId="34ab170da5908fc4" providerId="LiveId" clId="{0FFB66B4-E02E-44EE-948B-96F2728F7C82}" dt="2021-02-19T23:38:49.696" v="719" actId="20577"/>
          <ac:spMkLst>
            <pc:docMk/>
            <pc:sldMk cId="2502400433" sldId="306"/>
            <ac:spMk id="14" creationId="{7E6C396E-DE56-49F1-8F5F-BA8D0F942703}"/>
          </ac:spMkLst>
        </pc:spChg>
      </pc:sldChg>
      <pc:sldChg chg="addSp delSp modSp add mod">
        <pc:chgData name="Cristian Chilipirea" userId="34ab170da5908fc4" providerId="LiveId" clId="{0FFB66B4-E02E-44EE-948B-96F2728F7C82}" dt="2021-02-19T23:39:26.087" v="723" actId="478"/>
        <pc:sldMkLst>
          <pc:docMk/>
          <pc:sldMk cId="4272240493" sldId="307"/>
        </pc:sldMkLst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3" creationId="{850A26CA-5080-42C1-9951-6BECF9A21DE2}"/>
          </ac:spMkLst>
        </pc:spChg>
        <pc:spChg chg="del">
          <ac:chgData name="Cristian Chilipirea" userId="34ab170da5908fc4" providerId="LiveId" clId="{0FFB66B4-E02E-44EE-948B-96F2728F7C82}" dt="2021-02-19T23:39:26.087" v="723" actId="478"/>
          <ac:spMkLst>
            <pc:docMk/>
            <pc:sldMk cId="4272240493" sldId="307"/>
            <ac:spMk id="14" creationId="{7E6C396E-DE56-49F1-8F5F-BA8D0F942703}"/>
          </ac:spMkLst>
        </pc:spChg>
        <pc:spChg chg="add mod">
          <ac:chgData name="Cristian Chilipirea" userId="34ab170da5908fc4" providerId="LiveId" clId="{0FFB66B4-E02E-44EE-948B-96F2728F7C82}" dt="2021-02-19T23:39:09.959" v="722" actId="1076"/>
          <ac:spMkLst>
            <pc:docMk/>
            <pc:sldMk cId="4272240493" sldId="307"/>
            <ac:spMk id="15" creationId="{5B6CF6D2-DEBA-4FE1-81D9-1AD270414216}"/>
          </ac:spMkLst>
        </pc:spChg>
      </pc:sldChg>
      <pc:sldChg chg="addSp delSp modSp new mod">
        <pc:chgData name="Cristian Chilipirea" userId="34ab170da5908fc4" providerId="LiveId" clId="{0FFB66B4-E02E-44EE-948B-96F2728F7C82}" dt="2021-02-19T23:40:13.981" v="732"/>
        <pc:sldMkLst>
          <pc:docMk/>
          <pc:sldMk cId="3743015591" sldId="308"/>
        </pc:sldMkLst>
        <pc:spChg chg="mod">
          <ac:chgData name="Cristian Chilipirea" userId="34ab170da5908fc4" providerId="LiveId" clId="{0FFB66B4-E02E-44EE-948B-96F2728F7C82}" dt="2021-02-19T23:39:38.099" v="725"/>
          <ac:spMkLst>
            <pc:docMk/>
            <pc:sldMk cId="3743015591" sldId="308"/>
            <ac:spMk id="3" creationId="{7212CEDE-DCA8-48EA-B5DD-2D0B0D503FEF}"/>
          </ac:spMkLst>
        </pc:spChg>
        <pc:spChg chg="del">
          <ac:chgData name="Cristian Chilipirea" userId="34ab170da5908fc4" providerId="LiveId" clId="{0FFB66B4-E02E-44EE-948B-96F2728F7C82}" dt="2021-02-19T23:39:43.707" v="726" actId="478"/>
          <ac:spMkLst>
            <pc:docMk/>
            <pc:sldMk cId="3743015591" sldId="308"/>
            <ac:spMk id="4" creationId="{9E199CA0-8A40-4D3E-8B06-36AA3C8AD066}"/>
          </ac:spMkLst>
        </pc:spChg>
        <pc:spChg chg="add mod">
          <ac:chgData name="Cristian Chilipirea" userId="34ab170da5908fc4" providerId="LiveId" clId="{0FFB66B4-E02E-44EE-948B-96F2728F7C82}" dt="2021-02-19T23:39:49.129" v="728" actId="1076"/>
          <ac:spMkLst>
            <pc:docMk/>
            <pc:sldMk cId="3743015591" sldId="308"/>
            <ac:spMk id="5" creationId="{327CE5F1-BD22-4145-BC66-7B6DE28F336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8" creationId="{F6D64846-0B79-4E0A-9451-40D6F72CB63F}"/>
          </ac:spMkLst>
        </pc:spChg>
        <pc:spChg chg="add del mod">
          <ac:chgData name="Cristian Chilipirea" userId="34ab170da5908fc4" providerId="LiveId" clId="{0FFB66B4-E02E-44EE-948B-96F2728F7C82}" dt="2021-02-19T23:40:13.981" v="732"/>
          <ac:spMkLst>
            <pc:docMk/>
            <pc:sldMk cId="3743015591" sldId="308"/>
            <ac:spMk id="9" creationId="{F7BB8792-45D2-4AC4-A9F0-EEBCE0C86C5B}"/>
          </ac:spMkLst>
        </pc:sp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6" creationId="{08A9CAB1-9D2B-4731-BA7A-288D18A3F90A}"/>
          </ac:cxnSpMkLst>
        </pc:cxnChg>
        <pc:cxnChg chg="add mod">
          <ac:chgData name="Cristian Chilipirea" userId="34ab170da5908fc4" providerId="LiveId" clId="{0FFB66B4-E02E-44EE-948B-96F2728F7C82}" dt="2021-02-19T23:39:49.129" v="728" actId="1076"/>
          <ac:cxnSpMkLst>
            <pc:docMk/>
            <pc:sldMk cId="3743015591" sldId="308"/>
            <ac:cxnSpMk id="7" creationId="{F5C4343A-E9C6-499E-83A5-8311924CA81F}"/>
          </ac:cxnSpMkLst>
        </pc:cxnChg>
      </pc:sldChg>
      <pc:sldChg chg="addSp modSp add mod">
        <pc:chgData name="Cristian Chilipirea" userId="34ab170da5908fc4" providerId="LiveId" clId="{0FFB66B4-E02E-44EE-948B-96F2728F7C82}" dt="2021-02-19T23:40:21.262" v="735" actId="1076"/>
        <pc:sldMkLst>
          <pc:docMk/>
          <pc:sldMk cId="435606726" sldId="309"/>
        </pc:sldMkLst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8" creationId="{2B3EF3C6-9290-4FF0-A71D-F7F3706A7882}"/>
          </ac:spMkLst>
        </pc:spChg>
        <pc:spChg chg="add mod">
          <ac:chgData name="Cristian Chilipirea" userId="34ab170da5908fc4" providerId="LiveId" clId="{0FFB66B4-E02E-44EE-948B-96F2728F7C82}" dt="2021-02-19T23:40:21.262" v="735" actId="1076"/>
          <ac:spMkLst>
            <pc:docMk/>
            <pc:sldMk cId="435606726" sldId="309"/>
            <ac:spMk id="9" creationId="{B2D0AD9D-C0BC-42A5-ADB1-E746972D9222}"/>
          </ac:spMkLst>
        </pc:spChg>
      </pc:sldChg>
      <pc:sldChg chg="addSp modSp add mod">
        <pc:chgData name="Cristian Chilipirea" userId="34ab170da5908fc4" providerId="LiveId" clId="{0FFB66B4-E02E-44EE-948B-96F2728F7C82}" dt="2021-02-19T23:40:40.123" v="741" actId="20577"/>
        <pc:sldMkLst>
          <pc:docMk/>
          <pc:sldMk cId="3226318212" sldId="310"/>
        </pc:sldMkLst>
        <pc:spChg chg="mod">
          <ac:chgData name="Cristian Chilipirea" userId="34ab170da5908fc4" providerId="LiveId" clId="{0FFB66B4-E02E-44EE-948B-96F2728F7C82}" dt="2021-02-19T23:40:40.123" v="741" actId="20577"/>
          <ac:spMkLst>
            <pc:docMk/>
            <pc:sldMk cId="3226318212" sldId="310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33.648" v="738" actId="1076"/>
          <ac:spMkLst>
            <pc:docMk/>
            <pc:sldMk cId="3226318212" sldId="310"/>
            <ac:spMk id="10" creationId="{75E7CF04-647E-4028-BF62-09E212FB7866}"/>
          </ac:spMkLst>
        </pc:spChg>
      </pc:sldChg>
      <pc:sldChg chg="addSp modSp add mod">
        <pc:chgData name="Cristian Chilipirea" userId="34ab170da5908fc4" providerId="LiveId" clId="{0FFB66B4-E02E-44EE-948B-96F2728F7C82}" dt="2021-02-19T23:41:05.508" v="745" actId="20577"/>
        <pc:sldMkLst>
          <pc:docMk/>
          <pc:sldMk cId="4026177920" sldId="311"/>
        </pc:sldMkLst>
        <pc:spChg chg="mod">
          <ac:chgData name="Cristian Chilipirea" userId="34ab170da5908fc4" providerId="LiveId" clId="{0FFB66B4-E02E-44EE-948B-96F2728F7C82}" dt="2021-02-19T23:41:05.508" v="745" actId="20577"/>
          <ac:spMkLst>
            <pc:docMk/>
            <pc:sldMk cId="4026177920" sldId="311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0:56.957" v="744" actId="1076"/>
          <ac:spMkLst>
            <pc:docMk/>
            <pc:sldMk cId="4026177920" sldId="311"/>
            <ac:spMk id="11" creationId="{0F7F4ECC-8D5E-4AAC-AF43-C4A7933F7C47}"/>
          </ac:spMkLst>
        </pc:spChg>
      </pc:sldChg>
      <pc:sldChg chg="addSp modSp add mod">
        <pc:chgData name="Cristian Chilipirea" userId="34ab170da5908fc4" providerId="LiveId" clId="{0FFB66B4-E02E-44EE-948B-96F2728F7C82}" dt="2021-02-19T23:41:35.880" v="749" actId="20577"/>
        <pc:sldMkLst>
          <pc:docMk/>
          <pc:sldMk cId="2909063300" sldId="312"/>
        </pc:sldMkLst>
        <pc:spChg chg="mod">
          <ac:chgData name="Cristian Chilipirea" userId="34ab170da5908fc4" providerId="LiveId" clId="{0FFB66B4-E02E-44EE-948B-96F2728F7C82}" dt="2021-02-19T23:41:35.880" v="749" actId="20577"/>
          <ac:spMkLst>
            <pc:docMk/>
            <pc:sldMk cId="2909063300" sldId="312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32.207" v="748" actId="1076"/>
          <ac:spMkLst>
            <pc:docMk/>
            <pc:sldMk cId="2909063300" sldId="312"/>
            <ac:spMk id="12" creationId="{14513D44-B874-45B2-9192-E0C971D70D9B}"/>
          </ac:spMkLst>
        </pc:spChg>
      </pc:sldChg>
      <pc:sldChg chg="addSp modSp add mod">
        <pc:chgData name="Cristian Chilipirea" userId="34ab170da5908fc4" providerId="LiveId" clId="{0FFB66B4-E02E-44EE-948B-96F2728F7C82}" dt="2021-02-19T23:41:57.929" v="754" actId="20577"/>
        <pc:sldMkLst>
          <pc:docMk/>
          <pc:sldMk cId="2694556130" sldId="313"/>
        </pc:sldMkLst>
        <pc:spChg chg="mod">
          <ac:chgData name="Cristian Chilipirea" userId="34ab170da5908fc4" providerId="LiveId" clId="{0FFB66B4-E02E-44EE-948B-96F2728F7C82}" dt="2021-02-19T23:41:57.929" v="754" actId="20577"/>
          <ac:spMkLst>
            <pc:docMk/>
            <pc:sldMk cId="2694556130" sldId="313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1:54.803" v="753" actId="1076"/>
          <ac:spMkLst>
            <pc:docMk/>
            <pc:sldMk cId="2694556130" sldId="313"/>
            <ac:spMk id="13" creationId="{12FEAF8F-65FE-41BB-A280-6812101C27BE}"/>
          </ac:spMkLst>
        </pc:spChg>
      </pc:sldChg>
      <pc:sldChg chg="addSp delSp modSp add mod">
        <pc:chgData name="Cristian Chilipirea" userId="34ab170da5908fc4" providerId="LiveId" clId="{0FFB66B4-E02E-44EE-948B-96F2728F7C82}" dt="2021-02-19T23:42:40.149" v="764" actId="6549"/>
        <pc:sldMkLst>
          <pc:docMk/>
          <pc:sldMk cId="1561489302" sldId="314"/>
        </pc:sldMkLst>
        <pc:spChg chg="mod">
          <ac:chgData name="Cristian Chilipirea" userId="34ab170da5908fc4" providerId="LiveId" clId="{0FFB66B4-E02E-44EE-948B-96F2728F7C82}" dt="2021-02-19T23:42:40.149" v="764" actId="6549"/>
          <ac:spMkLst>
            <pc:docMk/>
            <pc:sldMk cId="1561489302" sldId="314"/>
            <ac:spMk id="8" creationId="{2B3EF3C6-9290-4FF0-A71D-F7F3706A7882}"/>
          </ac:spMkLst>
        </pc:spChg>
        <pc:spChg chg="del">
          <ac:chgData name="Cristian Chilipirea" userId="34ab170da5908fc4" providerId="LiveId" clId="{0FFB66B4-E02E-44EE-948B-96F2728F7C82}" dt="2021-02-19T23:42:36.227" v="763" actId="478"/>
          <ac:spMkLst>
            <pc:docMk/>
            <pc:sldMk cId="1561489302" sldId="314"/>
            <ac:spMk id="9" creationId="{B2D0AD9D-C0BC-42A5-ADB1-E746972D9222}"/>
          </ac:spMkLst>
        </pc:spChg>
        <pc:spChg chg="add mod">
          <ac:chgData name="Cristian Chilipirea" userId="34ab170da5908fc4" providerId="LiveId" clId="{0FFB66B4-E02E-44EE-948B-96F2728F7C82}" dt="2021-02-19T23:42:26.799" v="759" actId="1076"/>
          <ac:spMkLst>
            <pc:docMk/>
            <pc:sldMk cId="1561489302" sldId="314"/>
            <ac:spMk id="14" creationId="{38BE9C8A-09B1-486D-ADEB-945971259709}"/>
          </ac:spMkLst>
        </pc:spChg>
      </pc:sldChg>
      <pc:sldChg chg="addSp delSp modSp add mod">
        <pc:chgData name="Cristian Chilipirea" userId="34ab170da5908fc4" providerId="LiveId" clId="{0FFB66B4-E02E-44EE-948B-96F2728F7C82}" dt="2021-02-19T23:43:24.864" v="777" actId="20577"/>
        <pc:sldMkLst>
          <pc:docMk/>
          <pc:sldMk cId="1968087461" sldId="315"/>
        </pc:sldMkLst>
        <pc:spChg chg="mod">
          <ac:chgData name="Cristian Chilipirea" userId="34ab170da5908fc4" providerId="LiveId" clId="{0FFB66B4-E02E-44EE-948B-96F2728F7C82}" dt="2021-02-19T23:42:55.134" v="767" actId="20577"/>
          <ac:spMkLst>
            <pc:docMk/>
            <pc:sldMk cId="1968087461" sldId="315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2:59.308" v="769" actId="20577"/>
          <ac:spMkLst>
            <pc:docMk/>
            <pc:sldMk cId="1968087461" sldId="315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03.412" v="771" actId="20577"/>
          <ac:spMkLst>
            <pc:docMk/>
            <pc:sldMk cId="1968087461" sldId="315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3:06.451" v="773" actId="20577"/>
          <ac:spMkLst>
            <pc:docMk/>
            <pc:sldMk cId="1968087461" sldId="315"/>
            <ac:spMk id="13" creationId="{12FEAF8F-65FE-41BB-A280-6812101C27BE}"/>
          </ac:spMkLst>
        </pc:spChg>
        <pc:spChg chg="del">
          <ac:chgData name="Cristian Chilipirea" userId="34ab170da5908fc4" providerId="LiveId" clId="{0FFB66B4-E02E-44EE-948B-96F2728F7C82}" dt="2021-02-19T23:43:11.163" v="774" actId="478"/>
          <ac:spMkLst>
            <pc:docMk/>
            <pc:sldMk cId="1968087461" sldId="315"/>
            <ac:spMk id="14" creationId="{38BE9C8A-09B1-486D-ADEB-945971259709}"/>
          </ac:spMkLst>
        </pc:spChg>
        <pc:spChg chg="add mod">
          <ac:chgData name="Cristian Chilipirea" userId="34ab170da5908fc4" providerId="LiveId" clId="{0FFB66B4-E02E-44EE-948B-96F2728F7C82}" dt="2021-02-19T23:43:24.864" v="777" actId="20577"/>
          <ac:spMkLst>
            <pc:docMk/>
            <pc:sldMk cId="1968087461" sldId="315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3:56.752" v="783" actId="478"/>
        <pc:sldMkLst>
          <pc:docMk/>
          <pc:sldMk cId="3329611807" sldId="316"/>
        </pc:sldMkLst>
        <pc:spChg chg="mod">
          <ac:chgData name="Cristian Chilipirea" userId="34ab170da5908fc4" providerId="LiveId" clId="{0FFB66B4-E02E-44EE-948B-96F2728F7C82}" dt="2021-02-19T23:43:51.416" v="780" actId="20577"/>
          <ac:spMkLst>
            <pc:docMk/>
            <pc:sldMk cId="3329611807" sldId="316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3:53.623" v="781" actId="20577"/>
          <ac:spMkLst>
            <pc:docMk/>
            <pc:sldMk cId="3329611807" sldId="316"/>
            <ac:spMk id="11" creationId="{0F7F4ECC-8D5E-4AAC-AF43-C4A7933F7C47}"/>
          </ac:spMkLst>
        </pc:spChg>
        <pc:spChg chg="mod">
          <ac:chgData name="Cristian Chilipirea" userId="34ab170da5908fc4" providerId="LiveId" clId="{0FFB66B4-E02E-44EE-948B-96F2728F7C82}" dt="2021-02-19T23:43:54.996" v="782" actId="20577"/>
          <ac:spMkLst>
            <pc:docMk/>
            <pc:sldMk cId="3329611807" sldId="316"/>
            <ac:spMk id="12" creationId="{14513D44-B874-45B2-9192-E0C971D70D9B}"/>
          </ac:spMkLst>
        </pc:spChg>
        <pc:spChg chg="del">
          <ac:chgData name="Cristian Chilipirea" userId="34ab170da5908fc4" providerId="LiveId" clId="{0FFB66B4-E02E-44EE-948B-96F2728F7C82}" dt="2021-02-19T23:43:56.752" v="783" actId="478"/>
          <ac:spMkLst>
            <pc:docMk/>
            <pc:sldMk cId="3329611807" sldId="316"/>
            <ac:spMk id="13" creationId="{12FEAF8F-65FE-41BB-A280-6812101C27BE}"/>
          </ac:spMkLst>
        </pc:spChg>
        <pc:spChg chg="mod">
          <ac:chgData name="Cristian Chilipirea" userId="34ab170da5908fc4" providerId="LiveId" clId="{0FFB66B4-E02E-44EE-948B-96F2728F7C82}" dt="2021-02-19T23:43:43.765" v="779" actId="20577"/>
          <ac:spMkLst>
            <pc:docMk/>
            <pc:sldMk cId="3329611807" sldId="316"/>
            <ac:spMk id="15" creationId="{E41B1FFF-ACEF-4A07-830F-AA60EF69D409}"/>
          </ac:spMkLst>
        </pc:spChg>
      </pc:sldChg>
      <pc:sldChg chg="delSp modSp add mod">
        <pc:chgData name="Cristian Chilipirea" userId="34ab170da5908fc4" providerId="LiveId" clId="{0FFB66B4-E02E-44EE-948B-96F2728F7C82}" dt="2021-02-19T23:44:22.157" v="789" actId="478"/>
        <pc:sldMkLst>
          <pc:docMk/>
          <pc:sldMk cId="3568295156" sldId="317"/>
        </pc:sldMkLst>
        <pc:spChg chg="del">
          <ac:chgData name="Cristian Chilipirea" userId="34ab170da5908fc4" providerId="LiveId" clId="{0FFB66B4-E02E-44EE-948B-96F2728F7C82}" dt="2021-02-19T23:44:22.157" v="789" actId="478"/>
          <ac:spMkLst>
            <pc:docMk/>
            <pc:sldMk cId="3568295156" sldId="317"/>
            <ac:spMk id="8" creationId="{2B3EF3C6-9290-4FF0-A71D-F7F3706A7882}"/>
          </ac:spMkLst>
        </pc:spChg>
        <pc:spChg chg="mod">
          <ac:chgData name="Cristian Chilipirea" userId="34ab170da5908fc4" providerId="LiveId" clId="{0FFB66B4-E02E-44EE-948B-96F2728F7C82}" dt="2021-02-19T23:44:16.658" v="786" actId="20577"/>
          <ac:spMkLst>
            <pc:docMk/>
            <pc:sldMk cId="3568295156" sldId="317"/>
            <ac:spMk id="10" creationId="{75E7CF04-647E-4028-BF62-09E212FB7866}"/>
          </ac:spMkLst>
        </pc:spChg>
        <pc:spChg chg="mod">
          <ac:chgData name="Cristian Chilipirea" userId="34ab170da5908fc4" providerId="LiveId" clId="{0FFB66B4-E02E-44EE-948B-96F2728F7C82}" dt="2021-02-19T23:44:18.031" v="787" actId="20577"/>
          <ac:spMkLst>
            <pc:docMk/>
            <pc:sldMk cId="3568295156" sldId="317"/>
            <ac:spMk id="11" creationId="{0F7F4ECC-8D5E-4AAC-AF43-C4A7933F7C47}"/>
          </ac:spMkLst>
        </pc:spChg>
        <pc:spChg chg="del">
          <ac:chgData name="Cristian Chilipirea" userId="34ab170da5908fc4" providerId="LiveId" clId="{0FFB66B4-E02E-44EE-948B-96F2728F7C82}" dt="2021-02-19T23:44:19.995" v="788" actId="478"/>
          <ac:spMkLst>
            <pc:docMk/>
            <pc:sldMk cId="3568295156" sldId="317"/>
            <ac:spMk id="12" creationId="{14513D44-B874-45B2-9192-E0C971D70D9B}"/>
          </ac:spMkLst>
        </pc:spChg>
        <pc:spChg chg="mod">
          <ac:chgData name="Cristian Chilipirea" userId="34ab170da5908fc4" providerId="LiveId" clId="{0FFB66B4-E02E-44EE-948B-96F2728F7C82}" dt="2021-02-19T23:44:14.004" v="785" actId="20577"/>
          <ac:spMkLst>
            <pc:docMk/>
            <pc:sldMk cId="3568295156" sldId="317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5:02.642" v="793" actId="20577"/>
        <pc:sldMkLst>
          <pc:docMk/>
          <pc:sldMk cId="4125431535" sldId="318"/>
        </pc:sldMkLst>
        <pc:spChg chg="add mod">
          <ac:chgData name="Cristian Chilipirea" userId="34ab170da5908fc4" providerId="LiveId" clId="{0FFB66B4-E02E-44EE-948B-96F2728F7C82}" dt="2021-02-19T23:44:59.701" v="792"/>
          <ac:spMkLst>
            <pc:docMk/>
            <pc:sldMk cId="4125431535" sldId="318"/>
            <ac:spMk id="12" creationId="{FF7B522E-0E95-421C-9EB0-7BEB53C59435}"/>
          </ac:spMkLst>
        </pc:spChg>
        <pc:spChg chg="add mod">
          <ac:chgData name="Cristian Chilipirea" userId="34ab170da5908fc4" providerId="LiveId" clId="{0FFB66B4-E02E-44EE-948B-96F2728F7C82}" dt="2021-02-19T23:45:02.642" v="793" actId="20577"/>
          <ac:spMkLst>
            <pc:docMk/>
            <pc:sldMk cId="4125431535" sldId="318"/>
            <ac:spMk id="13" creationId="{49D3583A-1039-4312-BBF4-A4B794529147}"/>
          </ac:spMkLst>
        </pc:spChg>
        <pc:spChg chg="del">
          <ac:chgData name="Cristian Chilipirea" userId="34ab170da5908fc4" providerId="LiveId" clId="{0FFB66B4-E02E-44EE-948B-96F2728F7C82}" dt="2021-02-19T23:44:59.152" v="791" actId="478"/>
          <ac:spMkLst>
            <pc:docMk/>
            <pc:sldMk cId="4125431535" sldId="318"/>
            <ac:spMk id="15" creationId="{E41B1FFF-ACEF-4A07-830F-AA60EF69D409}"/>
          </ac:spMkLst>
        </pc:spChg>
      </pc:sldChg>
      <pc:sldChg chg="addSp delSp modSp add mod">
        <pc:chgData name="Cristian Chilipirea" userId="34ab170da5908fc4" providerId="LiveId" clId="{0FFB66B4-E02E-44EE-948B-96F2728F7C82}" dt="2021-02-19T23:46:00.851" v="797" actId="478"/>
        <pc:sldMkLst>
          <pc:docMk/>
          <pc:sldMk cId="1157086535" sldId="319"/>
        </pc:sldMkLst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2" creationId="{FF7B522E-0E95-421C-9EB0-7BEB53C59435}"/>
          </ac:spMkLst>
        </pc:spChg>
        <pc:spChg chg="del">
          <ac:chgData name="Cristian Chilipirea" userId="34ab170da5908fc4" providerId="LiveId" clId="{0FFB66B4-E02E-44EE-948B-96F2728F7C82}" dt="2021-02-19T23:46:00.851" v="797" actId="478"/>
          <ac:spMkLst>
            <pc:docMk/>
            <pc:sldMk cId="1157086535" sldId="319"/>
            <ac:spMk id="13" creationId="{49D3583A-1039-4312-BBF4-A4B794529147}"/>
          </ac:spMkLst>
        </pc:spChg>
        <pc:spChg chg="add mod">
          <ac:chgData name="Cristian Chilipirea" userId="34ab170da5908fc4" providerId="LiveId" clId="{0FFB66B4-E02E-44EE-948B-96F2728F7C82}" dt="2021-02-19T23:45:58.219" v="796" actId="1076"/>
          <ac:spMkLst>
            <pc:docMk/>
            <pc:sldMk cId="1157086535" sldId="319"/>
            <ac:spMk id="14" creationId="{C5F7EAB9-5C11-4486-8606-426E5A92F7A5}"/>
          </ac:spMkLst>
        </pc:spChg>
      </pc:sldChg>
      <pc:sldChg chg="modSp new mod">
        <pc:chgData name="Cristian Chilipirea" userId="34ab170da5908fc4" providerId="LiveId" clId="{0FFB66B4-E02E-44EE-948B-96F2728F7C82}" dt="2021-02-19T23:46:23.244" v="802" actId="14100"/>
        <pc:sldMkLst>
          <pc:docMk/>
          <pc:sldMk cId="1982629488" sldId="320"/>
        </pc:sldMkLst>
        <pc:spChg chg="mod">
          <ac:chgData name="Cristian Chilipirea" userId="34ab170da5908fc4" providerId="LiveId" clId="{0FFB66B4-E02E-44EE-948B-96F2728F7C82}" dt="2021-02-19T23:46:14.823" v="799"/>
          <ac:spMkLst>
            <pc:docMk/>
            <pc:sldMk cId="1982629488" sldId="320"/>
            <ac:spMk id="3" creationId="{77CC85E5-1D28-4DA3-957F-8D00B322334E}"/>
          </ac:spMkLst>
        </pc:spChg>
        <pc:spChg chg="mod">
          <ac:chgData name="Cristian Chilipirea" userId="34ab170da5908fc4" providerId="LiveId" clId="{0FFB66B4-E02E-44EE-948B-96F2728F7C82}" dt="2021-02-19T23:46:23.244" v="802" actId="14100"/>
          <ac:spMkLst>
            <pc:docMk/>
            <pc:sldMk cId="1982629488" sldId="320"/>
            <ac:spMk id="4" creationId="{BE3164C8-8A84-4770-BE5C-9D0E64871D0B}"/>
          </ac:spMkLst>
        </pc:spChg>
      </pc:sldChg>
      <pc:sldChg chg="addSp delSp modSp new mod ord">
        <pc:chgData name="Cristian Chilipirea" userId="34ab170da5908fc4" providerId="LiveId" clId="{0FFB66B4-E02E-44EE-948B-96F2728F7C82}" dt="2021-02-24T07:31:50.337" v="1291"/>
        <pc:sldMkLst>
          <pc:docMk/>
          <pc:sldMk cId="1878821302" sldId="321"/>
        </pc:sldMkLst>
        <pc:spChg chg="mod">
          <ac:chgData name="Cristian Chilipirea" userId="34ab170da5908fc4" providerId="LiveId" clId="{0FFB66B4-E02E-44EE-948B-96F2728F7C82}" dt="2021-02-23T11:49:46.552" v="835" actId="790"/>
          <ac:spMkLst>
            <pc:docMk/>
            <pc:sldMk cId="1878821302" sldId="321"/>
            <ac:spMk id="3" creationId="{2C02F137-821D-4446-A093-C48124F56F6E}"/>
          </ac:spMkLst>
        </pc:spChg>
        <pc:spChg chg="del">
          <ac:chgData name="Cristian Chilipirea" userId="34ab170da5908fc4" providerId="LiveId" clId="{0FFB66B4-E02E-44EE-948B-96F2728F7C82}" dt="2021-02-23T11:49:17.582" v="827" actId="478"/>
          <ac:spMkLst>
            <pc:docMk/>
            <pc:sldMk cId="1878821302" sldId="321"/>
            <ac:spMk id="4" creationId="{59F6CC44-D6AB-48E7-B6A7-A748EFD6FE2F}"/>
          </ac:spMkLst>
        </pc:spChg>
        <pc:spChg chg="add mod">
          <ac:chgData name="Cristian Chilipirea" userId="34ab170da5908fc4" providerId="LiveId" clId="{0FFB66B4-E02E-44EE-948B-96F2728F7C82}" dt="2021-02-23T23:05:10.358" v="853" actId="1076"/>
          <ac:spMkLst>
            <pc:docMk/>
            <pc:sldMk cId="1878821302" sldId="321"/>
            <ac:spMk id="7" creationId="{9141DDAF-571E-4FC7-8BE8-2D6B9E203ACE}"/>
          </ac:spMkLst>
        </pc:spChg>
        <pc:picChg chg="add mod">
          <ac:chgData name="Cristian Chilipirea" userId="34ab170da5908fc4" providerId="LiveId" clId="{0FFB66B4-E02E-44EE-948B-96F2728F7C82}" dt="2021-02-23T11:49:35.862" v="834" actId="1076"/>
          <ac:picMkLst>
            <pc:docMk/>
            <pc:sldMk cId="1878821302" sldId="321"/>
            <ac:picMk id="6" creationId="{BDF6DB90-F188-4DB1-8040-4A9C59BC5177}"/>
          </ac:picMkLst>
        </pc:picChg>
      </pc:sldChg>
      <pc:sldChg chg="addSp delSp modSp new mod">
        <pc:chgData name="Cristian Chilipirea" userId="34ab170da5908fc4" providerId="LiveId" clId="{0FFB66B4-E02E-44EE-948B-96F2728F7C82}" dt="2021-02-23T23:30:01.423" v="1264" actId="1076"/>
        <pc:sldMkLst>
          <pc:docMk/>
          <pc:sldMk cId="912544339" sldId="322"/>
        </pc:sldMkLst>
        <pc:spChg chg="mod">
          <ac:chgData name="Cristian Chilipirea" userId="34ab170da5908fc4" providerId="LiveId" clId="{0FFB66B4-E02E-44EE-948B-96F2728F7C82}" dt="2021-02-23T23:07:28.343" v="918" actId="20577"/>
          <ac:spMkLst>
            <pc:docMk/>
            <pc:sldMk cId="912544339" sldId="322"/>
            <ac:spMk id="3" creationId="{5BC8CCAA-B4E6-40C0-B6B6-2F3EF9BBBD20}"/>
          </ac:spMkLst>
        </pc:spChg>
        <pc:spChg chg="del">
          <ac:chgData name="Cristian Chilipirea" userId="34ab170da5908fc4" providerId="LiveId" clId="{0FFB66B4-E02E-44EE-948B-96F2728F7C82}" dt="2021-02-23T23:07:37.863" v="919" actId="478"/>
          <ac:spMkLst>
            <pc:docMk/>
            <pc:sldMk cId="912544339" sldId="322"/>
            <ac:spMk id="4" creationId="{AE8719B5-E228-4BC0-AC92-C19ED75E51FB}"/>
          </ac:spMkLst>
        </pc:spChg>
        <pc:spChg chg="add mod">
          <ac:chgData name="Cristian Chilipirea" userId="34ab170da5908fc4" providerId="LiveId" clId="{0FFB66B4-E02E-44EE-948B-96F2728F7C82}" dt="2021-02-23T23:23:11.661" v="1141" actId="1076"/>
          <ac:spMkLst>
            <pc:docMk/>
            <pc:sldMk cId="912544339" sldId="322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30:01.423" v="1264" actId="1076"/>
          <ac:picMkLst>
            <pc:docMk/>
            <pc:sldMk cId="912544339" sldId="322"/>
            <ac:picMk id="5" creationId="{014612E2-7C36-4583-B069-FAB84EB5E166}"/>
          </ac:picMkLst>
        </pc:picChg>
        <pc:picChg chg="add del mod">
          <ac:chgData name="Cristian Chilipirea" userId="34ab170da5908fc4" providerId="LiveId" clId="{0FFB66B4-E02E-44EE-948B-96F2728F7C82}" dt="2021-02-23T23:07:50.779" v="924" actId="478"/>
          <ac:picMkLst>
            <pc:docMk/>
            <pc:sldMk cId="912544339" sldId="322"/>
            <ac:picMk id="6" creationId="{882200F0-0432-4B26-AE86-7AF8E793EA03}"/>
          </ac:picMkLst>
        </pc:picChg>
        <pc:picChg chg="add del mod">
          <ac:chgData name="Cristian Chilipirea" userId="34ab170da5908fc4" providerId="LiveId" clId="{0FFB66B4-E02E-44EE-948B-96F2728F7C82}" dt="2021-02-23T23:29:32.773" v="1251" actId="478"/>
          <ac:picMkLst>
            <pc:docMk/>
            <pc:sldMk cId="912544339" sldId="322"/>
            <ac:picMk id="8" creationId="{9B3F5CEF-12C0-4BAC-81A8-D9002FCDB128}"/>
          </ac:picMkLst>
        </pc:picChg>
        <pc:picChg chg="add mod">
          <ac:chgData name="Cristian Chilipirea" userId="34ab170da5908fc4" providerId="LiveId" clId="{0FFB66B4-E02E-44EE-948B-96F2728F7C82}" dt="2021-02-23T23:10:54.769" v="1048" actId="14100"/>
          <ac:picMkLst>
            <pc:docMk/>
            <pc:sldMk cId="912544339" sldId="322"/>
            <ac:picMk id="10" creationId="{51BA23DE-644A-4993-AA38-BEC6D17ED729}"/>
          </ac:picMkLst>
        </pc:picChg>
        <pc:picChg chg="add mod">
          <ac:chgData name="Cristian Chilipirea" userId="34ab170da5908fc4" providerId="LiveId" clId="{0FFB66B4-E02E-44EE-948B-96F2728F7C82}" dt="2021-02-23T23:23:15.191" v="1142" actId="1076"/>
          <ac:picMkLst>
            <pc:docMk/>
            <pc:sldMk cId="912544339" sldId="322"/>
            <ac:picMk id="13" creationId="{00098CA7-703D-4EAC-AAC9-28DBF92BC0D1}"/>
          </ac:picMkLst>
        </pc:picChg>
        <pc:picChg chg="add mod">
          <ac:chgData name="Cristian Chilipirea" userId="34ab170da5908fc4" providerId="LiveId" clId="{0FFB66B4-E02E-44EE-948B-96F2728F7C82}" dt="2021-02-23T23:10:50.233" v="1047" actId="1076"/>
          <ac:picMkLst>
            <pc:docMk/>
            <pc:sldMk cId="912544339" sldId="322"/>
            <ac:picMk id="14" creationId="{257F0764-5F96-4E0B-8698-53AE546091C9}"/>
          </ac:picMkLst>
        </pc:picChg>
      </pc:sldChg>
      <pc:sldChg chg="new">
        <pc:chgData name="Cristian Chilipirea" userId="34ab170da5908fc4" providerId="LiveId" clId="{0FFB66B4-E02E-44EE-948B-96F2728F7C82}" dt="2021-02-23T23:09:07.894" v="939" actId="680"/>
        <pc:sldMkLst>
          <pc:docMk/>
          <pc:sldMk cId="1099054805" sldId="323"/>
        </pc:sldMkLst>
      </pc:sldChg>
      <pc:sldChg chg="addSp delSp modSp add mod">
        <pc:chgData name="Cristian Chilipirea" userId="34ab170da5908fc4" providerId="LiveId" clId="{0FFB66B4-E02E-44EE-948B-96F2728F7C82}" dt="2021-02-23T23:29:48.115" v="1258" actId="1076"/>
        <pc:sldMkLst>
          <pc:docMk/>
          <pc:sldMk cId="3369503131" sldId="324"/>
        </pc:sldMkLst>
        <pc:spChg chg="add mod">
          <ac:chgData name="Cristian Chilipirea" userId="34ab170da5908fc4" providerId="LiveId" clId="{0FFB66B4-E02E-44EE-948B-96F2728F7C82}" dt="2021-02-23T23:25:04.913" v="1242" actId="20577"/>
          <ac:spMkLst>
            <pc:docMk/>
            <pc:sldMk cId="3369503131" sldId="324"/>
            <ac:spMk id="5" creationId="{0C373F34-1C82-43AE-A613-555543549D1A}"/>
          </ac:spMkLst>
        </pc:spChg>
        <pc:spChg chg="del">
          <ac:chgData name="Cristian Chilipirea" userId="34ab170da5908fc4" providerId="LiveId" clId="{0FFB66B4-E02E-44EE-948B-96F2728F7C82}" dt="2021-02-23T23:23:38.925" v="1144" actId="478"/>
          <ac:spMkLst>
            <pc:docMk/>
            <pc:sldMk cId="3369503131" sldId="324"/>
            <ac:spMk id="11" creationId="{E611782D-CAC9-4752-9215-29B4FB5D704F}"/>
          </ac:spMkLst>
        </pc:spChg>
        <pc:picChg chg="add mod">
          <ac:chgData name="Cristian Chilipirea" userId="34ab170da5908fc4" providerId="LiveId" clId="{0FFB66B4-E02E-44EE-948B-96F2728F7C82}" dt="2021-02-23T23:29:48.115" v="1258" actId="1076"/>
          <ac:picMkLst>
            <pc:docMk/>
            <pc:sldMk cId="3369503131" sldId="324"/>
            <ac:picMk id="6" creationId="{CE24E184-D401-4D4A-B72D-FC882B164FDB}"/>
          </ac:picMkLst>
        </pc:picChg>
        <pc:picChg chg="add mod">
          <ac:chgData name="Cristian Chilipirea" userId="34ab170da5908fc4" providerId="LiveId" clId="{0FFB66B4-E02E-44EE-948B-96F2728F7C82}" dt="2021-02-23T23:26:03.317" v="1250" actId="1076"/>
          <ac:picMkLst>
            <pc:docMk/>
            <pc:sldMk cId="3369503131" sldId="324"/>
            <ac:picMk id="7" creationId="{201D2ABF-9BC7-4670-B130-4C365869F221}"/>
          </ac:picMkLst>
        </pc:picChg>
        <pc:picChg chg="del">
          <ac:chgData name="Cristian Chilipirea" userId="34ab170da5908fc4" providerId="LiveId" clId="{0FFB66B4-E02E-44EE-948B-96F2728F7C82}" dt="2021-02-23T23:29:33.986" v="1252" actId="478"/>
          <ac:picMkLst>
            <pc:docMk/>
            <pc:sldMk cId="3369503131" sldId="324"/>
            <ac:picMk id="8" creationId="{9B3F5CEF-12C0-4BAC-81A8-D9002FCDB128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0" creationId="{51BA23DE-644A-4993-AA38-BEC6D17ED729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3" creationId="{00098CA7-703D-4EAC-AAC9-28DBF92BC0D1}"/>
          </ac:picMkLst>
        </pc:picChg>
        <pc:picChg chg="del">
          <ac:chgData name="Cristian Chilipirea" userId="34ab170da5908fc4" providerId="LiveId" clId="{0FFB66B4-E02E-44EE-948B-96F2728F7C82}" dt="2021-02-23T23:23:41.318" v="1145" actId="478"/>
          <ac:picMkLst>
            <pc:docMk/>
            <pc:sldMk cId="3369503131" sldId="324"/>
            <ac:picMk id="14" creationId="{257F0764-5F96-4E0B-8698-53AE546091C9}"/>
          </ac:picMkLst>
        </pc:picChg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78137936" sldId="7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960679834" sldId="7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03284157" sldId="77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07840104" sldId="7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135805563" sldId="77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64267910" sldId="77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90135503" sldId="77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222466" sldId="77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79953388" sldId="77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42499470" sldId="77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80361878" sldId="77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23119733" sldId="77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0027484" sldId="78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41916615" sldId="78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46373737" sldId="78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05224874" sldId="78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7098334" sldId="78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81334357" sldId="78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74756703" sldId="78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92462988" sldId="78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95820930" sldId="78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7982092" sldId="78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37599258" sldId="79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35238227" sldId="79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28920771" sldId="79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5774033" sldId="79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87877168" sldId="79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5903512" sldId="79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35698009" sldId="79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36580443" sldId="79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90679308" sldId="79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42302482" sldId="79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1045716" sldId="80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88350613" sldId="80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662470063" sldId="80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72136118" sldId="80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61779038" sldId="80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24280904" sldId="80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51" sldId="80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83760053" sldId="80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0297417" sldId="80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693385699" sldId="80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02811827" sldId="81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26031532" sldId="81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42683360" sldId="81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67396127" sldId="81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585101436" sldId="81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110503794" sldId="81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63467537" sldId="81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01829197" sldId="81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59062108" sldId="81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28697574" sldId="81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10552258" sldId="82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0123499" sldId="82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201233731" sldId="82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4671910" sldId="82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01261231" sldId="82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76950460" sldId="82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265492478" sldId="82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36761025" sldId="82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121839734" sldId="82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22030280" sldId="82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50590700" sldId="83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885675428" sldId="83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90409566" sldId="83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80365323" sldId="83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94431424" sldId="83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08539048" sldId="83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69740056" sldId="83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99529361" sldId="83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84875582" sldId="83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083498313" sldId="83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957261024" sldId="84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494277124" sldId="84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70666484" sldId="84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15602645" sldId="84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69169806" sldId="84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492028" sldId="84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908496365" sldId="84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61936223" sldId="84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99593934" sldId="84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4043449304" sldId="84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47269556" sldId="85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59586942" sldId="85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659756133" sldId="85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794698390" sldId="85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823630321" sldId="85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583995515" sldId="85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18887584" sldId="85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854222012" sldId="85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737088761" sldId="85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713319307" sldId="860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860613395" sldId="86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90668127" sldId="862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473325822" sldId="863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774635008" sldId="864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306559233" sldId="865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303853" sldId="866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638341229" sldId="867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1223175715" sldId="868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2344647383" sldId="869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396897197" sldId="871"/>
        </pc:sldMkLst>
      </pc:sldChg>
      <pc:sldChg chg="del">
        <pc:chgData name="Cristian Chilipirea" userId="34ab170da5908fc4" providerId="LiveId" clId="{0FFB66B4-E02E-44EE-948B-96F2728F7C82}" dt="2021-02-19T23:05:09.489" v="77" actId="47"/>
        <pc:sldMkLst>
          <pc:docMk/>
          <pc:sldMk cId="3236984408" sldId="872"/>
        </pc:sldMkLst>
      </pc:sldChg>
    </pc:docChg>
  </pc:docChgLst>
  <pc:docChgLst>
    <pc:chgData name="Cristian Chilipirea" userId="34ab170da5908fc4" providerId="LiveId" clId="{0ED64E07-2634-498E-842E-78F31B8D5668}"/>
    <pc:docChg chg="undo redo custSel addSld delSld modSld modMainMaster">
      <pc:chgData name="Cristian Chilipirea" userId="34ab170da5908fc4" providerId="LiveId" clId="{0ED64E07-2634-498E-842E-78F31B8D5668}" dt="2021-02-16T23:01:20.178" v="3072" actId="1076"/>
      <pc:docMkLst>
        <pc:docMk/>
      </pc:docMkLst>
      <pc:sldChg chg="modSp new mod">
        <pc:chgData name="Cristian Chilipirea" userId="34ab170da5908fc4" providerId="LiveId" clId="{0ED64E07-2634-498E-842E-78F31B8D5668}" dt="2021-02-15T13:10:10.005" v="386" actId="14100"/>
        <pc:sldMkLst>
          <pc:docMk/>
          <pc:sldMk cId="736295071" sldId="256"/>
        </pc:sldMkLst>
        <pc:spChg chg="mod">
          <ac:chgData name="Cristian Chilipirea" userId="34ab170da5908fc4" providerId="LiveId" clId="{0ED64E07-2634-498E-842E-78F31B8D5668}" dt="2021-02-15T13:10:10.005" v="386" actId="14100"/>
          <ac:spMkLst>
            <pc:docMk/>
            <pc:sldMk cId="736295071" sldId="256"/>
            <ac:spMk id="2" creationId="{634735D9-A889-4FA8-A44B-37C1CAEF2774}"/>
          </ac:spMkLst>
        </pc:spChg>
        <pc:spChg chg="mod">
          <ac:chgData name="Cristian Chilipirea" userId="34ab170da5908fc4" providerId="LiveId" clId="{0ED64E07-2634-498E-842E-78F31B8D5668}" dt="2021-02-15T12:05:17.929" v="172" actId="790"/>
          <ac:spMkLst>
            <pc:docMk/>
            <pc:sldMk cId="736295071" sldId="256"/>
            <ac:spMk id="3" creationId="{8E9020FF-2466-4947-8EC7-370823BEC02B}"/>
          </ac:spMkLst>
        </pc:spChg>
      </pc:sldChg>
      <pc:sldChg chg="modSp new del mod">
        <pc:chgData name="Cristian Chilipirea" userId="34ab170da5908fc4" providerId="LiveId" clId="{0ED64E07-2634-498E-842E-78F31B8D5668}" dt="2021-02-15T13:09:18.808" v="376" actId="47"/>
        <pc:sldMkLst>
          <pc:docMk/>
          <pc:sldMk cId="1374009844" sldId="257"/>
        </pc:sldMkLst>
        <pc:spChg chg="mod">
          <ac:chgData name="Cristian Chilipirea" userId="34ab170da5908fc4" providerId="LiveId" clId="{0ED64E07-2634-498E-842E-78F31B8D5668}" dt="2021-02-15T12:55:44.380" v="339" actId="113"/>
          <ac:spMkLst>
            <pc:docMk/>
            <pc:sldMk cId="1374009844" sldId="257"/>
            <ac:spMk id="3" creationId="{1674AFBD-F125-4F81-9433-E1848000B6E2}"/>
          </ac:spMkLst>
        </pc:spChg>
      </pc:sldChg>
      <pc:sldChg chg="new del">
        <pc:chgData name="Cristian Chilipirea" userId="34ab170da5908fc4" providerId="LiveId" clId="{0ED64E07-2634-498E-842E-78F31B8D5668}" dt="2021-02-15T13:13:48.667" v="418" actId="47"/>
        <pc:sldMkLst>
          <pc:docMk/>
          <pc:sldMk cId="1910040640" sldId="257"/>
        </pc:sldMkLst>
      </pc:sldChg>
      <pc:sldChg chg="modSp new mod">
        <pc:chgData name="Cristian Chilipirea" userId="34ab170da5908fc4" providerId="LiveId" clId="{0ED64E07-2634-498E-842E-78F31B8D5668}" dt="2021-02-16T21:25:53.740" v="862"/>
        <pc:sldMkLst>
          <pc:docMk/>
          <pc:sldMk cId="2510314034" sldId="257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2510314034" sldId="257"/>
            <ac:spMk id="3" creationId="{1D7808E9-4AC4-4C2A-84E3-9552A48C4420}"/>
          </ac:spMkLst>
        </pc:spChg>
        <pc:spChg chg="mod">
          <ac:chgData name="Cristian Chilipirea" userId="34ab170da5908fc4" providerId="LiveId" clId="{0ED64E07-2634-498E-842E-78F31B8D5668}" dt="2021-02-16T21:20:43.805" v="667" actId="14100"/>
          <ac:spMkLst>
            <pc:docMk/>
            <pc:sldMk cId="2510314034" sldId="257"/>
            <ac:spMk id="4" creationId="{87113B79-FA42-48FF-9C94-E35A72BA9336}"/>
          </ac:spMkLst>
        </pc:spChg>
      </pc:sldChg>
      <pc:sldChg chg="modSp new del mod">
        <pc:chgData name="Cristian Chilipirea" userId="34ab170da5908fc4" providerId="LiveId" clId="{0ED64E07-2634-498E-842E-78F31B8D5668}" dt="2021-02-15T12:49:08.250" v="315" actId="47"/>
        <pc:sldMkLst>
          <pc:docMk/>
          <pc:sldMk cId="3831635690" sldId="257"/>
        </pc:sldMkLst>
        <pc:spChg chg="mod">
          <ac:chgData name="Cristian Chilipirea" userId="34ab170da5908fc4" providerId="LiveId" clId="{0ED64E07-2634-498E-842E-78F31B8D5668}" dt="2021-02-15T12:48:42.446" v="305"/>
          <ac:spMkLst>
            <pc:docMk/>
            <pc:sldMk cId="3831635690" sldId="257"/>
            <ac:spMk id="2" creationId="{D21C6C82-1E62-4C68-A251-3C2B027F4478}"/>
          </ac:spMkLst>
        </pc:spChg>
      </pc:sldChg>
      <pc:sldChg chg="new del">
        <pc:chgData name="Cristian Chilipirea" userId="34ab170da5908fc4" providerId="LiveId" clId="{0ED64E07-2634-498E-842E-78F31B8D5668}" dt="2021-02-15T12:59:41.618" v="342" actId="2696"/>
        <pc:sldMkLst>
          <pc:docMk/>
          <pc:sldMk cId="987125545" sldId="258"/>
        </pc:sldMkLst>
      </pc:sldChg>
      <pc:sldChg chg="modSp new del mod">
        <pc:chgData name="Cristian Chilipirea" userId="34ab170da5908fc4" providerId="LiveId" clId="{0ED64E07-2634-498E-842E-78F31B8D5668}" dt="2021-02-15T12:49:58.606" v="327" actId="47"/>
        <pc:sldMkLst>
          <pc:docMk/>
          <pc:sldMk cId="1014295855" sldId="258"/>
        </pc:sldMkLst>
        <pc:spChg chg="mod">
          <ac:chgData name="Cristian Chilipirea" userId="34ab170da5908fc4" providerId="LiveId" clId="{0ED64E07-2634-498E-842E-78F31B8D5668}" dt="2021-02-15T12:49:17.037" v="318" actId="20577"/>
          <ac:spMkLst>
            <pc:docMk/>
            <pc:sldMk cId="1014295855" sldId="258"/>
            <ac:spMk id="3" creationId="{D35DB460-6D04-4F20-921C-CCE4F8D4DE82}"/>
          </ac:spMkLst>
        </pc:spChg>
      </pc:sldChg>
      <pc:sldChg chg="new del">
        <pc:chgData name="Cristian Chilipirea" userId="34ab170da5908fc4" providerId="LiveId" clId="{0ED64E07-2634-498E-842E-78F31B8D5668}" dt="2021-02-15T12:39:24.330" v="278" actId="2696"/>
        <pc:sldMkLst>
          <pc:docMk/>
          <pc:sldMk cId="1141886878" sldId="258"/>
        </pc:sldMkLst>
      </pc:sldChg>
      <pc:sldChg chg="modSp new del mod setBg">
        <pc:chgData name="Cristian Chilipirea" userId="34ab170da5908fc4" providerId="LiveId" clId="{0ED64E07-2634-498E-842E-78F31B8D5668}" dt="2021-02-15T13:20:00.219" v="492" actId="47"/>
        <pc:sldMkLst>
          <pc:docMk/>
          <pc:sldMk cId="1999770316" sldId="258"/>
        </pc:sldMkLst>
        <pc:spChg chg="mod">
          <ac:chgData name="Cristian Chilipirea" userId="34ab170da5908fc4" providerId="LiveId" clId="{0ED64E07-2634-498E-842E-78F31B8D5668}" dt="2021-02-15T13:15:29.897" v="434" actId="20577"/>
          <ac:spMkLst>
            <pc:docMk/>
            <pc:sldMk cId="1999770316" sldId="258"/>
            <ac:spMk id="3" creationId="{A24FAFE6-600C-4FF1-8D6C-5864DA4D5464}"/>
          </ac:spMkLst>
        </pc:spChg>
        <pc:spChg chg="mod">
          <ac:chgData name="Cristian Chilipirea" userId="34ab170da5908fc4" providerId="LiveId" clId="{0ED64E07-2634-498E-842E-78F31B8D5668}" dt="2021-02-15T13:18:57.193" v="482" actId="1076"/>
          <ac:spMkLst>
            <pc:docMk/>
            <pc:sldMk cId="1999770316" sldId="258"/>
            <ac:spMk id="4" creationId="{1A723F5F-7411-4222-A916-ACF3F4F2C8D4}"/>
          </ac:spMkLst>
        </pc:spChg>
      </pc:sldChg>
      <pc:sldChg chg="modSp new del mod">
        <pc:chgData name="Cristian Chilipirea" userId="34ab170da5908fc4" providerId="LiveId" clId="{0ED64E07-2634-498E-842E-78F31B8D5668}" dt="2021-02-16T21:37:49.164" v="1103" actId="47"/>
        <pc:sldMkLst>
          <pc:docMk/>
          <pc:sldMk cId="3051933438" sldId="258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1933438" sldId="258"/>
            <ac:spMk id="3" creationId="{81DCCC7F-88A2-4A9D-B1CC-5B46343FD69C}"/>
          </ac:spMkLst>
        </pc:spChg>
        <pc:spChg chg="mod">
          <ac:chgData name="Cristian Chilipirea" userId="34ab170da5908fc4" providerId="LiveId" clId="{0ED64E07-2634-498E-842E-78F31B8D5668}" dt="2021-02-16T21:24:30.339" v="854" actId="5793"/>
          <ac:spMkLst>
            <pc:docMk/>
            <pc:sldMk cId="3051933438" sldId="258"/>
            <ac:spMk id="4" creationId="{174069E9-3913-4812-8E87-A5A02E2E29C8}"/>
          </ac:spMkLst>
        </pc:spChg>
      </pc:sldChg>
      <pc:sldChg chg="new del">
        <pc:chgData name="Cristian Chilipirea" userId="34ab170da5908fc4" providerId="LiveId" clId="{0ED64E07-2634-498E-842E-78F31B8D5668}" dt="2021-02-15T13:09:19.130" v="377" actId="47"/>
        <pc:sldMkLst>
          <pc:docMk/>
          <pc:sldMk cId="4218255213" sldId="258"/>
        </pc:sldMkLst>
      </pc:sldChg>
      <pc:sldChg chg="addSp delSp modSp new del mod">
        <pc:chgData name="Cristian Chilipirea" userId="34ab170da5908fc4" providerId="LiveId" clId="{0ED64E07-2634-498E-842E-78F31B8D5668}" dt="2021-02-15T13:18:06.090" v="460" actId="47"/>
        <pc:sldMkLst>
          <pc:docMk/>
          <pc:sldMk cId="733434675" sldId="259"/>
        </pc:sldMkLst>
        <pc:spChg chg="mod">
          <ac:chgData name="Cristian Chilipirea" userId="34ab170da5908fc4" providerId="LiveId" clId="{0ED64E07-2634-498E-842E-78F31B8D5668}" dt="2021-02-15T13:15:36.862" v="442" actId="20577"/>
          <ac:spMkLst>
            <pc:docMk/>
            <pc:sldMk cId="733434675" sldId="259"/>
            <ac:spMk id="3" creationId="{D9175832-015C-45BD-9860-A36119D60EC9}"/>
          </ac:spMkLst>
        </pc:spChg>
        <pc:spChg chg="add del">
          <ac:chgData name="Cristian Chilipirea" userId="34ab170da5908fc4" providerId="LiveId" clId="{0ED64E07-2634-498E-842E-78F31B8D5668}" dt="2021-02-15T13:15:16.552" v="424" actId="931"/>
          <ac:spMkLst>
            <pc:docMk/>
            <pc:sldMk cId="733434675" sldId="259"/>
            <ac:spMk id="4" creationId="{B427A99E-6FAA-494C-8B61-A38B0C1F676B}"/>
          </ac:spMkLst>
        </pc:spChg>
        <pc:picChg chg="add del mod">
          <ac:chgData name="Cristian Chilipirea" userId="34ab170da5908fc4" providerId="LiveId" clId="{0ED64E07-2634-498E-842E-78F31B8D5668}" dt="2021-02-15T13:15:16.552" v="424" actId="931"/>
          <ac:picMkLst>
            <pc:docMk/>
            <pc:sldMk cId="733434675" sldId="259"/>
            <ac:picMk id="6" creationId="{1FBF57C5-C56E-4228-B39E-36BDF8647288}"/>
          </ac:picMkLst>
        </pc:picChg>
      </pc:sldChg>
      <pc:sldChg chg="modSp new mod">
        <pc:chgData name="Cristian Chilipirea" userId="34ab170da5908fc4" providerId="LiveId" clId="{0ED64E07-2634-498E-842E-78F31B8D5668}" dt="2021-02-16T21:37:39.322" v="1102" actId="14100"/>
        <pc:sldMkLst>
          <pc:docMk/>
          <pc:sldMk cId="1285354652" sldId="259"/>
        </pc:sldMkLst>
        <pc:spChg chg="mod">
          <ac:chgData name="Cristian Chilipirea" userId="34ab170da5908fc4" providerId="LiveId" clId="{0ED64E07-2634-498E-842E-78F31B8D5668}" dt="2021-02-16T21:37:21.851" v="1095" actId="20577"/>
          <ac:spMkLst>
            <pc:docMk/>
            <pc:sldMk cId="1285354652" sldId="259"/>
            <ac:spMk id="3" creationId="{BFA6E5BC-63FA-4245-B18A-A86839E6191D}"/>
          </ac:spMkLst>
        </pc:spChg>
        <pc:spChg chg="mod">
          <ac:chgData name="Cristian Chilipirea" userId="34ab170da5908fc4" providerId="LiveId" clId="{0ED64E07-2634-498E-842E-78F31B8D5668}" dt="2021-02-16T21:37:39.322" v="1102" actId="14100"/>
          <ac:spMkLst>
            <pc:docMk/>
            <pc:sldMk cId="1285354652" sldId="259"/>
            <ac:spMk id="4" creationId="{648E2D23-6047-4807-9D1B-7CF45D9F70C2}"/>
          </ac:spMkLst>
        </pc:spChg>
      </pc:sldChg>
      <pc:sldChg chg="new del">
        <pc:chgData name="Cristian Chilipirea" userId="34ab170da5908fc4" providerId="LiveId" clId="{0ED64E07-2634-498E-842E-78F31B8D5668}" dt="2021-02-15T12:49:58.146" v="326" actId="47"/>
        <pc:sldMkLst>
          <pc:docMk/>
          <pc:sldMk cId="1912218572" sldId="259"/>
        </pc:sldMkLst>
      </pc:sldChg>
      <pc:sldChg chg="modSp new del mod">
        <pc:chgData name="Cristian Chilipirea" userId="34ab170da5908fc4" providerId="LiveId" clId="{0ED64E07-2634-498E-842E-78F31B8D5668}" dt="2021-02-15T13:18:28.485" v="473" actId="47"/>
        <pc:sldMkLst>
          <pc:docMk/>
          <pc:sldMk cId="2238563284" sldId="259"/>
        </pc:sldMkLst>
        <pc:spChg chg="mod">
          <ac:chgData name="Cristian Chilipirea" userId="34ab170da5908fc4" providerId="LiveId" clId="{0ED64E07-2634-498E-842E-78F31B8D5668}" dt="2021-02-15T13:18:26.168" v="472" actId="20577"/>
          <ac:spMkLst>
            <pc:docMk/>
            <pc:sldMk cId="2238563284" sldId="259"/>
            <ac:spMk id="3" creationId="{1E1852B0-8091-4D19-94F7-89CD9D0307A1}"/>
          </ac:spMkLst>
        </pc:spChg>
      </pc:sldChg>
      <pc:sldChg chg="new del">
        <pc:chgData name="Cristian Chilipirea" userId="34ab170da5908fc4" providerId="LiveId" clId="{0ED64E07-2634-498E-842E-78F31B8D5668}" dt="2021-02-15T13:11:44.072" v="400" actId="47"/>
        <pc:sldMkLst>
          <pc:docMk/>
          <pc:sldMk cId="2762545803" sldId="259"/>
        </pc:sldMkLst>
      </pc:sldChg>
      <pc:sldChg chg="modSp new del mod">
        <pc:chgData name="Cristian Chilipirea" userId="34ab170da5908fc4" providerId="LiveId" clId="{0ED64E07-2634-498E-842E-78F31B8D5668}" dt="2021-02-16T21:28:30.371" v="927" actId="47"/>
        <pc:sldMkLst>
          <pc:docMk/>
          <pc:sldMk cId="3055462614" sldId="259"/>
        </pc:sldMkLst>
        <pc:spChg chg="mod">
          <ac:chgData name="Cristian Chilipirea" userId="34ab170da5908fc4" providerId="LiveId" clId="{0ED64E07-2634-498E-842E-78F31B8D5668}" dt="2021-02-16T21:25:53.740" v="862"/>
          <ac:spMkLst>
            <pc:docMk/>
            <pc:sldMk cId="3055462614" sldId="259"/>
            <ac:spMk id="3" creationId="{795F5D1A-6B1E-459B-B32B-CDEEE12CE1C8}"/>
          </ac:spMkLst>
        </pc:spChg>
        <pc:spChg chg="mod">
          <ac:chgData name="Cristian Chilipirea" userId="34ab170da5908fc4" providerId="LiveId" clId="{0ED64E07-2634-498E-842E-78F31B8D5668}" dt="2021-02-16T21:25:06.846" v="858" actId="15"/>
          <ac:spMkLst>
            <pc:docMk/>
            <pc:sldMk cId="3055462614" sldId="259"/>
            <ac:spMk id="4" creationId="{969DE0D7-6A77-47E5-8117-F0D0C2E7228C}"/>
          </ac:spMkLst>
        </pc:spChg>
      </pc:sldChg>
      <pc:sldChg chg="modSp new del mod">
        <pc:chgData name="Cristian Chilipirea" userId="34ab170da5908fc4" providerId="LiveId" clId="{0ED64E07-2634-498E-842E-78F31B8D5668}" dt="2021-02-15T13:18:06.229" v="461" actId="47"/>
        <pc:sldMkLst>
          <pc:docMk/>
          <pc:sldMk cId="921337609" sldId="260"/>
        </pc:sldMkLst>
        <pc:spChg chg="mod">
          <ac:chgData name="Cristian Chilipirea" userId="34ab170da5908fc4" providerId="LiveId" clId="{0ED64E07-2634-498E-842E-78F31B8D5668}" dt="2021-02-15T13:15:45.518" v="452" actId="20577"/>
          <ac:spMkLst>
            <pc:docMk/>
            <pc:sldMk cId="921337609" sldId="260"/>
            <ac:spMk id="3" creationId="{88C40535-A350-4942-8BC4-F9E4EA46DF5D}"/>
          </ac:spMkLst>
        </pc:spChg>
      </pc:sldChg>
      <pc:sldChg chg="modSp new del mod">
        <pc:chgData name="Cristian Chilipirea" userId="34ab170da5908fc4" providerId="LiveId" clId="{0ED64E07-2634-498E-842E-78F31B8D5668}" dt="2021-02-15T13:12:43.174" v="407" actId="47"/>
        <pc:sldMkLst>
          <pc:docMk/>
          <pc:sldMk cId="2244466615" sldId="260"/>
        </pc:sldMkLst>
        <pc:spChg chg="mod">
          <ac:chgData name="Cristian Chilipirea" userId="34ab170da5908fc4" providerId="LiveId" clId="{0ED64E07-2634-498E-842E-78F31B8D5668}" dt="2021-02-15T13:12:39.497" v="406" actId="20577"/>
          <ac:spMkLst>
            <pc:docMk/>
            <pc:sldMk cId="2244466615" sldId="260"/>
            <ac:spMk id="2" creationId="{FB989C9D-D319-4438-A019-351947DE97FE}"/>
          </ac:spMkLst>
        </pc:spChg>
      </pc:sldChg>
      <pc:sldChg chg="modSp new del mod">
        <pc:chgData name="Cristian Chilipirea" userId="34ab170da5908fc4" providerId="LiveId" clId="{0ED64E07-2634-498E-842E-78F31B8D5668}" dt="2021-02-15T13:18:25.016" v="471" actId="680"/>
        <pc:sldMkLst>
          <pc:docMk/>
          <pc:sldMk cId="2759818176" sldId="260"/>
        </pc:sldMkLst>
        <pc:spChg chg="mod">
          <ac:chgData name="Cristian Chilipirea" userId="34ab170da5908fc4" providerId="LiveId" clId="{0ED64E07-2634-498E-842E-78F31B8D5668}" dt="2021-02-15T13:18:23.288" v="470" actId="20577"/>
          <ac:spMkLst>
            <pc:docMk/>
            <pc:sldMk cId="2759818176" sldId="260"/>
            <ac:spMk id="3" creationId="{916A4418-8074-4DF2-AC40-524E05A52D40}"/>
          </ac:spMkLst>
        </pc:spChg>
      </pc:sldChg>
      <pc:sldChg chg="modSp new mod">
        <pc:chgData name="Cristian Chilipirea" userId="34ab170da5908fc4" providerId="LiveId" clId="{0ED64E07-2634-498E-842E-78F31B8D5668}" dt="2021-02-16T21:42:36.553" v="1620" actId="20577"/>
        <pc:sldMkLst>
          <pc:docMk/>
          <pc:sldMk cId="2930261133" sldId="260"/>
        </pc:sldMkLst>
        <pc:spChg chg="mod">
          <ac:chgData name="Cristian Chilipirea" userId="34ab170da5908fc4" providerId="LiveId" clId="{0ED64E07-2634-498E-842E-78F31B8D5668}" dt="2021-02-16T21:38:08.270" v="1115" actId="20577"/>
          <ac:spMkLst>
            <pc:docMk/>
            <pc:sldMk cId="2930261133" sldId="260"/>
            <ac:spMk id="3" creationId="{E242F5D9-DCEF-4B20-A3DF-D78463E8B233}"/>
          </ac:spMkLst>
        </pc:spChg>
        <pc:spChg chg="mod">
          <ac:chgData name="Cristian Chilipirea" userId="34ab170da5908fc4" providerId="LiveId" clId="{0ED64E07-2634-498E-842E-78F31B8D5668}" dt="2021-02-16T21:42:36.553" v="1620" actId="20577"/>
          <ac:spMkLst>
            <pc:docMk/>
            <pc:sldMk cId="2930261133" sldId="260"/>
            <ac:spMk id="4" creationId="{E613A21D-B044-4A9A-B17A-14C0E198D61C}"/>
          </ac:spMkLst>
        </pc:spChg>
      </pc:sldChg>
      <pc:sldChg chg="modSp new del mod">
        <pc:chgData name="Cristian Chilipirea" userId="34ab170da5908fc4" providerId="LiveId" clId="{0ED64E07-2634-498E-842E-78F31B8D5668}" dt="2021-02-16T21:27:58.723" v="922" actId="680"/>
        <pc:sldMkLst>
          <pc:docMk/>
          <pc:sldMk cId="3297900804" sldId="260"/>
        </pc:sldMkLst>
        <pc:spChg chg="mod">
          <ac:chgData name="Cristian Chilipirea" userId="34ab170da5908fc4" providerId="LiveId" clId="{0ED64E07-2634-498E-842E-78F31B8D5668}" dt="2021-02-16T21:27:57.874" v="921" actId="20577"/>
          <ac:spMkLst>
            <pc:docMk/>
            <pc:sldMk cId="3297900804" sldId="260"/>
            <ac:spMk id="4" creationId="{CEE0A145-2489-4322-A707-654F2589D2B6}"/>
          </ac:spMkLst>
        </pc:spChg>
      </pc:sldChg>
      <pc:sldChg chg="new del">
        <pc:chgData name="Cristian Chilipirea" userId="34ab170da5908fc4" providerId="LiveId" clId="{0ED64E07-2634-498E-842E-78F31B8D5668}" dt="2021-02-16T21:28:28.728" v="926" actId="47"/>
        <pc:sldMkLst>
          <pc:docMk/>
          <pc:sldMk cId="4216773319" sldId="260"/>
        </pc:sldMkLst>
      </pc:sldChg>
      <pc:sldChg chg="new del">
        <pc:chgData name="Cristian Chilipirea" userId="34ab170da5908fc4" providerId="LiveId" clId="{0ED64E07-2634-498E-842E-78F31B8D5668}" dt="2021-02-15T13:12:43.638" v="408" actId="47"/>
        <pc:sldMkLst>
          <pc:docMk/>
          <pc:sldMk cId="533488828" sldId="261"/>
        </pc:sldMkLst>
      </pc:sldChg>
      <pc:sldChg chg="addSp modSp new mod modNotesTx">
        <pc:chgData name="Cristian Chilipirea" userId="34ab170da5908fc4" providerId="LiveId" clId="{0ED64E07-2634-498E-842E-78F31B8D5668}" dt="2021-02-16T22:25:54.905" v="2572" actId="1076"/>
        <pc:sldMkLst>
          <pc:docMk/>
          <pc:sldMk cId="2031240541" sldId="261"/>
        </pc:sldMkLst>
        <pc:spChg chg="mod">
          <ac:chgData name="Cristian Chilipirea" userId="34ab170da5908fc4" providerId="LiveId" clId="{0ED64E07-2634-498E-842E-78F31B8D5668}" dt="2021-02-16T21:47:29.451" v="1673" actId="20577"/>
          <ac:spMkLst>
            <pc:docMk/>
            <pc:sldMk cId="2031240541" sldId="261"/>
            <ac:spMk id="3" creationId="{17FC14B6-3D50-4709-91A5-71C9964E6511}"/>
          </ac:spMkLst>
        </pc:spChg>
        <pc:spChg chg="mod">
          <ac:chgData name="Cristian Chilipirea" userId="34ab170da5908fc4" providerId="LiveId" clId="{0ED64E07-2634-498E-842E-78F31B8D5668}" dt="2021-02-16T22:25:34.955" v="2563" actId="1076"/>
          <ac:spMkLst>
            <pc:docMk/>
            <pc:sldMk cId="2031240541" sldId="261"/>
            <ac:spMk id="4" creationId="{4149BB06-A1F8-479F-9D20-AF63366CF94C}"/>
          </ac:spMkLst>
        </pc:spChg>
        <pc:picChg chg="add mod">
          <ac:chgData name="Cristian Chilipirea" userId="34ab170da5908fc4" providerId="LiveId" clId="{0ED64E07-2634-498E-842E-78F31B8D5668}" dt="2021-02-16T22:25:54.905" v="2572" actId="1076"/>
          <ac:picMkLst>
            <pc:docMk/>
            <pc:sldMk cId="2031240541" sldId="261"/>
            <ac:picMk id="6" creationId="{C360A863-69A8-4C90-A9DC-69BE7D161ACE}"/>
          </ac:picMkLst>
        </pc:picChg>
      </pc:sldChg>
      <pc:sldChg chg="modSp new del mod">
        <pc:chgData name="Cristian Chilipirea" userId="34ab170da5908fc4" providerId="LiveId" clId="{0ED64E07-2634-498E-842E-78F31B8D5668}" dt="2021-02-15T13:18:06.783" v="462" actId="47"/>
        <pc:sldMkLst>
          <pc:docMk/>
          <pc:sldMk cId="2190763244" sldId="261"/>
        </pc:sldMkLst>
        <pc:spChg chg="mod">
          <ac:chgData name="Cristian Chilipirea" userId="34ab170da5908fc4" providerId="LiveId" clId="{0ED64E07-2634-498E-842E-78F31B8D5668}" dt="2021-02-15T13:16:21.593" v="457" actId="790"/>
          <ac:spMkLst>
            <pc:docMk/>
            <pc:sldMk cId="2190763244" sldId="261"/>
            <ac:spMk id="3" creationId="{4D4F522D-1C38-4FBC-983E-F5FC60174749}"/>
          </ac:spMkLst>
        </pc:spChg>
      </pc:sldChg>
      <pc:sldChg chg="modSp new del mod">
        <pc:chgData name="Cristian Chilipirea" userId="34ab170da5908fc4" providerId="LiveId" clId="{0ED64E07-2634-498E-842E-78F31B8D5668}" dt="2021-02-15T13:18:09.017" v="463" actId="47"/>
        <pc:sldMkLst>
          <pc:docMk/>
          <pc:sldMk cId="2706186141" sldId="262"/>
        </pc:sldMkLst>
        <pc:spChg chg="mod">
          <ac:chgData name="Cristian Chilipirea" userId="34ab170da5908fc4" providerId="LiveId" clId="{0ED64E07-2634-498E-842E-78F31B8D5668}" dt="2021-02-15T13:16:34.579" v="459" actId="790"/>
          <ac:spMkLst>
            <pc:docMk/>
            <pc:sldMk cId="2706186141" sldId="262"/>
            <ac:spMk id="3" creationId="{2438095F-9479-4352-A6FC-99AF79282D12}"/>
          </ac:spMkLst>
        </pc:spChg>
      </pc:sldChg>
      <pc:sldChg chg="modSp new mod">
        <pc:chgData name="Cristian Chilipirea" userId="34ab170da5908fc4" providerId="LiveId" clId="{0ED64E07-2634-498E-842E-78F31B8D5668}" dt="2021-02-16T22:16:56.900" v="2558" actId="790"/>
        <pc:sldMkLst>
          <pc:docMk/>
          <pc:sldMk cId="3636424552" sldId="262"/>
        </pc:sldMkLst>
        <pc:spChg chg="mod">
          <ac:chgData name="Cristian Chilipirea" userId="34ab170da5908fc4" providerId="LiveId" clId="{0ED64E07-2634-498E-842E-78F31B8D5668}" dt="2021-02-16T22:16:56.900" v="2558" actId="790"/>
          <ac:spMkLst>
            <pc:docMk/>
            <pc:sldMk cId="3636424552" sldId="262"/>
            <ac:spMk id="3" creationId="{33BFE2E7-B6BA-445D-9669-A43DDDBE44F5}"/>
          </ac:spMkLst>
        </pc:spChg>
        <pc:spChg chg="mod">
          <ac:chgData name="Cristian Chilipirea" userId="34ab170da5908fc4" providerId="LiveId" clId="{0ED64E07-2634-498E-842E-78F31B8D5668}" dt="2021-02-16T22:05:27.820" v="2393" actId="20577"/>
          <ac:spMkLst>
            <pc:docMk/>
            <pc:sldMk cId="3636424552" sldId="262"/>
            <ac:spMk id="4" creationId="{9C01BB98-4BF9-4A2C-A1C3-0C8306318927}"/>
          </ac:spMkLst>
        </pc:spChg>
      </pc:sldChg>
      <pc:sldChg chg="addSp delSp modSp new mod">
        <pc:chgData name="Cristian Chilipirea" userId="34ab170da5908fc4" providerId="LiveId" clId="{0ED64E07-2634-498E-842E-78F31B8D5668}" dt="2021-02-16T22:16:59.986" v="2559"/>
        <pc:sldMkLst>
          <pc:docMk/>
          <pc:sldMk cId="2494654707" sldId="263"/>
        </pc:sldMkLst>
        <pc:spChg chg="mod">
          <ac:chgData name="Cristian Chilipirea" userId="34ab170da5908fc4" providerId="LiveId" clId="{0ED64E07-2634-498E-842E-78F31B8D5668}" dt="2021-02-16T22:16:59.986" v="2559"/>
          <ac:spMkLst>
            <pc:docMk/>
            <pc:sldMk cId="2494654707" sldId="263"/>
            <ac:spMk id="3" creationId="{53AD54AD-401E-49C2-A25E-87B22C641AEA}"/>
          </ac:spMkLst>
        </pc:spChg>
        <pc:spChg chg="del">
          <ac:chgData name="Cristian Chilipirea" userId="34ab170da5908fc4" providerId="LiveId" clId="{0ED64E07-2634-498E-842E-78F31B8D5668}" dt="2021-02-16T22:07:21" v="2394"/>
          <ac:spMkLst>
            <pc:docMk/>
            <pc:sldMk cId="2494654707" sldId="263"/>
            <ac:spMk id="4" creationId="{55C05420-E468-4B29-BAEB-A3188FF6C48D}"/>
          </ac:spMkLst>
        </pc:spChg>
        <pc:spChg chg="add mod">
          <ac:chgData name="Cristian Chilipirea" userId="34ab170da5908fc4" providerId="LiveId" clId="{0ED64E07-2634-498E-842E-78F31B8D5668}" dt="2021-02-16T22:09:38.921" v="2469" actId="1076"/>
          <ac:spMkLst>
            <pc:docMk/>
            <pc:sldMk cId="2494654707" sldId="263"/>
            <ac:spMk id="7" creationId="{11C79DBF-2B62-48EE-BA38-E7B7F77EFD3C}"/>
          </ac:spMkLst>
        </pc:spChg>
        <pc:spChg chg="add mod">
          <ac:chgData name="Cristian Chilipirea" userId="34ab170da5908fc4" providerId="LiveId" clId="{0ED64E07-2634-498E-842E-78F31B8D5668}" dt="2021-02-16T22:08:26.825" v="2464" actId="1076"/>
          <ac:spMkLst>
            <pc:docMk/>
            <pc:sldMk cId="2494654707" sldId="263"/>
            <ac:spMk id="9" creationId="{A8C73B08-1D42-4D1B-A519-B633A5275096}"/>
          </ac:spMkLst>
        </pc:spChg>
        <pc:picChg chg="add mod">
          <ac:chgData name="Cristian Chilipirea" userId="34ab170da5908fc4" providerId="LiveId" clId="{0ED64E07-2634-498E-842E-78F31B8D5668}" dt="2021-02-16T22:09:24.720" v="2465" actId="1076"/>
          <ac:picMkLst>
            <pc:docMk/>
            <pc:sldMk cId="2494654707" sldId="263"/>
            <ac:picMk id="6" creationId="{4BFA7727-AFD2-4C86-BCA8-2598C91EB37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2.271" v="2560"/>
        <pc:sldMkLst>
          <pc:docMk/>
          <pc:sldMk cId="2577950214" sldId="264"/>
        </pc:sldMkLst>
        <pc:spChg chg="mod">
          <ac:chgData name="Cristian Chilipirea" userId="34ab170da5908fc4" providerId="LiveId" clId="{0ED64E07-2634-498E-842E-78F31B8D5668}" dt="2021-02-16T22:17:02.271" v="2560"/>
          <ac:spMkLst>
            <pc:docMk/>
            <pc:sldMk cId="2577950214" sldId="264"/>
            <ac:spMk id="3" creationId="{B70928A2-4452-4007-9D0E-4544834BDD85}"/>
          </ac:spMkLst>
        </pc:spChg>
        <pc:spChg chg="del">
          <ac:chgData name="Cristian Chilipirea" userId="34ab170da5908fc4" providerId="LiveId" clId="{0ED64E07-2634-498E-842E-78F31B8D5668}" dt="2021-02-16T22:10:56.331" v="2473"/>
          <ac:spMkLst>
            <pc:docMk/>
            <pc:sldMk cId="2577950214" sldId="264"/>
            <ac:spMk id="4" creationId="{79D2A15B-57D0-4B55-BF6D-3331F4C59669}"/>
          </ac:spMkLst>
        </pc:spChg>
        <pc:spChg chg="add mod">
          <ac:chgData name="Cristian Chilipirea" userId="34ab170da5908fc4" providerId="LiveId" clId="{0ED64E07-2634-498E-842E-78F31B8D5668}" dt="2021-02-16T22:11:24.727" v="2492" actId="20577"/>
          <ac:spMkLst>
            <pc:docMk/>
            <pc:sldMk cId="2577950214" sldId="264"/>
            <ac:spMk id="7" creationId="{D09E34A4-DD5A-4B88-B32E-682892E0EA8D}"/>
          </ac:spMkLst>
        </pc:spChg>
        <pc:spChg chg="add mod">
          <ac:chgData name="Cristian Chilipirea" userId="34ab170da5908fc4" providerId="LiveId" clId="{0ED64E07-2634-498E-842E-78F31B8D5668}" dt="2021-02-16T22:11:45.308" v="2495" actId="20577"/>
          <ac:spMkLst>
            <pc:docMk/>
            <pc:sldMk cId="2577950214" sldId="264"/>
            <ac:spMk id="8" creationId="{5CC605FD-EDB1-42E7-BC4E-26B86B068F2D}"/>
          </ac:spMkLst>
        </pc:spChg>
        <pc:picChg chg="add mod">
          <ac:chgData name="Cristian Chilipirea" userId="34ab170da5908fc4" providerId="LiveId" clId="{0ED64E07-2634-498E-842E-78F31B8D5668}" dt="2021-02-16T22:11:01.766" v="2478" actId="1076"/>
          <ac:picMkLst>
            <pc:docMk/>
            <pc:sldMk cId="2577950214" sldId="264"/>
            <ac:picMk id="6" creationId="{D3DCF322-7D8D-4B41-AC9E-3C4032E99E46}"/>
          </ac:picMkLst>
        </pc:picChg>
      </pc:sldChg>
      <pc:sldChg chg="addSp delSp modSp new mod">
        <pc:chgData name="Cristian Chilipirea" userId="34ab170da5908fc4" providerId="LiveId" clId="{0ED64E07-2634-498E-842E-78F31B8D5668}" dt="2021-02-16T22:17:04.510" v="2561"/>
        <pc:sldMkLst>
          <pc:docMk/>
          <pc:sldMk cId="2967767373" sldId="265"/>
        </pc:sldMkLst>
        <pc:spChg chg="mod">
          <ac:chgData name="Cristian Chilipirea" userId="34ab170da5908fc4" providerId="LiveId" clId="{0ED64E07-2634-498E-842E-78F31B8D5668}" dt="2021-02-16T22:17:04.510" v="2561"/>
          <ac:spMkLst>
            <pc:docMk/>
            <pc:sldMk cId="2967767373" sldId="265"/>
            <ac:spMk id="3" creationId="{22E213C4-F116-405F-99D4-CBFEDDC5B201}"/>
          </ac:spMkLst>
        </pc:spChg>
        <pc:spChg chg="del">
          <ac:chgData name="Cristian Chilipirea" userId="34ab170da5908fc4" providerId="LiveId" clId="{0ED64E07-2634-498E-842E-78F31B8D5668}" dt="2021-02-16T22:15:03.837" v="2497"/>
          <ac:spMkLst>
            <pc:docMk/>
            <pc:sldMk cId="2967767373" sldId="265"/>
            <ac:spMk id="4" creationId="{105A18D7-20BA-4C67-A982-ECBF5DB6C6F4}"/>
          </ac:spMkLst>
        </pc:spChg>
        <pc:spChg chg="add mod">
          <ac:chgData name="Cristian Chilipirea" userId="34ab170da5908fc4" providerId="LiveId" clId="{0ED64E07-2634-498E-842E-78F31B8D5668}" dt="2021-02-16T22:16:09.728" v="2531" actId="1076"/>
          <ac:spMkLst>
            <pc:docMk/>
            <pc:sldMk cId="2967767373" sldId="265"/>
            <ac:spMk id="7" creationId="{61C9A24D-0BFE-4ADB-8C64-5EF5D1F691A4}"/>
          </ac:spMkLst>
        </pc:spChg>
        <pc:spChg chg="add mod">
          <ac:chgData name="Cristian Chilipirea" userId="34ab170da5908fc4" providerId="LiveId" clId="{0ED64E07-2634-498E-842E-78F31B8D5668}" dt="2021-02-16T22:16:28" v="2533"/>
          <ac:spMkLst>
            <pc:docMk/>
            <pc:sldMk cId="2967767373" sldId="265"/>
            <ac:spMk id="8" creationId="{56C259C5-C3E3-44E8-A0CA-4BDE7416E912}"/>
          </ac:spMkLst>
        </pc:spChg>
        <pc:picChg chg="add mod">
          <ac:chgData name="Cristian Chilipirea" userId="34ab170da5908fc4" providerId="LiveId" clId="{0ED64E07-2634-498E-842E-78F31B8D5668}" dt="2021-02-16T22:15:07.126" v="2500" actId="962"/>
          <ac:picMkLst>
            <pc:docMk/>
            <pc:sldMk cId="2967767373" sldId="265"/>
            <ac:picMk id="6" creationId="{48425CC5-25BE-4EB7-8AEE-57D660744FDD}"/>
          </ac:picMkLst>
        </pc:picChg>
      </pc:sldChg>
      <pc:sldChg chg="addSp modSp new mod modNotesTx">
        <pc:chgData name="Cristian Chilipirea" userId="34ab170da5908fc4" providerId="LiveId" clId="{0ED64E07-2634-498E-842E-78F31B8D5668}" dt="2021-02-16T22:33:46.937" v="2786" actId="1076"/>
        <pc:sldMkLst>
          <pc:docMk/>
          <pc:sldMk cId="3027220487" sldId="266"/>
        </pc:sldMkLst>
        <pc:spChg chg="mod">
          <ac:chgData name="Cristian Chilipirea" userId="34ab170da5908fc4" providerId="LiveId" clId="{0ED64E07-2634-498E-842E-78F31B8D5668}" dt="2021-02-16T22:30:27.040" v="2608" actId="20577"/>
          <ac:spMkLst>
            <pc:docMk/>
            <pc:sldMk cId="3027220487" sldId="266"/>
            <ac:spMk id="3" creationId="{5C7FA29C-A4DD-4380-AC33-D41E6D674A1E}"/>
          </ac:spMkLst>
        </pc:spChg>
        <pc:spChg chg="mod">
          <ac:chgData name="Cristian Chilipirea" userId="34ab170da5908fc4" providerId="LiveId" clId="{0ED64E07-2634-498E-842E-78F31B8D5668}" dt="2021-02-16T22:31:10.471" v="2654" actId="403"/>
          <ac:spMkLst>
            <pc:docMk/>
            <pc:sldMk cId="3027220487" sldId="266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3:46.937" v="2786" actId="1076"/>
          <ac:picMkLst>
            <pc:docMk/>
            <pc:sldMk cId="3027220487" sldId="266"/>
            <ac:picMk id="6" creationId="{25235BA1-2F63-4450-96A7-56F352E2D2ED}"/>
          </ac:picMkLst>
        </pc:picChg>
      </pc:sldChg>
      <pc:sldChg chg="modSp add del mod">
        <pc:chgData name="Cristian Chilipirea" userId="34ab170da5908fc4" providerId="LiveId" clId="{0ED64E07-2634-498E-842E-78F31B8D5668}" dt="2021-02-16T22:31:15.346" v="2655" actId="47"/>
        <pc:sldMkLst>
          <pc:docMk/>
          <pc:sldMk cId="2516021957" sldId="267"/>
        </pc:sldMkLst>
        <pc:spChg chg="mod">
          <ac:chgData name="Cristian Chilipirea" userId="34ab170da5908fc4" providerId="LiveId" clId="{0ED64E07-2634-498E-842E-78F31B8D5668}" dt="2021-02-16T22:31:01.496" v="2643" actId="20577"/>
          <ac:spMkLst>
            <pc:docMk/>
            <pc:sldMk cId="2516021957" sldId="267"/>
            <ac:spMk id="4" creationId="{9ECC5547-2F6C-4644-95CE-F58AA9A83A2B}"/>
          </ac:spMkLst>
        </pc:spChg>
      </pc:sldChg>
      <pc:sldChg chg="addSp delSp modSp add mod modNotesTx">
        <pc:chgData name="Cristian Chilipirea" userId="34ab170da5908fc4" providerId="LiveId" clId="{0ED64E07-2634-498E-842E-78F31B8D5668}" dt="2021-02-16T22:36:33.221" v="2802"/>
        <pc:sldMkLst>
          <pc:docMk/>
          <pc:sldMk cId="3019698261" sldId="267"/>
        </pc:sldMkLst>
        <pc:spChg chg="mod">
          <ac:chgData name="Cristian Chilipirea" userId="34ab170da5908fc4" providerId="LiveId" clId="{0ED64E07-2634-498E-842E-78F31B8D5668}" dt="2021-02-16T22:31:22.525" v="2667" actId="20577"/>
          <ac:spMkLst>
            <pc:docMk/>
            <pc:sldMk cId="3019698261" sldId="267"/>
            <ac:spMk id="4" creationId="{9ECC5547-2F6C-4644-95CE-F58AA9A83A2B}"/>
          </ac:spMkLst>
        </pc:spChg>
        <pc:picChg chg="add del mod">
          <ac:chgData name="Cristian Chilipirea" userId="34ab170da5908fc4" providerId="LiveId" clId="{0ED64E07-2634-498E-842E-78F31B8D5668}" dt="2021-02-16T22:36:08.729" v="2794"/>
          <ac:picMkLst>
            <pc:docMk/>
            <pc:sldMk cId="3019698261" sldId="267"/>
            <ac:picMk id="6" creationId="{8357659F-E738-4D07-809F-2CE03C25928D}"/>
          </ac:picMkLst>
        </pc:picChg>
        <pc:picChg chg="add mod">
          <ac:chgData name="Cristian Chilipirea" userId="34ab170da5908fc4" providerId="LiveId" clId="{0ED64E07-2634-498E-842E-78F31B8D5668}" dt="2021-02-16T22:36:26.846" v="2799" actId="14100"/>
          <ac:picMkLst>
            <pc:docMk/>
            <pc:sldMk cId="3019698261" sldId="267"/>
            <ac:picMk id="8" creationId="{20BE623E-F84A-49E2-9868-D8F3BA898456}"/>
          </ac:picMkLst>
        </pc:picChg>
        <pc:picChg chg="add mod">
          <ac:chgData name="Cristian Chilipirea" userId="34ab170da5908fc4" providerId="LiveId" clId="{0ED64E07-2634-498E-842E-78F31B8D5668}" dt="2021-02-16T22:36:29.792" v="2801" actId="1076"/>
          <ac:picMkLst>
            <pc:docMk/>
            <pc:sldMk cId="3019698261" sldId="267"/>
            <ac:picMk id="9" creationId="{4824652F-DA96-4C56-B2C3-7C74FDEDEE9E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5.659" v="2833"/>
        <pc:sldMkLst>
          <pc:docMk/>
          <pc:sldMk cId="3666852825" sldId="268"/>
        </pc:sldMkLst>
        <pc:spChg chg="mod">
          <ac:chgData name="Cristian Chilipirea" userId="34ab170da5908fc4" providerId="LiveId" clId="{0ED64E07-2634-498E-842E-78F31B8D5668}" dt="2021-02-16T22:32:06.845" v="2730" actId="20577"/>
          <ac:spMkLst>
            <pc:docMk/>
            <pc:sldMk cId="3666852825" sldId="268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6:53.588" v="2806" actId="1076"/>
          <ac:picMkLst>
            <pc:docMk/>
            <pc:sldMk cId="3666852825" sldId="268"/>
            <ac:picMk id="5" creationId="{B78C16C0-C50C-4E75-A6D5-17031E8A8EAC}"/>
          </ac:picMkLst>
        </pc:picChg>
        <pc:picChg chg="add del mod">
          <ac:chgData name="Cristian Chilipirea" userId="34ab170da5908fc4" providerId="LiveId" clId="{0ED64E07-2634-498E-842E-78F31B8D5668}" dt="2021-02-16T22:36:54.585" v="2807" actId="478"/>
          <ac:picMkLst>
            <pc:docMk/>
            <pc:sldMk cId="3666852825" sldId="268"/>
            <ac:picMk id="6" creationId="{8B78BDEA-F4DA-4DED-85DC-4115066C63D6}"/>
          </ac:picMkLst>
        </pc:picChg>
        <pc:picChg chg="add mod">
          <ac:chgData name="Cristian Chilipirea" userId="34ab170da5908fc4" providerId="LiveId" clId="{0ED64E07-2634-498E-842E-78F31B8D5668}" dt="2021-02-16T22:36:59.849" v="2809" actId="1076"/>
          <ac:picMkLst>
            <pc:docMk/>
            <pc:sldMk cId="3666852825" sldId="268"/>
            <ac:picMk id="7" creationId="{7A0972AA-CA79-40FB-A368-0E2905D0EFE8}"/>
          </ac:picMkLst>
        </pc:picChg>
      </pc:sldChg>
      <pc:sldChg chg="addSp modSp add mod modNotesTx">
        <pc:chgData name="Cristian Chilipirea" userId="34ab170da5908fc4" providerId="LiveId" clId="{0ED64E07-2634-498E-842E-78F31B8D5668}" dt="2021-02-16T22:38:10.059" v="2830"/>
        <pc:sldMkLst>
          <pc:docMk/>
          <pc:sldMk cId="2965084497" sldId="269"/>
        </pc:sldMkLst>
        <pc:spChg chg="mod">
          <ac:chgData name="Cristian Chilipirea" userId="34ab170da5908fc4" providerId="LiveId" clId="{0ED64E07-2634-498E-842E-78F31B8D5668}" dt="2021-02-16T22:32:18.935" v="2742" actId="20577"/>
          <ac:spMkLst>
            <pc:docMk/>
            <pc:sldMk cId="2965084497" sldId="269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12.049" v="2811" actId="1076"/>
          <ac:picMkLst>
            <pc:docMk/>
            <pc:sldMk cId="2965084497" sldId="269"/>
            <ac:picMk id="5" creationId="{307B8E14-172C-43B7-9FDC-F2A652AB37C3}"/>
          </ac:picMkLst>
        </pc:picChg>
        <pc:picChg chg="add mod">
          <ac:chgData name="Cristian Chilipirea" userId="34ab170da5908fc4" providerId="LiveId" clId="{0ED64E07-2634-498E-842E-78F31B8D5668}" dt="2021-02-16T22:37:14.776" v="2813" actId="1076"/>
          <ac:picMkLst>
            <pc:docMk/>
            <pc:sldMk cId="2965084497" sldId="269"/>
            <ac:picMk id="6" creationId="{9E98BB5F-0A86-43F2-9A2D-84A70F0A2DB5}"/>
          </ac:picMkLst>
        </pc:picChg>
        <pc:picChg chg="add mod">
          <ac:chgData name="Cristian Chilipirea" userId="34ab170da5908fc4" providerId="LiveId" clId="{0ED64E07-2634-498E-842E-78F31B8D5668}" dt="2021-02-16T22:37:18.932" v="2815" actId="1076"/>
          <ac:picMkLst>
            <pc:docMk/>
            <pc:sldMk cId="2965084497" sldId="269"/>
            <ac:picMk id="7" creationId="{417008E8-0ACB-4B07-A7FD-F160D690FDBF}"/>
          </ac:picMkLst>
        </pc:picChg>
      </pc:sldChg>
      <pc:sldChg chg="addSp delSp modSp add mod modNotesTx">
        <pc:chgData name="Cristian Chilipirea" userId="34ab170da5908fc4" providerId="LiveId" clId="{0ED64E07-2634-498E-842E-78F31B8D5668}" dt="2021-02-16T22:38:19.981" v="2835"/>
        <pc:sldMkLst>
          <pc:docMk/>
          <pc:sldMk cId="1894102638" sldId="270"/>
        </pc:sldMkLst>
        <pc:spChg chg="mod">
          <ac:chgData name="Cristian Chilipirea" userId="34ab170da5908fc4" providerId="LiveId" clId="{0ED64E07-2634-498E-842E-78F31B8D5668}" dt="2021-02-16T22:32:35.635" v="2777" actId="20577"/>
          <ac:spMkLst>
            <pc:docMk/>
            <pc:sldMk cId="1894102638" sldId="270"/>
            <ac:spMk id="4" creationId="{9ECC5547-2F6C-4644-95CE-F58AA9A83A2B}"/>
          </ac:spMkLst>
        </pc:spChg>
        <pc:picChg chg="add mod">
          <ac:chgData name="Cristian Chilipirea" userId="34ab170da5908fc4" providerId="LiveId" clId="{0ED64E07-2634-498E-842E-78F31B8D5668}" dt="2021-02-16T22:37:25.231" v="2817" actId="1076"/>
          <ac:picMkLst>
            <pc:docMk/>
            <pc:sldMk cId="1894102638" sldId="270"/>
            <ac:picMk id="5" creationId="{A442DEA9-E8BF-4A3F-9080-FF223C19A66F}"/>
          </ac:picMkLst>
        </pc:picChg>
        <pc:picChg chg="add mod">
          <ac:chgData name="Cristian Chilipirea" userId="34ab170da5908fc4" providerId="LiveId" clId="{0ED64E07-2634-498E-842E-78F31B8D5668}" dt="2021-02-16T22:37:26.486" v="2819" actId="1076"/>
          <ac:picMkLst>
            <pc:docMk/>
            <pc:sldMk cId="1894102638" sldId="270"/>
            <ac:picMk id="6" creationId="{59B77510-DB3D-46B6-8131-9F77C1CE757C}"/>
          </ac:picMkLst>
        </pc:picChg>
        <pc:picChg chg="add del mod">
          <ac:chgData name="Cristian Chilipirea" userId="34ab170da5908fc4" providerId="LiveId" clId="{0ED64E07-2634-498E-842E-78F31B8D5668}" dt="2021-02-16T22:37:59.272" v="2826" actId="478"/>
          <ac:picMkLst>
            <pc:docMk/>
            <pc:sldMk cId="1894102638" sldId="270"/>
            <ac:picMk id="7" creationId="{1F9AFE62-9E55-44E5-8870-6D8A88C6966A}"/>
          </ac:picMkLst>
        </pc:picChg>
        <pc:picChg chg="add mod">
          <ac:chgData name="Cristian Chilipirea" userId="34ab170da5908fc4" providerId="LiveId" clId="{0ED64E07-2634-498E-842E-78F31B8D5668}" dt="2021-02-16T22:37:29.537" v="2823" actId="1076"/>
          <ac:picMkLst>
            <pc:docMk/>
            <pc:sldMk cId="1894102638" sldId="270"/>
            <ac:picMk id="8" creationId="{576BDA4F-C4E6-4831-B85E-42E3CE65F7FA}"/>
          </ac:picMkLst>
        </pc:picChg>
        <pc:picChg chg="add mod">
          <ac:chgData name="Cristian Chilipirea" userId="34ab170da5908fc4" providerId="LiveId" clId="{0ED64E07-2634-498E-842E-78F31B8D5668}" dt="2021-02-16T22:37:32.717" v="2825" actId="1076"/>
          <ac:picMkLst>
            <pc:docMk/>
            <pc:sldMk cId="1894102638" sldId="270"/>
            <ac:picMk id="9" creationId="{2DEFC614-09CE-48D1-996A-4BDC98065549}"/>
          </ac:picMkLst>
        </pc:picChg>
        <pc:picChg chg="add mod">
          <ac:chgData name="Cristian Chilipirea" userId="34ab170da5908fc4" providerId="LiveId" clId="{0ED64E07-2634-498E-842E-78F31B8D5668}" dt="2021-02-16T22:38:02.165" v="2828" actId="1076"/>
          <ac:picMkLst>
            <pc:docMk/>
            <pc:sldMk cId="1894102638" sldId="270"/>
            <ac:picMk id="10" creationId="{B1001996-3D2F-47E2-AF6E-E98A1CFDE1E3}"/>
          </ac:picMkLst>
        </pc:picChg>
      </pc:sldChg>
      <pc:sldChg chg="addSp delSp modSp new mod">
        <pc:chgData name="Cristian Chilipirea" userId="34ab170da5908fc4" providerId="LiveId" clId="{0ED64E07-2634-498E-842E-78F31B8D5668}" dt="2021-02-16T22:44:39.129" v="2922" actId="20577"/>
        <pc:sldMkLst>
          <pc:docMk/>
          <pc:sldMk cId="3366579093" sldId="271"/>
        </pc:sldMkLst>
        <pc:spChg chg="mod">
          <ac:chgData name="Cristian Chilipirea" userId="34ab170da5908fc4" providerId="LiveId" clId="{0ED64E07-2634-498E-842E-78F31B8D5668}" dt="2021-02-16T22:44:39.129" v="2922" actId="20577"/>
          <ac:spMkLst>
            <pc:docMk/>
            <pc:sldMk cId="3366579093" sldId="271"/>
            <ac:spMk id="3" creationId="{5D6EF7CA-9111-46E2-9191-16830D1FAE30}"/>
          </ac:spMkLst>
        </pc:spChg>
        <pc:spChg chg="del">
          <ac:chgData name="Cristian Chilipirea" userId="34ab170da5908fc4" providerId="LiveId" clId="{0ED64E07-2634-498E-842E-78F31B8D5668}" dt="2021-02-16T22:42:45.775" v="2908" actId="478"/>
          <ac:spMkLst>
            <pc:docMk/>
            <pc:sldMk cId="3366579093" sldId="271"/>
            <ac:spMk id="4" creationId="{0A0AC5F3-09A4-405B-B4A8-CCC4E3148870}"/>
          </ac:spMkLst>
        </pc:spChg>
        <pc:spChg chg="add del mod">
          <ac:chgData name="Cristian Chilipirea" userId="34ab170da5908fc4" providerId="LiveId" clId="{0ED64E07-2634-498E-842E-78F31B8D5668}" dt="2021-02-16T22:44:17.052" v="2912" actId="478"/>
          <ac:spMkLst>
            <pc:docMk/>
            <pc:sldMk cId="3366579093" sldId="271"/>
            <ac:spMk id="6" creationId="{21888447-28FE-4539-8FD0-DA2EFDED26D6}"/>
          </ac:spMkLst>
        </pc:spChg>
      </pc:sldChg>
      <pc:sldChg chg="modSp add mod">
        <pc:chgData name="Cristian Chilipirea" userId="34ab170da5908fc4" providerId="LiveId" clId="{0ED64E07-2634-498E-842E-78F31B8D5668}" dt="2021-02-16T22:44:55.455" v="2946" actId="790"/>
        <pc:sldMkLst>
          <pc:docMk/>
          <pc:sldMk cId="1475225896" sldId="272"/>
        </pc:sldMkLst>
        <pc:spChg chg="mod">
          <ac:chgData name="Cristian Chilipirea" userId="34ab170da5908fc4" providerId="LiveId" clId="{0ED64E07-2634-498E-842E-78F31B8D5668}" dt="2021-02-16T22:44:55.455" v="2946" actId="790"/>
          <ac:spMkLst>
            <pc:docMk/>
            <pc:sldMk cId="1475225896" sldId="272"/>
            <ac:spMk id="3" creationId="{5D6EF7CA-9111-46E2-9191-16830D1FAE30}"/>
          </ac:spMkLst>
        </pc:spChg>
      </pc:sldChg>
      <pc:sldChg chg="modSp new mod">
        <pc:chgData name="Cristian Chilipirea" userId="34ab170da5908fc4" providerId="LiveId" clId="{0ED64E07-2634-498E-842E-78F31B8D5668}" dt="2021-02-16T22:45:37.783" v="2948"/>
        <pc:sldMkLst>
          <pc:docMk/>
          <pc:sldMk cId="2101234549" sldId="273"/>
        </pc:sldMkLst>
        <pc:spChg chg="mod">
          <ac:chgData name="Cristian Chilipirea" userId="34ab170da5908fc4" providerId="LiveId" clId="{0ED64E07-2634-498E-842E-78F31B8D5668}" dt="2021-02-16T22:45:37.783" v="2948"/>
          <ac:spMkLst>
            <pc:docMk/>
            <pc:sldMk cId="2101234549" sldId="273"/>
            <ac:spMk id="3" creationId="{95C1AA31-310D-41D5-A324-A731D19B1BD0}"/>
          </ac:spMkLst>
        </pc:spChg>
      </pc:sldChg>
      <pc:sldChg chg="addSp delSp modSp new mod">
        <pc:chgData name="Cristian Chilipirea" userId="34ab170da5908fc4" providerId="LiveId" clId="{0ED64E07-2634-498E-842E-78F31B8D5668}" dt="2021-02-16T22:46:34.950" v="2957" actId="1076"/>
        <pc:sldMkLst>
          <pc:docMk/>
          <pc:sldMk cId="3162570485" sldId="274"/>
        </pc:sldMkLst>
        <pc:spChg chg="mod">
          <ac:chgData name="Cristian Chilipirea" userId="34ab170da5908fc4" providerId="LiveId" clId="{0ED64E07-2634-498E-842E-78F31B8D5668}" dt="2021-02-16T22:45:49.627" v="2950"/>
          <ac:spMkLst>
            <pc:docMk/>
            <pc:sldMk cId="3162570485" sldId="274"/>
            <ac:spMk id="3" creationId="{A822D148-1D22-42E4-85D9-6CA30DEE1362}"/>
          </ac:spMkLst>
        </pc:spChg>
        <pc:spChg chg="del">
          <ac:chgData name="Cristian Chilipirea" userId="34ab170da5908fc4" providerId="LiveId" clId="{0ED64E07-2634-498E-842E-78F31B8D5668}" dt="2021-02-16T22:45:51.052" v="2951" actId="478"/>
          <ac:spMkLst>
            <pc:docMk/>
            <pc:sldMk cId="3162570485" sldId="274"/>
            <ac:spMk id="4" creationId="{729437C4-80BD-47AC-AE32-7208F29346B0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5" creationId="{02175FD0-EBEC-48F3-B7F5-F4EB604FB82C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6" creationId="{86950F85-7BCB-4124-8B4B-8CC5FB644C72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7" creationId="{62E57EA2-8F6A-4CAC-8A60-873ED31CA38A}"/>
          </ac:spMkLst>
        </pc:spChg>
        <pc:spChg chg="add mod">
          <ac:chgData name="Cristian Chilipirea" userId="34ab170da5908fc4" providerId="LiveId" clId="{0ED64E07-2634-498E-842E-78F31B8D5668}" dt="2021-02-16T22:45:55.407" v="2952"/>
          <ac:spMkLst>
            <pc:docMk/>
            <pc:sldMk cId="3162570485" sldId="274"/>
            <ac:spMk id="8" creationId="{E149A703-7EFD-465C-A4A1-7BA3D58CCE5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2" creationId="{7F552EA1-D8DA-45B0-BE88-D50BE7E80967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3" creationId="{CDCA485F-69E0-44AA-B61A-52AF9BC9EFEC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5" creationId="{740129DA-D9C0-426D-A7F0-5B7902F26005}"/>
          </ac:spMkLst>
        </pc:spChg>
        <pc:spChg chg="add mod">
          <ac:chgData name="Cristian Chilipirea" userId="34ab170da5908fc4" providerId="LiveId" clId="{0ED64E07-2634-498E-842E-78F31B8D5668}" dt="2021-02-16T22:46:34.950" v="2957" actId="1076"/>
          <ac:spMkLst>
            <pc:docMk/>
            <pc:sldMk cId="3162570485" sldId="274"/>
            <ac:spMk id="16" creationId="{9622E1D2-25CC-4883-BBAB-CE31AA9FB118}"/>
          </ac:spMkLst>
        </pc:sp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9" creationId="{B069D1BB-2051-4274-8B1E-F1855E0F7985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0" creationId="{4166F2C0-8632-4314-963A-2CA6A64C0F1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1" creationId="{DCBD4D42-A179-46A8-AA53-16292620B57C}"/>
          </ac:cxnSpMkLst>
        </pc:cxnChg>
        <pc:cxnChg chg="add mod">
          <ac:chgData name="Cristian Chilipirea" userId="34ab170da5908fc4" providerId="LiveId" clId="{0ED64E07-2634-498E-842E-78F31B8D5668}" dt="2021-02-16T22:46:34.950" v="2957" actId="1076"/>
          <ac:cxnSpMkLst>
            <pc:docMk/>
            <pc:sldMk cId="3162570485" sldId="274"/>
            <ac:cxnSpMk id="14" creationId="{3F18E172-7B0E-4E93-837B-58364F2DDEB4}"/>
          </ac:cxnSpMkLst>
        </pc:cxnChg>
        <pc:cxnChg chg="add mod">
          <ac:chgData name="Cristian Chilipirea" userId="34ab170da5908fc4" providerId="LiveId" clId="{0ED64E07-2634-498E-842E-78F31B8D5668}" dt="2021-02-16T22:45:55.407" v="2952"/>
          <ac:cxnSpMkLst>
            <pc:docMk/>
            <pc:sldMk cId="3162570485" sldId="274"/>
            <ac:cxnSpMk id="17" creationId="{3C304D43-601E-416D-B6D8-5E3826D92C97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12.783" v="2964" actId="1076"/>
        <pc:sldMkLst>
          <pc:docMk/>
          <pc:sldMk cId="3487277778" sldId="275"/>
        </pc:sldMkLst>
        <pc:spChg chg="mod">
          <ac:chgData name="Cristian Chilipirea" userId="34ab170da5908fc4" providerId="LiveId" clId="{0ED64E07-2634-498E-842E-78F31B8D5668}" dt="2021-02-16T22:46:44.451" v="2959"/>
          <ac:spMkLst>
            <pc:docMk/>
            <pc:sldMk cId="3487277778" sldId="275"/>
            <ac:spMk id="3" creationId="{C30D4049-31BA-454B-B81D-E17C753A35B4}"/>
          </ac:spMkLst>
        </pc:spChg>
        <pc:spChg chg="del">
          <ac:chgData name="Cristian Chilipirea" userId="34ab170da5908fc4" providerId="LiveId" clId="{0ED64E07-2634-498E-842E-78F31B8D5668}" dt="2021-02-16T22:46:46.804" v="2960" actId="478"/>
          <ac:spMkLst>
            <pc:docMk/>
            <pc:sldMk cId="3487277778" sldId="275"/>
            <ac:spMk id="4" creationId="{1CE17B71-24B8-4FBD-8010-EE7684236D56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5" creationId="{327DA2B0-2D78-4A0A-9EF7-C5ED46274554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6" creationId="{256D680F-8CC8-47CC-8389-3C56DCE9B430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7" creationId="{4EF6B5DD-EC5C-4464-97A3-DD625F88260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8" creationId="{EDCB0F1D-4EB3-4EB2-AB52-E25AB1D20313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12" creationId="{479F6ABB-47A5-43E7-B220-057064F07040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3" creationId="{2739FBE6-4A69-44CC-A497-C02DCE96398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4" creationId="{AB327412-6DE6-4046-9A88-1AA561386D02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5" creationId="{127BB51E-1221-4D20-B3D8-F229F79214F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16" creationId="{7D3AC08A-BB1B-4F5E-BAA8-3E1184FAE79F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1" creationId="{0AFE83B6-EBE9-445F-B1F9-000353A45F6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2" creationId="{BFDA2D9E-B3D2-44CB-A702-863C57234D8D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3" creationId="{872CD015-550A-4C20-A75A-56C6DBFC0A88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4" creationId="{69AB8255-8DBA-4CA3-B7A2-817FB0557191}"/>
          </ac:spMkLst>
        </pc:spChg>
        <pc:spChg chg="add mod">
          <ac:chgData name="Cristian Chilipirea" userId="34ab170da5908fc4" providerId="LiveId" clId="{0ED64E07-2634-498E-842E-78F31B8D5668}" dt="2021-02-16T22:47:06.069" v="2962" actId="1076"/>
          <ac:spMkLst>
            <pc:docMk/>
            <pc:sldMk cId="3487277778" sldId="275"/>
            <ac:spMk id="28" creationId="{92631DC1-E97F-4864-BD5F-3ED6B554C01C}"/>
          </ac:spMkLst>
        </pc:spChg>
        <pc:spChg chg="add mod">
          <ac:chgData name="Cristian Chilipirea" userId="34ab170da5908fc4" providerId="LiveId" clId="{0ED64E07-2634-498E-842E-78F31B8D5668}" dt="2021-02-16T22:47:12.783" v="2964" actId="1076"/>
          <ac:spMkLst>
            <pc:docMk/>
            <pc:sldMk cId="3487277778" sldId="275"/>
            <ac:spMk id="30" creationId="{3E20D1D9-06DE-4153-B494-4D42D99F74D5}"/>
          </ac:spMkLst>
        </pc:sp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9" creationId="{35D6F28A-E9DF-4689-AA68-E31263110888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0" creationId="{4E60C409-CA7E-4B70-8F10-182EAADB4AF4}"/>
          </ac:cxnSpMkLst>
        </pc:cxnChg>
        <pc:cxnChg chg="add mod">
          <ac:chgData name="Cristian Chilipirea" userId="34ab170da5908fc4" providerId="LiveId" clId="{0ED64E07-2634-498E-842E-78F31B8D5668}" dt="2021-02-16T22:47:12.783" v="2964" actId="1076"/>
          <ac:cxnSpMkLst>
            <pc:docMk/>
            <pc:sldMk cId="3487277778" sldId="275"/>
            <ac:cxnSpMk id="11" creationId="{46BDCC35-E2CB-4E3D-9B6A-8531EBBDBAFA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7" creationId="{34ABD2A3-12B3-4DA9-8E3D-7993B30D2D1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8" creationId="{28EEF31F-45A7-4D87-8532-16AE952F57A1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19" creationId="{E2C3C9BD-67F9-4FCD-B5AE-D14CCDFF7627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0" creationId="{3B373497-05BF-4669-B4B9-E30E7A336F0B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5" creationId="{7A0534EA-A335-4DA7-9075-17AD7BAE4318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6" creationId="{C7263113-EE99-4CC8-9040-E0F24028B3F5}"/>
          </ac:cxnSpMkLst>
        </pc:cxnChg>
        <pc:cxnChg chg="add mod">
          <ac:chgData name="Cristian Chilipirea" userId="34ab170da5908fc4" providerId="LiveId" clId="{0ED64E07-2634-498E-842E-78F31B8D5668}" dt="2021-02-16T22:47:06.069" v="2962" actId="1076"/>
          <ac:cxnSpMkLst>
            <pc:docMk/>
            <pc:sldMk cId="3487277778" sldId="275"/>
            <ac:cxnSpMk id="27" creationId="{8A666119-53E3-4D0B-8B4F-A40F2FD0C13E}"/>
          </ac:cxnSpMkLst>
        </pc:cxnChg>
        <pc:cxnChg chg="add del mod">
          <ac:chgData name="Cristian Chilipirea" userId="34ab170da5908fc4" providerId="LiveId" clId="{0ED64E07-2634-498E-842E-78F31B8D5668}" dt="2021-02-16T22:47:08.144" v="2963" actId="478"/>
          <ac:cxnSpMkLst>
            <pc:docMk/>
            <pc:sldMk cId="3487277778" sldId="275"/>
            <ac:cxnSpMk id="29" creationId="{22DA2B7C-DC9E-49C9-B4A5-FE97F8970425}"/>
          </ac:cxnSpMkLst>
        </pc:cxnChg>
      </pc:sldChg>
      <pc:sldChg chg="addSp delSp modSp new mod">
        <pc:chgData name="Cristian Chilipirea" userId="34ab170da5908fc4" providerId="LiveId" clId="{0ED64E07-2634-498E-842E-78F31B8D5668}" dt="2021-02-16T22:47:51.189" v="2990" actId="1076"/>
        <pc:sldMkLst>
          <pc:docMk/>
          <pc:sldMk cId="3014753225" sldId="276"/>
        </pc:sldMkLst>
        <pc:spChg chg="mod">
          <ac:chgData name="Cristian Chilipirea" userId="34ab170da5908fc4" providerId="LiveId" clId="{0ED64E07-2634-498E-842E-78F31B8D5668}" dt="2021-02-16T22:47:23.347" v="2982" actId="20577"/>
          <ac:spMkLst>
            <pc:docMk/>
            <pc:sldMk cId="3014753225" sldId="276"/>
            <ac:spMk id="3" creationId="{E9D0EB39-1F7E-4687-BB69-3DB5409280F3}"/>
          </ac:spMkLst>
        </pc:spChg>
        <pc:spChg chg="del">
          <ac:chgData name="Cristian Chilipirea" userId="34ab170da5908fc4" providerId="LiveId" clId="{0ED64E07-2634-498E-842E-78F31B8D5668}" dt="2021-02-16T22:47:31.152" v="2983" actId="478"/>
          <ac:spMkLst>
            <pc:docMk/>
            <pc:sldMk cId="3014753225" sldId="276"/>
            <ac:spMk id="4" creationId="{031605D1-90B6-49D1-B2B6-2D6E40BD538B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5" creationId="{7737FDCD-6F10-4F90-B3E0-3C7AA9DFBD73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6" creationId="{60FCD0A3-98ED-404B-8E99-D3B7A23BECC2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7" creationId="{D8817B41-8857-4C1F-93A3-392D9207E59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8" creationId="{2B1D67AA-74F6-4DF4-B271-716300CCFB04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3" creationId="{30AAE998-AECE-48D3-82E4-5FEED1C5504D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4" creationId="{6D42A35E-A833-40D1-BAAE-C65BF167DDA0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5" creationId="{D317A2D5-13BB-4653-9849-1A5AFE21666E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16" creationId="{D6A896D2-92CC-4812-AD93-133BD3C1EA4C}"/>
          </ac:spMkLst>
        </pc:spChg>
        <pc:spChg chg="add mod">
          <ac:chgData name="Cristian Chilipirea" userId="34ab170da5908fc4" providerId="LiveId" clId="{0ED64E07-2634-498E-842E-78F31B8D5668}" dt="2021-02-16T22:47:36.937" v="2985" actId="1076"/>
          <ac:spMkLst>
            <pc:docMk/>
            <pc:sldMk cId="3014753225" sldId="276"/>
            <ac:spMk id="20" creationId="{8A089218-0AF6-4D47-8381-0EBF6F4A10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2" creationId="{814B87A6-21C5-432B-9237-08E2F633B18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3" creationId="{23BFAB0E-7653-4AEE-9800-3FF707E738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5" creationId="{692E3297-96BE-4363-AA2A-64BF1BF43A50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6" creationId="{48E01ED7-3AFA-412A-9AB6-48ECA10B090F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7" creationId="{FB70DC8F-0087-4F06-BCB3-F3FBB1669C5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29" creationId="{58C430B2-067B-4F1E-95A5-D552C0E26A6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0" creationId="{8DD048F0-9E0C-42C7-BE86-FDAFBEC4B85E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1" creationId="{D3AC9D5E-B737-42AF-9778-75975B17E6D6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3" creationId="{36ECA7DF-FB18-4855-8F65-C80F86E5B86C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4" creationId="{C1410630-052B-4929-B433-5D749CD2D244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5" creationId="{5AEB0CBF-A90B-496C-AE31-F64DE3BFF44B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37" creationId="{4FD6756F-8811-4B3B-A1CD-EA3D0FB92821}"/>
          </ac:spMkLst>
        </pc:spChg>
        <pc:spChg chg="add mod">
          <ac:chgData name="Cristian Chilipirea" userId="34ab170da5908fc4" providerId="LiveId" clId="{0ED64E07-2634-498E-842E-78F31B8D5668}" dt="2021-02-16T22:47:51.189" v="2990" actId="1076"/>
          <ac:spMkLst>
            <pc:docMk/>
            <pc:sldMk cId="3014753225" sldId="276"/>
            <ac:spMk id="44" creationId="{F7D027BD-488A-46C0-AAA6-42005AA8CFBF}"/>
          </ac:spMkLst>
        </pc:spChg>
        <pc:spChg chg="add del mod">
          <ac:chgData name="Cristian Chilipirea" userId="34ab170da5908fc4" providerId="LiveId" clId="{0ED64E07-2634-498E-842E-78F31B8D5668}" dt="2021-02-16T22:47:44.820" v="2988" actId="478"/>
          <ac:spMkLst>
            <pc:docMk/>
            <pc:sldMk cId="3014753225" sldId="276"/>
            <ac:spMk id="45" creationId="{2D69B1BA-70EF-4721-8816-6F67949B8FBD}"/>
          </ac:spMkLst>
        </pc:sp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9" creationId="{EB3D9A53-8AAC-441A-AE74-3CA48CB745C7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0" creationId="{12210BB5-E744-408D-93FB-7799E185AE0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1" creationId="{16111CE1-B75A-449C-92E5-19B48F159152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2" creationId="{57963846-382B-4140-A2C5-36261559E788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7" creationId="{EFD02697-FA2D-4E5C-B382-416D460D15AD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8" creationId="{BD0C141F-0456-40E5-938C-C979B66D88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19" creationId="{0A728F43-AE8C-4296-9F1E-A9BEB4310CB9}"/>
          </ac:cxnSpMkLst>
        </pc:cxnChg>
        <pc:cxnChg chg="add mod">
          <ac:chgData name="Cristian Chilipirea" userId="34ab170da5908fc4" providerId="LiveId" clId="{0ED64E07-2634-498E-842E-78F31B8D5668}" dt="2021-02-16T22:47:36.937" v="2985" actId="1076"/>
          <ac:cxnSpMkLst>
            <pc:docMk/>
            <pc:sldMk cId="3014753225" sldId="276"/>
            <ac:cxnSpMk id="21" creationId="{DA42D04A-7259-4EF1-8EA8-9985958B22E8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4" creationId="{F22F3B09-0179-46FD-8B4E-F9B9ADE6B8B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28" creationId="{41B1416A-C933-467B-8B75-D848DCCFCDD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2" creationId="{B072C47B-DAA0-4667-8F41-3CFDAB10128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6" creationId="{24F82268-B7A5-4158-A252-0E98CEED7F89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8" creationId="{68C8BFBF-1327-4B01-9817-07B91ED5FF05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39" creationId="{56CA090A-F019-404D-A23A-EF92A9E59C7E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0" creationId="{3AE2B3BD-D9DC-4A65-97C8-F6FA497C1273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1" creationId="{B585CE6F-9C93-4448-83F6-7A0760C0E717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2" creationId="{CD7794F5-E525-4356-BBBB-98DBC5648F3B}"/>
          </ac:cxnSpMkLst>
        </pc:cxnChg>
        <pc:cxnChg chg="add mod">
          <ac:chgData name="Cristian Chilipirea" userId="34ab170da5908fc4" providerId="LiveId" clId="{0ED64E07-2634-498E-842E-78F31B8D5668}" dt="2021-02-16T22:47:51.189" v="2990" actId="1076"/>
          <ac:cxnSpMkLst>
            <pc:docMk/>
            <pc:sldMk cId="3014753225" sldId="276"/>
            <ac:cxnSpMk id="43" creationId="{79BED02C-9D6A-4EF2-B5DA-4A07A6164A45}"/>
          </ac:cxnSpMkLst>
        </pc:cxnChg>
        <pc:cxnChg chg="add del mod">
          <ac:chgData name="Cristian Chilipirea" userId="34ab170da5908fc4" providerId="LiveId" clId="{0ED64E07-2634-498E-842E-78F31B8D5668}" dt="2021-02-16T22:47:45.911" v="2989" actId="478"/>
          <ac:cxnSpMkLst>
            <pc:docMk/>
            <pc:sldMk cId="3014753225" sldId="276"/>
            <ac:cxnSpMk id="46" creationId="{A826396E-3599-492C-9873-CAB1EFC680B6}"/>
          </ac:cxnSpMkLst>
        </pc:cxnChg>
      </pc:sldChg>
      <pc:sldChg chg="addSp delSp modSp new mod modNotesTx">
        <pc:chgData name="Cristian Chilipirea" userId="34ab170da5908fc4" providerId="LiveId" clId="{0ED64E07-2634-498E-842E-78F31B8D5668}" dt="2021-02-16T22:49:10.450" v="2995"/>
        <pc:sldMkLst>
          <pc:docMk/>
          <pc:sldMk cId="2174654736" sldId="277"/>
        </pc:sldMkLst>
        <pc:spChg chg="mod">
          <ac:chgData name="Cristian Chilipirea" userId="34ab170da5908fc4" providerId="LiveId" clId="{0ED64E07-2634-498E-842E-78F31B8D5668}" dt="2021-02-16T22:48:52.971" v="2992"/>
          <ac:spMkLst>
            <pc:docMk/>
            <pc:sldMk cId="2174654736" sldId="277"/>
            <ac:spMk id="3" creationId="{8040C2E6-084A-4588-B419-E8F3C92AAB90}"/>
          </ac:spMkLst>
        </pc:spChg>
        <pc:spChg chg="del">
          <ac:chgData name="Cristian Chilipirea" userId="34ab170da5908fc4" providerId="LiveId" clId="{0ED64E07-2634-498E-842E-78F31B8D5668}" dt="2021-02-16T22:48:55.804" v="2993" actId="478"/>
          <ac:spMkLst>
            <pc:docMk/>
            <pc:sldMk cId="2174654736" sldId="277"/>
            <ac:spMk id="4" creationId="{7289E886-DA93-4FEF-B601-C8565BF219E9}"/>
          </ac:spMkLst>
        </pc:spChg>
        <pc:spChg chg="add mod">
          <ac:chgData name="Cristian Chilipirea" userId="34ab170da5908fc4" providerId="LiveId" clId="{0ED64E07-2634-498E-842E-78F31B8D5668}" dt="2021-02-16T22:49:02.364" v="2994"/>
          <ac:spMkLst>
            <pc:docMk/>
            <pc:sldMk cId="2174654736" sldId="277"/>
            <ac:spMk id="5" creationId="{B7B17111-35C2-423E-8D89-5187952DCA75}"/>
          </ac:spMkLst>
        </pc:sp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6" creationId="{D59C6A13-DFA6-4B8C-ADCA-E8910C3FD8C9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7" creationId="{E1864BD6-F93C-4B6A-97C4-FA0AEDF74E02}"/>
          </ac:picMkLst>
        </pc:picChg>
        <pc:picChg chg="add mod">
          <ac:chgData name="Cristian Chilipirea" userId="34ab170da5908fc4" providerId="LiveId" clId="{0ED64E07-2634-498E-842E-78F31B8D5668}" dt="2021-02-16T22:49:02.364" v="2994"/>
          <ac:picMkLst>
            <pc:docMk/>
            <pc:sldMk cId="2174654736" sldId="277"/>
            <ac:picMk id="8" creationId="{3E24C065-DE0F-4C18-895A-F23EC3A931F5}"/>
          </ac:picMkLst>
        </pc:picChg>
      </pc:sldChg>
      <pc:sldChg chg="addSp delSp modSp new mod">
        <pc:chgData name="Cristian Chilipirea" userId="34ab170da5908fc4" providerId="LiveId" clId="{0ED64E07-2634-498E-842E-78F31B8D5668}" dt="2021-02-16T22:53:20.587" v="3041" actId="1076"/>
        <pc:sldMkLst>
          <pc:docMk/>
          <pc:sldMk cId="167328644" sldId="278"/>
        </pc:sldMkLst>
        <pc:spChg chg="mod">
          <ac:chgData name="Cristian Chilipirea" userId="34ab170da5908fc4" providerId="LiveId" clId="{0ED64E07-2634-498E-842E-78F31B8D5668}" dt="2021-02-16T22:52:57.771" v="3036" actId="20577"/>
          <ac:spMkLst>
            <pc:docMk/>
            <pc:sldMk cId="167328644" sldId="278"/>
            <ac:spMk id="3" creationId="{5078DBEC-9140-4645-AE12-427A7902BE8C}"/>
          </ac:spMkLst>
        </pc:spChg>
        <pc:spChg chg="del">
          <ac:chgData name="Cristian Chilipirea" userId="34ab170da5908fc4" providerId="LiveId" clId="{0ED64E07-2634-498E-842E-78F31B8D5668}" dt="2021-02-16T22:49:32.357" v="2998" actId="478"/>
          <ac:spMkLst>
            <pc:docMk/>
            <pc:sldMk cId="167328644" sldId="278"/>
            <ac:spMk id="4" creationId="{D0DA6707-5877-4A32-9437-9D8383D316F3}"/>
          </ac:spMkLst>
        </pc:sp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5" creationId="{1CB1D08B-6DEA-41CA-8548-7DF5F8D7DBAA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6" creationId="{E639EBDB-6CC8-4582-B4E7-2C9BA3E0F67C}"/>
          </ac:picMkLst>
        </pc:picChg>
        <pc:picChg chg="add mod">
          <ac:chgData name="Cristian Chilipirea" userId="34ab170da5908fc4" providerId="LiveId" clId="{0ED64E07-2634-498E-842E-78F31B8D5668}" dt="2021-02-16T22:52:46.470" v="3023" actId="1076"/>
          <ac:picMkLst>
            <pc:docMk/>
            <pc:sldMk cId="167328644" sldId="278"/>
            <ac:picMk id="7" creationId="{67F67012-44C7-4660-99DE-85766327A393}"/>
          </ac:picMkLst>
        </pc:picChg>
        <pc:picChg chg="add mod">
          <ac:chgData name="Cristian Chilipirea" userId="34ab170da5908fc4" providerId="LiveId" clId="{0ED64E07-2634-498E-842E-78F31B8D5668}" dt="2021-02-16T22:53:20.587" v="3041" actId="1076"/>
          <ac:picMkLst>
            <pc:docMk/>
            <pc:sldMk cId="167328644" sldId="278"/>
            <ac:picMk id="9" creationId="{9255BF6D-2B85-481E-A4AB-CA6D106B8700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0:48.748" v="3012"/>
        <pc:sldMkLst>
          <pc:docMk/>
          <pc:sldMk cId="659919360" sldId="279"/>
        </pc:sldMkLst>
        <pc:spChg chg="mod">
          <ac:chgData name="Cristian Chilipirea" userId="34ab170da5908fc4" providerId="LiveId" clId="{0ED64E07-2634-498E-842E-78F31B8D5668}" dt="2021-02-16T22:49:55.948" v="3001"/>
          <ac:spMkLst>
            <pc:docMk/>
            <pc:sldMk cId="659919360" sldId="279"/>
            <ac:spMk id="3" creationId="{4616FB6C-BBD2-4F41-98C4-B10CD23D905F}"/>
          </ac:spMkLst>
        </pc:spChg>
        <pc:spChg chg="del">
          <ac:chgData name="Cristian Chilipirea" userId="34ab170da5908fc4" providerId="LiveId" clId="{0ED64E07-2634-498E-842E-78F31B8D5668}" dt="2021-02-16T22:49:57.837" v="3002" actId="478"/>
          <ac:spMkLst>
            <pc:docMk/>
            <pc:sldMk cId="659919360" sldId="279"/>
            <ac:spMk id="4" creationId="{4616AAA4-7A7F-4BE8-A53E-386CC2DD7A89}"/>
          </ac:spMkLst>
        </pc:spChg>
        <pc:picChg chg="add mod">
          <ac:chgData name="Cristian Chilipirea" userId="34ab170da5908fc4" providerId="LiveId" clId="{0ED64E07-2634-498E-842E-78F31B8D5668}" dt="2021-02-16T22:50:01.810" v="3003"/>
          <ac:picMkLst>
            <pc:docMk/>
            <pc:sldMk cId="659919360" sldId="279"/>
            <ac:picMk id="5" creationId="{A9FFD632-CAC2-4889-B006-EDFEA47A82CF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24.395" v="3007"/>
        <pc:sldMkLst>
          <pc:docMk/>
          <pc:sldMk cId="3916643196" sldId="280"/>
        </pc:sldMkLst>
        <pc:spChg chg="mod">
          <ac:chgData name="Cristian Chilipirea" userId="34ab170da5908fc4" providerId="LiveId" clId="{0ED64E07-2634-498E-842E-78F31B8D5668}" dt="2021-02-16T22:50:19.282" v="3005"/>
          <ac:spMkLst>
            <pc:docMk/>
            <pc:sldMk cId="3916643196" sldId="280"/>
            <ac:spMk id="3" creationId="{8546F2F0-E3E9-475C-B1A6-15A79FCB0866}"/>
          </ac:spMkLst>
        </pc:spChg>
        <pc:spChg chg="del">
          <ac:chgData name="Cristian Chilipirea" userId="34ab170da5908fc4" providerId="LiveId" clId="{0ED64E07-2634-498E-842E-78F31B8D5668}" dt="2021-02-16T22:50:21.032" v="3006" actId="478"/>
          <ac:spMkLst>
            <pc:docMk/>
            <pc:sldMk cId="3916643196" sldId="280"/>
            <ac:spMk id="4" creationId="{CCFA8B65-42C0-4D79-A3CA-51C7E1EE269F}"/>
          </ac:spMkLst>
        </pc:spChg>
        <pc:picChg chg="add mod">
          <ac:chgData name="Cristian Chilipirea" userId="34ab170da5908fc4" providerId="LiveId" clId="{0ED64E07-2634-498E-842E-78F31B8D5668}" dt="2021-02-16T22:50:24.395" v="3007"/>
          <ac:picMkLst>
            <pc:docMk/>
            <pc:sldMk cId="3916643196" sldId="280"/>
            <ac:picMk id="5" creationId="{B70408E2-E3B2-44CB-9E6E-95F17ACC4C57}"/>
          </ac:picMkLst>
        </pc:picChg>
      </pc:sldChg>
      <pc:sldChg chg="addSp delSp modSp new mod">
        <pc:chgData name="Cristian Chilipirea" userId="34ab170da5908fc4" providerId="LiveId" clId="{0ED64E07-2634-498E-842E-78F31B8D5668}" dt="2021-02-16T22:50:40.466" v="3011"/>
        <pc:sldMkLst>
          <pc:docMk/>
          <pc:sldMk cId="1893196819" sldId="281"/>
        </pc:sldMkLst>
        <pc:spChg chg="mod">
          <ac:chgData name="Cristian Chilipirea" userId="34ab170da5908fc4" providerId="LiveId" clId="{0ED64E07-2634-498E-842E-78F31B8D5668}" dt="2021-02-16T22:50:34.207" v="3009"/>
          <ac:spMkLst>
            <pc:docMk/>
            <pc:sldMk cId="1893196819" sldId="281"/>
            <ac:spMk id="3" creationId="{C67C4753-BB6A-47FC-9872-21D40495956F}"/>
          </ac:spMkLst>
        </pc:spChg>
        <pc:spChg chg="del">
          <ac:chgData name="Cristian Chilipirea" userId="34ab170da5908fc4" providerId="LiveId" clId="{0ED64E07-2634-498E-842E-78F31B8D5668}" dt="2021-02-16T22:50:37.025" v="3010" actId="478"/>
          <ac:spMkLst>
            <pc:docMk/>
            <pc:sldMk cId="1893196819" sldId="281"/>
            <ac:spMk id="4" creationId="{4A2842DE-F28D-4D81-BF60-0AF237B74F89}"/>
          </ac:spMkLst>
        </pc:spChg>
        <pc:picChg chg="add mod">
          <ac:chgData name="Cristian Chilipirea" userId="34ab170da5908fc4" providerId="LiveId" clId="{0ED64E07-2634-498E-842E-78F31B8D5668}" dt="2021-02-16T22:50:40.466" v="3011"/>
          <ac:picMkLst>
            <pc:docMk/>
            <pc:sldMk cId="1893196819" sldId="281"/>
            <ac:picMk id="5" creationId="{10A77199-7347-452F-ABC3-B349437A334B}"/>
          </ac:picMkLst>
        </pc:picChg>
      </pc:sldChg>
      <pc:sldChg chg="addSp delSp modSp new mod">
        <pc:chgData name="Cristian Chilipirea" userId="34ab170da5908fc4" providerId="LiveId" clId="{0ED64E07-2634-498E-842E-78F31B8D5668}" dt="2021-02-16T22:51:13.183" v="3017"/>
        <pc:sldMkLst>
          <pc:docMk/>
          <pc:sldMk cId="2344333551" sldId="282"/>
        </pc:sldMkLst>
        <pc:spChg chg="mod">
          <ac:chgData name="Cristian Chilipirea" userId="34ab170da5908fc4" providerId="LiveId" clId="{0ED64E07-2634-498E-842E-78F31B8D5668}" dt="2021-02-16T22:51:13.183" v="3017"/>
          <ac:spMkLst>
            <pc:docMk/>
            <pc:sldMk cId="2344333551" sldId="282"/>
            <ac:spMk id="3" creationId="{65C32822-6CDA-41AA-8D5D-39051AF9C0B6}"/>
          </ac:spMkLst>
        </pc:spChg>
        <pc:spChg chg="del">
          <ac:chgData name="Cristian Chilipirea" userId="34ab170da5908fc4" providerId="LiveId" clId="{0ED64E07-2634-498E-842E-78F31B8D5668}" dt="2021-02-16T22:51:03.159" v="3014" actId="478"/>
          <ac:spMkLst>
            <pc:docMk/>
            <pc:sldMk cId="2344333551" sldId="282"/>
            <ac:spMk id="4" creationId="{BADD7C00-652B-42D6-B9E7-568300A33E9F}"/>
          </ac:spMkLst>
        </pc:spChg>
        <pc:picChg chg="add mod">
          <ac:chgData name="Cristian Chilipirea" userId="34ab170da5908fc4" providerId="LiveId" clId="{0ED64E07-2634-498E-842E-78F31B8D5668}" dt="2021-02-16T22:51:08.964" v="3016" actId="1076"/>
          <ac:picMkLst>
            <pc:docMk/>
            <pc:sldMk cId="2344333551" sldId="282"/>
            <ac:picMk id="5" creationId="{E4C18073-76A3-402D-A4FD-F4C28FD3AEE6}"/>
          </ac:picMkLst>
        </pc:picChg>
      </pc:sldChg>
      <pc:sldChg chg="addSp delSp modSp new mod modNotesTx">
        <pc:chgData name="Cristian Chilipirea" userId="34ab170da5908fc4" providerId="LiveId" clId="{0ED64E07-2634-498E-842E-78F31B8D5668}" dt="2021-02-16T22:55:31.206" v="3058" actId="20577"/>
        <pc:sldMkLst>
          <pc:docMk/>
          <pc:sldMk cId="2055782428" sldId="283"/>
        </pc:sldMkLst>
        <pc:spChg chg="mod">
          <ac:chgData name="Cristian Chilipirea" userId="34ab170da5908fc4" providerId="LiveId" clId="{0ED64E07-2634-498E-842E-78F31B8D5668}" dt="2021-02-16T22:55:31.206" v="3058" actId="20577"/>
          <ac:spMkLst>
            <pc:docMk/>
            <pc:sldMk cId="2055782428" sldId="283"/>
            <ac:spMk id="3" creationId="{6199A6B6-07C6-48C6-9620-E3C33E060240}"/>
          </ac:spMkLst>
        </pc:spChg>
        <pc:spChg chg="del">
          <ac:chgData name="Cristian Chilipirea" userId="34ab170da5908fc4" providerId="LiveId" clId="{0ED64E07-2634-498E-842E-78F31B8D5668}" dt="2021-02-16T22:51:26.072" v="3019" actId="478"/>
          <ac:spMkLst>
            <pc:docMk/>
            <pc:sldMk cId="2055782428" sldId="283"/>
            <ac:spMk id="4" creationId="{A915427F-654D-40D2-8FC3-A143B65A0915}"/>
          </ac:spMkLst>
        </pc:spChg>
        <pc:picChg chg="add del mod">
          <ac:chgData name="Cristian Chilipirea" userId="34ab170da5908fc4" providerId="LiveId" clId="{0ED64E07-2634-498E-842E-78F31B8D5668}" dt="2021-02-16T22:54:51.101" v="3042" actId="478"/>
          <ac:picMkLst>
            <pc:docMk/>
            <pc:sldMk cId="2055782428" sldId="283"/>
            <ac:picMk id="5" creationId="{133435FB-0456-403A-8346-8AA451A4B8BD}"/>
          </ac:picMkLst>
        </pc:picChg>
        <pc:picChg chg="add del mod">
          <ac:chgData name="Cristian Chilipirea" userId="34ab170da5908fc4" providerId="LiveId" clId="{0ED64E07-2634-498E-842E-78F31B8D5668}" dt="2021-02-16T22:55:07.985" v="3050" actId="478"/>
          <ac:picMkLst>
            <pc:docMk/>
            <pc:sldMk cId="2055782428" sldId="283"/>
            <ac:picMk id="7" creationId="{D3B6F601-DCE4-4A39-8059-B4C1BC23E3AE}"/>
          </ac:picMkLst>
        </pc:picChg>
        <pc:picChg chg="add mod">
          <ac:chgData name="Cristian Chilipirea" userId="34ab170da5908fc4" providerId="LiveId" clId="{0ED64E07-2634-498E-842E-78F31B8D5668}" dt="2021-02-16T22:55:12.376" v="3055" actId="1076"/>
          <ac:picMkLst>
            <pc:docMk/>
            <pc:sldMk cId="2055782428" sldId="283"/>
            <ac:picMk id="9" creationId="{3655CBA6-06C5-41D7-B90C-489FC367BFCD}"/>
          </ac:picMkLst>
        </pc:picChg>
      </pc:sldChg>
      <pc:sldChg chg="addSp delSp modSp new mod">
        <pc:chgData name="Cristian Chilipirea" userId="34ab170da5908fc4" providerId="LiveId" clId="{0ED64E07-2634-498E-842E-78F31B8D5668}" dt="2021-02-16T23:01:20.178" v="3072" actId="1076"/>
        <pc:sldMkLst>
          <pc:docMk/>
          <pc:sldMk cId="561949540" sldId="284"/>
        </pc:sldMkLst>
        <pc:spChg chg="del">
          <ac:chgData name="Cristian Chilipirea" userId="34ab170da5908fc4" providerId="LiveId" clId="{0ED64E07-2634-498E-842E-78F31B8D5668}" dt="2021-02-16T22:55:52.359" v="3060" actId="478"/>
          <ac:spMkLst>
            <pc:docMk/>
            <pc:sldMk cId="561949540" sldId="284"/>
            <ac:spMk id="3" creationId="{424CF452-EA83-434A-AF99-37D4A143F066}"/>
          </ac:spMkLst>
        </pc:spChg>
        <pc:spChg chg="del">
          <ac:chgData name="Cristian Chilipirea" userId="34ab170da5908fc4" providerId="LiveId" clId="{0ED64E07-2634-498E-842E-78F31B8D5668}" dt="2021-02-16T22:55:54.581" v="3061" actId="478"/>
          <ac:spMkLst>
            <pc:docMk/>
            <pc:sldMk cId="561949540" sldId="284"/>
            <ac:spMk id="4" creationId="{819BC7B7-FF98-4E26-8CA0-6B14C80D88A0}"/>
          </ac:spMkLst>
        </pc:spChg>
        <pc:picChg chg="add mod">
          <ac:chgData name="Cristian Chilipirea" userId="34ab170da5908fc4" providerId="LiveId" clId="{0ED64E07-2634-498E-842E-78F31B8D5668}" dt="2021-02-16T22:55:56.128" v="3062"/>
          <ac:picMkLst>
            <pc:docMk/>
            <pc:sldMk cId="561949540" sldId="284"/>
            <ac:picMk id="5" creationId="{114F33A7-792E-4FF7-8028-BCACFB6357F0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6" creationId="{3B610C6D-B301-4642-B3F8-EC1E958DDD31}"/>
          </ac:picMkLst>
        </pc:picChg>
        <pc:picChg chg="add mod">
          <ac:chgData name="Cristian Chilipirea" userId="34ab170da5908fc4" providerId="LiveId" clId="{0ED64E07-2634-498E-842E-78F31B8D5668}" dt="2021-02-16T22:56:09.631" v="3064" actId="1076"/>
          <ac:picMkLst>
            <pc:docMk/>
            <pc:sldMk cId="561949540" sldId="284"/>
            <ac:picMk id="7" creationId="{605C8BB8-A490-4D74-9EED-33BAE7238343}"/>
          </ac:picMkLst>
        </pc:picChg>
        <pc:picChg chg="add mod">
          <ac:chgData name="Cristian Chilipirea" userId="34ab170da5908fc4" providerId="LiveId" clId="{0ED64E07-2634-498E-842E-78F31B8D5668}" dt="2021-02-16T22:56:17.089" v="3067" actId="1076"/>
          <ac:picMkLst>
            <pc:docMk/>
            <pc:sldMk cId="561949540" sldId="284"/>
            <ac:picMk id="8" creationId="{46A68464-20A0-4023-A527-FB90EE7AE947}"/>
          </ac:picMkLst>
        </pc:picChg>
        <pc:picChg chg="add mod">
          <ac:chgData name="Cristian Chilipirea" userId="34ab170da5908fc4" providerId="LiveId" clId="{0ED64E07-2634-498E-842E-78F31B8D5668}" dt="2021-02-16T23:01:20.178" v="3072" actId="1076"/>
          <ac:picMkLst>
            <pc:docMk/>
            <pc:sldMk cId="561949540" sldId="284"/>
            <ac:picMk id="10" creationId="{88F0BF22-1DF6-4409-A335-9D1AAF772AA2}"/>
          </ac:picMkLst>
        </pc:picChg>
      </pc:sldChg>
      <pc:sldMasterChg chg="addSp delSp modSp mod setBg modSldLayout sldLayoutOrd">
        <pc:chgData name="Cristian Chilipirea" userId="34ab170da5908fc4" providerId="LiveId" clId="{0ED64E07-2634-498E-842E-78F31B8D5668}" dt="2021-02-16T21:35:14.690" v="934" actId="12"/>
        <pc:sldMasterMkLst>
          <pc:docMk/>
          <pc:sldMasterMk cId="2779709577" sldId="2147483648"/>
        </pc:sldMasterMkLst>
        <pc:spChg chg="mod">
          <ac:chgData name="Cristian Chilipirea" userId="34ab170da5908fc4" providerId="LiveId" clId="{0ED64E07-2634-498E-842E-78F31B8D5668}" dt="2021-02-15T13:16:03.290" v="453" actId="790"/>
          <ac:spMkLst>
            <pc:docMk/>
            <pc:sldMasterMk cId="2779709577" sldId="2147483648"/>
            <ac:spMk id="2" creationId="{8A67A26E-6A76-4F6D-BC08-B93A8DB6BC51}"/>
          </ac:spMkLst>
        </pc:spChg>
        <pc:spChg chg="mod">
          <ac:chgData name="Cristian Chilipirea" userId="34ab170da5908fc4" providerId="LiveId" clId="{0ED64E07-2634-498E-842E-78F31B8D5668}" dt="2021-02-15T13:04:06.577" v="364" actId="113"/>
          <ac:spMkLst>
            <pc:docMk/>
            <pc:sldMasterMk cId="2779709577" sldId="2147483648"/>
            <ac:spMk id="3" creationId="{851B80D5-B681-49EE-A5DF-A1595D2B3755}"/>
          </ac:spMkLst>
        </pc:spChg>
        <pc:spChg chg="del">
          <ac:chgData name="Cristian Chilipirea" userId="34ab170da5908fc4" providerId="LiveId" clId="{0ED64E07-2634-498E-842E-78F31B8D5668}" dt="2021-02-15T12:35:24.147" v="184" actId="478"/>
          <ac:spMkLst>
            <pc:docMk/>
            <pc:sldMasterMk cId="2779709577" sldId="2147483648"/>
            <ac:spMk id="4" creationId="{F5417F7A-95F3-4C27-927F-89B6F5AEAC94}"/>
          </ac:spMkLst>
        </pc:spChg>
        <pc:spChg chg="mod">
          <ac:chgData name="Cristian Chilipirea" userId="34ab170da5908fc4" providerId="LiveId" clId="{0ED64E07-2634-498E-842E-78F31B8D5668}" dt="2021-02-15T12:48:28.839" v="304"/>
          <ac:spMkLst>
            <pc:docMk/>
            <pc:sldMasterMk cId="2779709577" sldId="2147483648"/>
            <ac:spMk id="5" creationId="{97FB8156-1FD8-4042-AA9E-EBFEB757597C}"/>
          </ac:spMkLst>
        </pc:spChg>
        <pc:spChg chg="del">
          <ac:chgData name="Cristian Chilipirea" userId="34ab170da5908fc4" providerId="LiveId" clId="{0ED64E07-2634-498E-842E-78F31B8D5668}" dt="2021-02-15T12:35:25.654" v="185" actId="478"/>
          <ac:spMkLst>
            <pc:docMk/>
            <pc:sldMasterMk cId="2779709577" sldId="2147483648"/>
            <ac:spMk id="6" creationId="{8871D6C1-8107-4336-BE2A-29F96AD8250C}"/>
          </ac:spMkLst>
        </pc:spChg>
        <pc:picChg chg="add del mod">
          <ac:chgData name="Cristian Chilipirea" userId="34ab170da5908fc4" providerId="LiveId" clId="{0ED64E07-2634-498E-842E-78F31B8D5668}" dt="2021-02-15T12:45:37.157" v="285" actId="478"/>
          <ac:picMkLst>
            <pc:docMk/>
            <pc:sldMasterMk cId="2779709577" sldId="2147483648"/>
            <ac:picMk id="8" creationId="{173286C4-7A9D-4E70-AFF2-AC03B37B495C}"/>
          </ac:picMkLst>
        </pc:picChg>
        <pc:picChg chg="add mod">
          <ac:chgData name="Cristian Chilipirea" userId="34ab170da5908fc4" providerId="LiveId" clId="{0ED64E07-2634-498E-842E-78F31B8D5668}" dt="2021-02-15T12:32:54.680" v="181"/>
          <ac:picMkLst>
            <pc:docMk/>
            <pc:sldMasterMk cId="2779709577" sldId="2147483648"/>
            <ac:picMk id="9" creationId="{B788D9B9-296C-416C-8E07-DFB66A5FDAF3}"/>
          </ac:picMkLst>
        </pc:picChg>
        <pc:picChg chg="add del mod">
          <ac:chgData name="Cristian Chilipirea" userId="34ab170da5908fc4" providerId="LiveId" clId="{0ED64E07-2634-498E-842E-78F31B8D5668}" dt="2021-02-15T12:45:53.198" v="289" actId="478"/>
          <ac:picMkLst>
            <pc:docMk/>
            <pc:sldMasterMk cId="2779709577" sldId="2147483648"/>
            <ac:picMk id="11" creationId="{1BDB68C7-220E-48C6-967E-A1FE791C367A}"/>
          </ac:picMkLst>
        </pc:picChg>
        <pc:picChg chg="add mod ord">
          <ac:chgData name="Cristian Chilipirea" userId="34ab170da5908fc4" providerId="LiveId" clId="{0ED64E07-2634-498E-842E-78F31B8D5668}" dt="2021-02-15T12:45:48.152" v="288" actId="167"/>
          <ac:picMkLst>
            <pc:docMk/>
            <pc:sldMasterMk cId="2779709577" sldId="2147483648"/>
            <ac:picMk id="13" creationId="{C282E985-6BD0-4C4C-81D7-C8C923F35A7E}"/>
          </ac:picMkLst>
        </pc:picChg>
        <pc:picChg chg="add mod">
          <ac:chgData name="Cristian Chilipirea" userId="34ab170da5908fc4" providerId="LiveId" clId="{0ED64E07-2634-498E-842E-78F31B8D5668}" dt="2021-02-15T13:19:52.876" v="491" actId="1076"/>
          <ac:picMkLst>
            <pc:docMk/>
            <pc:sldMasterMk cId="2779709577" sldId="2147483648"/>
            <ac:picMk id="15" creationId="{81650576-ACB5-40EE-994D-A2B2DDC6E27A}"/>
          </ac:picMkLst>
        </pc:picChg>
        <pc:sldLayoutChg chg="addSp delSp modSp mod ord">
          <pc:chgData name="Cristian Chilipirea" userId="34ab170da5908fc4" providerId="LiveId" clId="{0ED64E07-2634-498E-842E-78F31B8D5668}" dt="2021-02-15T13:10:49.880" v="394" actId="14100"/>
          <pc:sldLayoutMkLst>
            <pc:docMk/>
            <pc:sldMasterMk cId="2779709577" sldId="2147483648"/>
            <pc:sldLayoutMk cId="1441797581" sldId="2147483649"/>
          </pc:sldLayoutMkLst>
          <pc:spChg chg="add del mod">
            <ac:chgData name="Cristian Chilipirea" userId="34ab170da5908fc4" providerId="LiveId" clId="{0ED64E07-2634-498E-842E-78F31B8D5668}" dt="2021-02-15T13:10:49.880" v="394" actId="14100"/>
            <ac:spMkLst>
              <pc:docMk/>
              <pc:sldMasterMk cId="2779709577" sldId="2147483648"/>
              <pc:sldLayoutMk cId="1441797581" sldId="2147483649"/>
              <ac:spMk id="2" creationId="{2A3F1A86-B91C-47E4-A4EF-34F0FFDC705D}"/>
            </ac:spMkLst>
          </pc:spChg>
          <pc:spChg chg="mod">
            <ac:chgData name="Cristian Chilipirea" userId="34ab170da5908fc4" providerId="LiveId" clId="{0ED64E07-2634-498E-842E-78F31B8D5668}" dt="2021-02-15T13:10:46.811" v="393" actId="14100"/>
            <ac:spMkLst>
              <pc:docMk/>
              <pc:sldMasterMk cId="2779709577" sldId="2147483648"/>
              <pc:sldLayoutMk cId="1441797581" sldId="2147483649"/>
              <ac:spMk id="3" creationId="{9A2D321E-7318-4E52-8A47-29F406B1D620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4" creationId="{6F95B153-5127-4482-B563-0582EAD98B8E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5" creationId="{CE618A2F-7337-426E-86FE-2B9B93C8D346}"/>
            </ac:spMkLst>
          </pc:spChg>
          <pc:spChg chg="del">
            <ac:chgData name="Cristian Chilipirea" userId="34ab170da5908fc4" providerId="LiveId" clId="{0ED64E07-2634-498E-842E-78F31B8D5668}" dt="2021-02-15T12:48:47.844" v="307"/>
            <ac:spMkLst>
              <pc:docMk/>
              <pc:sldMasterMk cId="2779709577" sldId="2147483648"/>
              <pc:sldLayoutMk cId="1441797581" sldId="2147483649"/>
              <ac:spMk id="6" creationId="{6C11B200-731F-4B99-8940-BAB250D9FDA3}"/>
            </ac:spMkLst>
          </pc:spChg>
          <pc:spChg chg="add del mod">
            <ac:chgData name="Cristian Chilipirea" userId="34ab170da5908fc4" providerId="LiveId" clId="{0ED64E07-2634-498E-842E-78F31B8D5668}" dt="2021-02-15T12:48:53.026" v="311"/>
            <ac:spMkLst>
              <pc:docMk/>
              <pc:sldMasterMk cId="2779709577" sldId="2147483648"/>
              <pc:sldLayoutMk cId="1441797581" sldId="2147483649"/>
              <ac:spMk id="12" creationId="{148E9E56-254E-4848-978B-322F12A6E621}"/>
            </ac:spMkLst>
          </pc:spChg>
          <pc:picChg chg="add del mod ord">
            <ac:chgData name="Cristian Chilipirea" userId="34ab170da5908fc4" providerId="LiveId" clId="{0ED64E07-2634-498E-842E-78F31B8D5668}" dt="2021-02-15T12:45:06.013" v="279" actId="478"/>
            <ac:picMkLst>
              <pc:docMk/>
              <pc:sldMasterMk cId="2779709577" sldId="2147483648"/>
              <pc:sldLayoutMk cId="1441797581" sldId="2147483649"/>
              <ac:picMk id="8" creationId="{89FCB69B-B996-4D8A-BEF9-6A9CFB08597B}"/>
            </ac:picMkLst>
          </pc:picChg>
          <pc:picChg chg="add mod">
            <ac:chgData name="Cristian Chilipirea" userId="34ab170da5908fc4" providerId="LiveId" clId="{0ED64E07-2634-498E-842E-78F31B8D5668}" dt="2021-02-15T12:03:03.924" v="39"/>
            <ac:picMkLst>
              <pc:docMk/>
              <pc:sldMasterMk cId="2779709577" sldId="2147483648"/>
              <pc:sldLayoutMk cId="1441797581" sldId="2147483649"/>
              <ac:picMk id="9" creationId="{C2C92E38-C490-48C8-8889-5A10C48F15E0}"/>
            </ac:picMkLst>
          </pc:picChg>
          <pc:picChg chg="add mod ord">
            <ac:chgData name="Cristian Chilipirea" userId="34ab170da5908fc4" providerId="LiveId" clId="{0ED64E07-2634-498E-842E-78F31B8D5668}" dt="2021-02-15T12:45:16.265" v="283" actId="167"/>
            <ac:picMkLst>
              <pc:docMk/>
              <pc:sldMasterMk cId="2779709577" sldId="2147483648"/>
              <pc:sldLayoutMk cId="1441797581" sldId="2147483649"/>
              <ac:picMk id="11" creationId="{774741CC-A1FE-41C6-B56F-967F8FFD0133}"/>
            </ac:picMkLst>
          </pc:picChg>
        </pc:sldLayoutChg>
        <pc:sldLayoutChg chg="addSp delSp modSp mod setBg">
          <pc:chgData name="Cristian Chilipirea" userId="34ab170da5908fc4" providerId="LiveId" clId="{0ED64E07-2634-498E-842E-78F31B8D5668}" dt="2021-02-16T21:35:14.690" v="934" actId="12"/>
          <pc:sldLayoutMkLst>
            <pc:docMk/>
            <pc:sldMasterMk cId="2779709577" sldId="2147483648"/>
            <pc:sldLayoutMk cId="1356244176" sldId="2147483650"/>
          </pc:sldLayoutMkLst>
          <pc:spChg chg="del mod">
            <ac:chgData name="Cristian Chilipirea" userId="34ab170da5908fc4" providerId="LiveId" clId="{0ED64E07-2634-498E-842E-78F31B8D5668}" dt="2021-02-15T12:48:42.446" v="305"/>
            <ac:spMkLst>
              <pc:docMk/>
              <pc:sldMasterMk cId="2779709577" sldId="2147483648"/>
              <pc:sldLayoutMk cId="1356244176" sldId="2147483650"/>
              <ac:spMk id="2" creationId="{4F5E1A18-BDFE-44C0-9BDC-19160BC8582D}"/>
            </ac:spMkLst>
          </pc:spChg>
          <pc:spChg chg="add del mod">
            <ac:chgData name="Cristian Chilipirea" userId="34ab170da5908fc4" providerId="LiveId" clId="{0ED64E07-2634-498E-842E-78F31B8D5668}" dt="2021-02-16T21:25:53.355" v="861"/>
            <ac:spMkLst>
              <pc:docMk/>
              <pc:sldMasterMk cId="2779709577" sldId="2147483648"/>
              <pc:sldLayoutMk cId="1356244176" sldId="2147483650"/>
              <ac:spMk id="2" creationId="{844069BC-04C7-4F64-9830-5B85C1271BFD}"/>
            </ac:spMkLst>
          </pc:spChg>
          <pc:spChg chg="add del">
            <ac:chgData name="Cristian Chilipirea" userId="34ab170da5908fc4" providerId="LiveId" clId="{0ED64E07-2634-498E-842E-78F31B8D5668}" dt="2021-02-16T21:28:55.155" v="929" actId="11529"/>
            <ac:spMkLst>
              <pc:docMk/>
              <pc:sldMasterMk cId="2779709577" sldId="2147483648"/>
              <pc:sldLayoutMk cId="1356244176" sldId="2147483650"/>
              <ac:spMk id="3" creationId="{4BCE33B4-604A-4B60-A90D-EAFD29B49788}"/>
            </ac:spMkLst>
          </pc:spChg>
          <pc:spChg chg="del mod">
            <ac:chgData name="Cristian Chilipirea" userId="34ab170da5908fc4" providerId="LiveId" clId="{0ED64E07-2634-498E-842E-78F31B8D5668}" dt="2021-02-15T13:13:15.418" v="410" actId="478"/>
            <ac:spMkLst>
              <pc:docMk/>
              <pc:sldMasterMk cId="2779709577" sldId="2147483648"/>
              <pc:sldLayoutMk cId="1356244176" sldId="2147483650"/>
              <ac:spMk id="3" creationId="{89221549-E27C-42B6-8630-9DD3120096D2}"/>
            </ac:spMkLst>
          </pc:spChg>
          <pc:spChg chg="del">
            <ac:chgData name="Cristian Chilipirea" userId="34ab170da5908fc4" providerId="LiveId" clId="{0ED64E07-2634-498E-842E-78F31B8D5668}" dt="2021-02-15T12:39:05.305" v="276" actId="478"/>
            <ac:spMkLst>
              <pc:docMk/>
              <pc:sldMasterMk cId="2779709577" sldId="2147483648"/>
              <pc:sldLayoutMk cId="1356244176" sldId="2147483650"/>
              <ac:spMk id="4" creationId="{1D8E0D91-DCF2-4401-9CC6-6ACC385D525F}"/>
            </ac:spMkLst>
          </pc:spChg>
          <pc:spChg chg="add mod">
            <ac:chgData name="Cristian Chilipirea" userId="34ab170da5908fc4" providerId="LiveId" clId="{0ED64E07-2634-498E-842E-78F31B8D5668}" dt="2021-02-16T21:35:14.690" v="934" actId="12"/>
            <ac:spMkLst>
              <pc:docMk/>
              <pc:sldMasterMk cId="2779709577" sldId="2147483648"/>
              <pc:sldLayoutMk cId="1356244176" sldId="2147483650"/>
              <ac:spMk id="4" creationId="{A2D84879-4991-4C64-AC70-4BB0E2B59A41}"/>
            </ac:spMkLst>
          </pc:spChg>
          <pc:spChg chg="mod">
            <ac:chgData name="Cristian Chilipirea" userId="34ab170da5908fc4" providerId="LiveId" clId="{0ED64E07-2634-498E-842E-78F31B8D5668}" dt="2021-02-15T12:38:53.284" v="274" actId="120"/>
            <ac:spMkLst>
              <pc:docMk/>
              <pc:sldMasterMk cId="2779709577" sldId="2147483648"/>
              <pc:sldLayoutMk cId="1356244176" sldId="2147483650"/>
              <ac:spMk id="5" creationId="{FF813D21-9A1A-4E09-AB65-DAE7D8FC5FEA}"/>
            </ac:spMkLst>
          </pc:spChg>
          <pc:spChg chg="add del mod">
            <ac:chgData name="Cristian Chilipirea" userId="34ab170da5908fc4" providerId="LiveId" clId="{0ED64E07-2634-498E-842E-78F31B8D5668}" dt="2021-02-16T21:28:48.548" v="928" actId="478"/>
            <ac:spMkLst>
              <pc:docMk/>
              <pc:sldMasterMk cId="2779709577" sldId="2147483648"/>
              <pc:sldLayoutMk cId="1356244176" sldId="2147483650"/>
              <ac:spMk id="6" creationId="{45BCEAB9-DFC8-474B-BD69-7F83D79AB764}"/>
            </ac:spMkLst>
          </pc:spChg>
          <pc:spChg chg="del">
            <ac:chgData name="Cristian Chilipirea" userId="34ab170da5908fc4" providerId="LiveId" clId="{0ED64E07-2634-498E-842E-78F31B8D5668}" dt="2021-02-15T12:39:02.406" v="275" actId="478"/>
            <ac:spMkLst>
              <pc:docMk/>
              <pc:sldMasterMk cId="2779709577" sldId="2147483648"/>
              <pc:sldLayoutMk cId="1356244176" sldId="2147483650"/>
              <ac:spMk id="6" creationId="{B5FBE459-3331-4EFF-BA27-0011A2A9F142}"/>
            </ac:spMkLst>
          </pc:spChg>
          <pc:spChg chg="add del mod">
            <ac:chgData name="Cristian Chilipirea" userId="34ab170da5908fc4" providerId="LiveId" clId="{0ED64E07-2634-498E-842E-78F31B8D5668}" dt="2021-02-15T13:01:26.665" v="343" actId="478"/>
            <ac:spMkLst>
              <pc:docMk/>
              <pc:sldMasterMk cId="2779709577" sldId="2147483648"/>
              <pc:sldLayoutMk cId="1356244176" sldId="2147483650"/>
              <ac:spMk id="7" creationId="{B3A44382-A172-486B-B36B-5F24B8ACB473}"/>
            </ac:spMkLst>
          </pc:spChg>
          <pc:spChg chg="add del mod">
            <ac:chgData name="Cristian Chilipirea" userId="34ab170da5908fc4" providerId="LiveId" clId="{0ED64E07-2634-498E-842E-78F31B8D5668}" dt="2021-02-16T21:25:53.740" v="862"/>
            <ac:spMkLst>
              <pc:docMk/>
              <pc:sldMasterMk cId="2779709577" sldId="2147483648"/>
              <pc:sldLayoutMk cId="1356244176" sldId="2147483650"/>
              <ac:spMk id="10" creationId="{48F8D094-4238-4934-8046-636861F0A334}"/>
            </ac:spMkLst>
          </pc:spChg>
          <pc:spChg chg="add del">
            <ac:chgData name="Cristian Chilipirea" userId="34ab170da5908fc4" providerId="LiveId" clId="{0ED64E07-2634-498E-842E-78F31B8D5668}" dt="2021-02-15T13:13:18.342" v="411" actId="11529"/>
            <ac:spMkLst>
              <pc:docMk/>
              <pc:sldMasterMk cId="2779709577" sldId="2147483648"/>
              <pc:sldLayoutMk cId="1356244176" sldId="2147483650"/>
              <ac:spMk id="11" creationId="{02DB2C96-A286-4901-B7EB-6654A308C013}"/>
            </ac:spMkLst>
          </pc:spChg>
          <pc:spChg chg="add del mod">
            <ac:chgData name="Cristian Chilipirea" userId="34ab170da5908fc4" providerId="LiveId" clId="{0ED64E07-2634-498E-842E-78F31B8D5668}" dt="2021-02-16T21:28:16.608" v="923" actId="478"/>
            <ac:spMkLst>
              <pc:docMk/>
              <pc:sldMasterMk cId="2779709577" sldId="2147483648"/>
              <pc:sldLayoutMk cId="1356244176" sldId="2147483650"/>
              <ac:spMk id="12" creationId="{C1687C12-B2F7-4EA8-A5AA-4ACF00C809F6}"/>
            </ac:spMkLst>
          </pc:spChg>
          <pc:picChg chg="add del mod">
            <ac:chgData name="Cristian Chilipirea" userId="34ab170da5908fc4" providerId="LiveId" clId="{0ED64E07-2634-498E-842E-78F31B8D5668}" dt="2021-02-15T12:54:26.102" v="335" actId="478"/>
            <ac:picMkLst>
              <pc:docMk/>
              <pc:sldMasterMk cId="2779709577" sldId="2147483648"/>
              <pc:sldLayoutMk cId="1356244176" sldId="2147483650"/>
              <ac:picMk id="9" creationId="{E24A6F4A-D31E-4783-B971-3A017D97E10B}"/>
            </ac:picMkLst>
          </pc:picChg>
        </pc:sldLayoutChg>
      </pc:sldMasterChg>
    </pc:docChg>
  </pc:docChgLst>
  <pc:docChgLst>
    <pc:chgData name="Cristian Chilipirea" userId="34ab170da5908fc4" providerId="LiveId" clId="{5A98F104-3374-4CAB-83A5-B88E411F74A0}"/>
    <pc:docChg chg="undo custSel addSld delSld modSld">
      <pc:chgData name="Cristian Chilipirea" userId="34ab170da5908fc4" providerId="LiveId" clId="{5A98F104-3374-4CAB-83A5-B88E411F74A0}" dt="2021-03-29T18:55:03.538" v="364" actId="207"/>
      <pc:docMkLst>
        <pc:docMk/>
      </pc:docMkLst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204052817" sldId="26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418547937" sldId="48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70981876" sldId="48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964603796" sldId="48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290486457" sldId="48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200482785" sldId="49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74368086" sldId="49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63835825" sldId="49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64178377" sldId="49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61041886" sldId="49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14570188" sldId="49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81120410" sldId="49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58012304" sldId="49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35538589" sldId="49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060722597" sldId="49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079160278" sldId="50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58529417" sldId="50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720933020" sldId="50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118107717" sldId="50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98025475" sldId="50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08221758" sldId="50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83773820" sldId="50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79355933" sldId="50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945807862" sldId="50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744059601" sldId="50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42304756" sldId="51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751669629" sldId="51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816541842" sldId="51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16533133" sldId="51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572379990" sldId="51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16192454" sldId="51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38604213" sldId="51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4105732469" sldId="51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13577268" sldId="52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121160689" sldId="52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334432942" sldId="522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724591978" sldId="523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269996116" sldId="524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499449133" sldId="52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681997867" sldId="526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023398740" sldId="52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711040634" sldId="528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790350769" sldId="52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34090480" sldId="530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41671874" sldId="53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660996228" sldId="532"/>
        </pc:sldMkLst>
      </pc:sldChg>
      <pc:sldChg chg="addSp delSp modSp add del mod modClrScheme chgLayout">
        <pc:chgData name="Cristian Chilipirea" userId="34ab170da5908fc4" providerId="LiveId" clId="{5A98F104-3374-4CAB-83A5-B88E411F74A0}" dt="2021-03-29T17:58:09.356" v="43"/>
        <pc:sldMkLst>
          <pc:docMk/>
          <pc:sldMk cId="2879750555" sldId="533"/>
        </pc:sldMkLst>
        <pc:spChg chg="add del mod ord">
          <ac:chgData name="Cristian Chilipirea" userId="34ab170da5908fc4" providerId="LiveId" clId="{5A98F104-3374-4CAB-83A5-B88E411F74A0}" dt="2021-03-29T17:57:37.045" v="38" actId="478"/>
          <ac:spMkLst>
            <pc:docMk/>
            <pc:sldMk cId="2879750555" sldId="533"/>
            <ac:spMk id="2" creationId="{A9703237-5AE8-4A13-A399-39378A1FFE3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79750555" sldId="533"/>
            <ac:spMk id="4" creationId="{9DB14524-3B77-47BC-8A47-0420A20752BB}"/>
          </ac:spMkLst>
        </pc:spChg>
        <pc:spChg chg="mod ord">
          <ac:chgData name="Cristian Chilipirea" userId="34ab170da5908fc4" providerId="LiveId" clId="{5A98F104-3374-4CAB-83A5-B88E411F74A0}" dt="2021-03-29T17:57:34.942" v="37" actId="207"/>
          <ac:spMkLst>
            <pc:docMk/>
            <pc:sldMk cId="2879750555" sldId="533"/>
            <ac:spMk id="76" creationId="{B4D1830E-BAFB-425D-A311-7A2723127D98}"/>
          </ac:spMkLst>
        </pc:spChg>
        <pc:graphicFrameChg chg="modGraphic">
          <ac:chgData name="Cristian Chilipirea" userId="34ab170da5908fc4" providerId="LiveId" clId="{5A98F104-3374-4CAB-83A5-B88E411F74A0}" dt="2021-03-29T17:58:09.356" v="43"/>
          <ac:graphicFrameMkLst>
            <pc:docMk/>
            <pc:sldMk cId="2879750555" sldId="533"/>
            <ac:graphicFrameMk id="7" creationId="{01E05628-1BEC-4F3E-A433-98CE3591680B}"/>
          </ac:graphicFrameMkLst>
        </pc:graphicFrameChg>
        <pc:graphicFrameChg chg="modGraphic">
          <ac:chgData name="Cristian Chilipirea" userId="34ab170da5908fc4" providerId="LiveId" clId="{5A98F104-3374-4CAB-83A5-B88E411F74A0}" dt="2021-03-29T17:58:00.818" v="41"/>
          <ac:graphicFrameMkLst>
            <pc:docMk/>
            <pc:sldMk cId="2879750555" sldId="533"/>
            <ac:graphicFrameMk id="9" creationId="{29C24709-EE01-40EC-B795-1EB1DCB4AFA7}"/>
          </ac:graphicFrameMkLst>
        </pc:graphicFrameChg>
        <pc:graphicFrameChg chg="modGraphic">
          <ac:chgData name="Cristian Chilipirea" userId="34ab170da5908fc4" providerId="LiveId" clId="{5A98F104-3374-4CAB-83A5-B88E411F74A0}" dt="2021-03-29T17:58:05.715" v="42"/>
          <ac:graphicFrameMkLst>
            <pc:docMk/>
            <pc:sldMk cId="2879750555" sldId="533"/>
            <ac:graphicFrameMk id="69" creationId="{89388089-296F-405C-B475-FB22F265728A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7:56:25.772" v="18" actId="478"/>
        <pc:sldMkLst>
          <pc:docMk/>
          <pc:sldMk cId="1010010643" sldId="534"/>
        </pc:sldMkLst>
        <pc:spChg chg="mod ord">
          <ac:chgData name="Cristian Chilipirea" userId="34ab170da5908fc4" providerId="LiveId" clId="{5A98F104-3374-4CAB-83A5-B88E411F74A0}" dt="2021-03-29T17:56:22.199" v="17" actId="207"/>
          <ac:spMkLst>
            <pc:docMk/>
            <pc:sldMk cId="1010010643" sldId="534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25.772" v="18" actId="478"/>
          <ac:spMkLst>
            <pc:docMk/>
            <pc:sldMk cId="1010010643" sldId="534"/>
            <ac:spMk id="3" creationId="{AAB8DED0-1147-4EDD-9EFD-B1AFFC36E72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10010643" sldId="534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730992044" sldId="534"/>
        </pc:sldMkLst>
      </pc:sldChg>
      <pc:sldChg chg="addSp delSp modSp add mod modClrScheme chgLayout">
        <pc:chgData name="Cristian Chilipirea" userId="34ab170da5908fc4" providerId="LiveId" clId="{5A98F104-3374-4CAB-83A5-B88E411F74A0}" dt="2021-03-29T17:56:35.812" v="21" actId="478"/>
        <pc:sldMkLst>
          <pc:docMk/>
          <pc:sldMk cId="2735018823" sldId="535"/>
        </pc:sldMkLst>
        <pc:spChg chg="mod ord">
          <ac:chgData name="Cristian Chilipirea" userId="34ab170da5908fc4" providerId="LiveId" clId="{5A98F104-3374-4CAB-83A5-B88E411F74A0}" dt="2021-03-29T17:56:34.033" v="20" actId="207"/>
          <ac:spMkLst>
            <pc:docMk/>
            <pc:sldMk cId="2735018823" sldId="535"/>
            <ac:spMk id="2" creationId="{5211569E-A242-4E39-A02B-C31C73272FC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735018823" sldId="535"/>
            <ac:spMk id="4" creationId="{E5AB4129-4BAE-4AAB-8B9D-C68CE7BA6662}"/>
          </ac:spMkLst>
        </pc:spChg>
        <pc:spChg chg="add del mod ord">
          <ac:chgData name="Cristian Chilipirea" userId="34ab170da5908fc4" providerId="LiveId" clId="{5A98F104-3374-4CAB-83A5-B88E411F74A0}" dt="2021-03-29T17:56:35.812" v="21" actId="478"/>
          <ac:spMkLst>
            <pc:docMk/>
            <pc:sldMk cId="2735018823" sldId="535"/>
            <ac:spMk id="5" creationId="{AA55FC94-1203-495F-850B-3D622350118F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917259972" sldId="535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126870421" sldId="536"/>
        </pc:sldMkLst>
      </pc:sldChg>
      <pc:sldChg chg="addSp delSp modSp add mod modClrScheme chgLayout">
        <pc:chgData name="Cristian Chilipirea" userId="34ab170da5908fc4" providerId="LiveId" clId="{5A98F104-3374-4CAB-83A5-B88E411F74A0}" dt="2021-03-29T17:56:51.601" v="26" actId="478"/>
        <pc:sldMkLst>
          <pc:docMk/>
          <pc:sldMk cId="4166365223" sldId="536"/>
        </pc:sldMkLst>
        <pc:spChg chg="mod ord">
          <ac:chgData name="Cristian Chilipirea" userId="34ab170da5908fc4" providerId="LiveId" clId="{5A98F104-3374-4CAB-83A5-B88E411F74A0}" dt="2021-03-29T17:56:49.239" v="25" actId="207"/>
          <ac:spMkLst>
            <pc:docMk/>
            <pc:sldMk cId="4166365223" sldId="536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51.601" v="26" actId="478"/>
          <ac:spMkLst>
            <pc:docMk/>
            <pc:sldMk cId="4166365223" sldId="536"/>
            <ac:spMk id="3" creationId="{8696F212-AFB1-4102-AC1C-F0B14AD8EC0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166365223" sldId="536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6:57.345" v="28" actId="478"/>
        <pc:sldMkLst>
          <pc:docMk/>
          <pc:sldMk cId="356870437" sldId="537"/>
        </pc:sldMkLst>
        <pc:spChg chg="mod ord">
          <ac:chgData name="Cristian Chilipirea" userId="34ab170da5908fc4" providerId="LiveId" clId="{5A98F104-3374-4CAB-83A5-B88E411F74A0}" dt="2021-03-29T17:56:55.413" v="27" actId="207"/>
          <ac:spMkLst>
            <pc:docMk/>
            <pc:sldMk cId="356870437" sldId="537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57.345" v="28" actId="478"/>
          <ac:spMkLst>
            <pc:docMk/>
            <pc:sldMk cId="356870437" sldId="537"/>
            <ac:spMk id="3" creationId="{D8FD7DE9-E4A7-4E0E-B05A-733A20B7C72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56870437" sldId="537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092917314" sldId="537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97749857" sldId="538"/>
        </pc:sldMkLst>
      </pc:sldChg>
      <pc:sldChg chg="addSp delSp modSp add mod modClrScheme chgLayout">
        <pc:chgData name="Cristian Chilipirea" userId="34ab170da5908fc4" providerId="LiveId" clId="{5A98F104-3374-4CAB-83A5-B88E411F74A0}" dt="2021-03-29T17:57:04.011" v="30" actId="207"/>
        <pc:sldMkLst>
          <pc:docMk/>
          <pc:sldMk cId="2623132290" sldId="538"/>
        </pc:sldMkLst>
        <pc:spChg chg="mod ord">
          <ac:chgData name="Cristian Chilipirea" userId="34ab170da5908fc4" providerId="LiveId" clId="{5A98F104-3374-4CAB-83A5-B88E411F74A0}" dt="2021-03-29T17:57:04.011" v="30" actId="207"/>
          <ac:spMkLst>
            <pc:docMk/>
            <pc:sldMk cId="2623132290" sldId="538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01.640" v="29" actId="478"/>
          <ac:spMkLst>
            <pc:docMk/>
            <pc:sldMk cId="2623132290" sldId="538"/>
            <ac:spMk id="3" creationId="{3ED8AC18-7C94-46BC-84C5-10DB0F015E3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623132290" sldId="538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7:11.227" v="32" actId="478"/>
        <pc:sldMkLst>
          <pc:docMk/>
          <pc:sldMk cId="914919820" sldId="539"/>
        </pc:sldMkLst>
        <pc:spChg chg="mod ord">
          <ac:chgData name="Cristian Chilipirea" userId="34ab170da5908fc4" providerId="LiveId" clId="{5A98F104-3374-4CAB-83A5-B88E411F74A0}" dt="2021-03-29T17:57:08.970" v="31" actId="207"/>
          <ac:spMkLst>
            <pc:docMk/>
            <pc:sldMk cId="914919820" sldId="539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11.227" v="32" actId="478"/>
          <ac:spMkLst>
            <pc:docMk/>
            <pc:sldMk cId="914919820" sldId="539"/>
            <ac:spMk id="3" creationId="{445198AF-41BB-458A-A980-504DD989704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914919820" sldId="539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886360117" sldId="539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306265673" sldId="540"/>
        </pc:sldMkLst>
      </pc:sldChg>
      <pc:sldChg chg="addSp delSp modSp add mod modClrScheme chgLayout">
        <pc:chgData name="Cristian Chilipirea" userId="34ab170da5908fc4" providerId="LiveId" clId="{5A98F104-3374-4CAB-83A5-B88E411F74A0}" dt="2021-03-29T17:57:17.548" v="34" actId="478"/>
        <pc:sldMkLst>
          <pc:docMk/>
          <pc:sldMk cId="3495836468" sldId="540"/>
        </pc:sldMkLst>
        <pc:spChg chg="mod ord">
          <ac:chgData name="Cristian Chilipirea" userId="34ab170da5908fc4" providerId="LiveId" clId="{5A98F104-3374-4CAB-83A5-B88E411F74A0}" dt="2021-03-29T17:57:15.060" v="33" actId="207"/>
          <ac:spMkLst>
            <pc:docMk/>
            <pc:sldMk cId="3495836468" sldId="540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17.548" v="34" actId="478"/>
          <ac:spMkLst>
            <pc:docMk/>
            <pc:sldMk cId="3495836468" sldId="540"/>
            <ac:spMk id="3" creationId="{9BDBD1F4-196B-4759-9D47-69C90E99912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95836468" sldId="540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7:23.853" v="36" actId="478"/>
        <pc:sldMkLst>
          <pc:docMk/>
          <pc:sldMk cId="1850466692" sldId="541"/>
        </pc:sldMkLst>
        <pc:spChg chg="mod ord">
          <ac:chgData name="Cristian Chilipirea" userId="34ab170da5908fc4" providerId="LiveId" clId="{5A98F104-3374-4CAB-83A5-B88E411F74A0}" dt="2021-03-29T17:57:21.842" v="35" actId="207"/>
          <ac:spMkLst>
            <pc:docMk/>
            <pc:sldMk cId="1850466692" sldId="541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7:23.853" v="36" actId="478"/>
          <ac:spMkLst>
            <pc:docMk/>
            <pc:sldMk cId="1850466692" sldId="541"/>
            <ac:spMk id="3" creationId="{D1A3E501-64FB-43B6-BD84-1BC4AC820B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50466692" sldId="541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3615049054" sldId="541"/>
        </pc:sldMkLst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1029454624" sldId="542"/>
        </pc:sldMkLst>
      </pc:sldChg>
      <pc:sldChg chg="addSp modSp add mod modClrScheme chgLayout">
        <pc:chgData name="Cristian Chilipirea" userId="34ab170da5908fc4" providerId="LiveId" clId="{5A98F104-3374-4CAB-83A5-B88E411F74A0}" dt="2021-03-29T17:56:39.295" v="22" actId="207"/>
        <pc:sldMkLst>
          <pc:docMk/>
          <pc:sldMk cId="1957289328" sldId="542"/>
        </pc:sldMkLst>
        <pc:spChg chg="mod ord">
          <ac:chgData name="Cristian Chilipirea" userId="34ab170da5908fc4" providerId="LiveId" clId="{5A98F104-3374-4CAB-83A5-B88E411F74A0}" dt="2021-03-29T17:56:39.295" v="22" actId="207"/>
          <ac:spMkLst>
            <pc:docMk/>
            <pc:sldMk cId="1957289328" sldId="542"/>
            <ac:spMk id="2" creationId="{5211569E-A242-4E39-A02B-C31C73272FC0}"/>
          </ac:spMkLst>
        </pc:spChg>
        <pc:spChg chg="add mod ord">
          <ac:chgData name="Cristian Chilipirea" userId="34ab170da5908fc4" providerId="LiveId" clId="{5A98F104-3374-4CAB-83A5-B88E411F74A0}" dt="2021-03-29T17:55:48.261" v="6" actId="700"/>
          <ac:spMkLst>
            <pc:docMk/>
            <pc:sldMk cId="1957289328" sldId="542"/>
            <ac:spMk id="3" creationId="{BE49E9B3-04C2-47A7-A865-78148A476EC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57289328" sldId="542"/>
            <ac:spMk id="4" creationId="{E5AB4129-4BAE-4AAB-8B9D-C68CE7BA666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6:45.513" v="24" actId="478"/>
        <pc:sldMkLst>
          <pc:docMk/>
          <pc:sldMk cId="1163223704" sldId="543"/>
        </pc:sldMkLst>
        <pc:spChg chg="mod ord">
          <ac:chgData name="Cristian Chilipirea" userId="34ab170da5908fc4" providerId="LiveId" clId="{5A98F104-3374-4CAB-83A5-B88E411F74A0}" dt="2021-03-29T17:56:43.355" v="23" actId="207"/>
          <ac:spMkLst>
            <pc:docMk/>
            <pc:sldMk cId="1163223704" sldId="543"/>
            <ac:spMk id="2" creationId="{5211569E-A242-4E39-A02B-C31C73272FC0}"/>
          </ac:spMkLst>
        </pc:spChg>
        <pc:spChg chg="add del mod ord">
          <ac:chgData name="Cristian Chilipirea" userId="34ab170da5908fc4" providerId="LiveId" clId="{5A98F104-3374-4CAB-83A5-B88E411F74A0}" dt="2021-03-29T17:56:45.513" v="24" actId="478"/>
          <ac:spMkLst>
            <pc:docMk/>
            <pc:sldMk cId="1163223704" sldId="543"/>
            <ac:spMk id="3" creationId="{A3195E20-F6E3-42CD-8AF4-E5C52FC25D3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63223704" sldId="543"/>
            <ac:spMk id="4" creationId="{E5AB4129-4BAE-4AAB-8B9D-C68CE7BA6662}"/>
          </ac:spMkLst>
        </pc:spChg>
      </pc:sldChg>
      <pc:sldChg chg="del">
        <pc:chgData name="Cristian Chilipirea" userId="34ab170da5908fc4" providerId="LiveId" clId="{5A98F104-3374-4CAB-83A5-B88E411F74A0}" dt="2021-03-29T17:54:54.434" v="1" actId="47"/>
        <pc:sldMkLst>
          <pc:docMk/>
          <pc:sldMk cId="2091460071" sldId="543"/>
        </pc:sldMkLst>
      </pc:sldChg>
      <pc:sldChg chg="new add del">
        <pc:chgData name="Cristian Chilipirea" userId="34ab170da5908fc4" providerId="LiveId" clId="{5A98F104-3374-4CAB-83A5-B88E411F74A0}" dt="2021-03-29T17:56:13.275" v="15" actId="47"/>
        <pc:sldMkLst>
          <pc:docMk/>
          <pc:sldMk cId="4123678088" sldId="544"/>
        </pc:sldMkLst>
      </pc:sldChg>
      <pc:sldChg chg="addSp delSp modSp add mod modClrScheme chgLayout">
        <pc:chgData name="Cristian Chilipirea" userId="34ab170da5908fc4" providerId="LiveId" clId="{5A98F104-3374-4CAB-83A5-B88E411F74A0}" dt="2021-03-29T17:59:00.963" v="51"/>
        <pc:sldMkLst>
          <pc:docMk/>
          <pc:sldMk cId="711254449" sldId="545"/>
        </pc:sldMkLst>
        <pc:spChg chg="add del mod ord">
          <ac:chgData name="Cristian Chilipirea" userId="34ab170da5908fc4" providerId="LiveId" clId="{5A98F104-3374-4CAB-83A5-B88E411F74A0}" dt="2021-03-29T17:58:41.477" v="49" actId="478"/>
          <ac:spMkLst>
            <pc:docMk/>
            <pc:sldMk cId="711254449" sldId="545"/>
            <ac:spMk id="2" creationId="{095E99E1-4830-4FFB-B4A5-AF0F402B5DC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11254449" sldId="545"/>
            <ac:spMk id="4" creationId="{9DB14524-3B77-47BC-8A47-0420A20752BB}"/>
          </ac:spMkLst>
        </pc:spChg>
        <pc:spChg chg="mod ord">
          <ac:chgData name="Cristian Chilipirea" userId="34ab170da5908fc4" providerId="LiveId" clId="{5A98F104-3374-4CAB-83A5-B88E411F74A0}" dt="2021-03-29T17:58:39.629" v="48" actId="207"/>
          <ac:spMkLst>
            <pc:docMk/>
            <pc:sldMk cId="711254449" sldId="545"/>
            <ac:spMk id="76" creationId="{B4D1830E-BAFB-425D-A311-7A2723127D98}"/>
          </ac:spMkLst>
        </pc:spChg>
        <pc:graphicFrameChg chg="modGraphic">
          <ac:chgData name="Cristian Chilipirea" userId="34ab170da5908fc4" providerId="LiveId" clId="{5A98F104-3374-4CAB-83A5-B88E411F74A0}" dt="2021-03-29T17:59:00.963" v="51"/>
          <ac:graphicFrameMkLst>
            <pc:docMk/>
            <pc:sldMk cId="711254449" sldId="545"/>
            <ac:graphicFrameMk id="7" creationId="{01E05628-1BEC-4F3E-A433-98CE3591680B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7:58:33.484" v="47" actId="478"/>
        <pc:sldMkLst>
          <pc:docMk/>
          <pc:sldMk cId="3396343554" sldId="546"/>
        </pc:sldMkLst>
        <pc:spChg chg="mod ord">
          <ac:chgData name="Cristian Chilipirea" userId="34ab170da5908fc4" providerId="LiveId" clId="{5A98F104-3374-4CAB-83A5-B88E411F74A0}" dt="2021-03-29T17:58:30.900" v="46" actId="207"/>
          <ac:spMkLst>
            <pc:docMk/>
            <pc:sldMk cId="3396343554" sldId="546"/>
            <ac:spMk id="2" creationId="{2138D536-C3B8-418B-B883-7862A43CDD79}"/>
          </ac:spMkLst>
        </pc:spChg>
        <pc:spChg chg="add del mod ord">
          <ac:chgData name="Cristian Chilipirea" userId="34ab170da5908fc4" providerId="LiveId" clId="{5A98F104-3374-4CAB-83A5-B88E411F74A0}" dt="2021-03-29T17:58:33.484" v="47" actId="478"/>
          <ac:spMkLst>
            <pc:docMk/>
            <pc:sldMk cId="3396343554" sldId="546"/>
            <ac:spMk id="3" creationId="{EAD95039-7D1D-4CCD-87CB-82B166BC863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96343554" sldId="546"/>
            <ac:spMk id="4" creationId="{43E8B1B4-5C15-4FFD-B3D9-2D6EB4D922E2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7:58:49.680" v="50" actId="207"/>
        <pc:sldMkLst>
          <pc:docMk/>
          <pc:sldMk cId="2554529949" sldId="547"/>
        </pc:sldMkLst>
        <pc:spChg chg="mod ord">
          <ac:chgData name="Cristian Chilipirea" userId="34ab170da5908fc4" providerId="LiveId" clId="{5A98F104-3374-4CAB-83A5-B88E411F74A0}" dt="2021-03-29T17:58:49.680" v="50" actId="207"/>
          <ac:spMkLst>
            <pc:docMk/>
            <pc:sldMk cId="2554529949" sldId="547"/>
            <ac:spMk id="2" creationId="{815534A9-88E7-4F2A-AB0D-D5E1856EDC1D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554529949" sldId="547"/>
            <ac:spMk id="3" creationId="{06424ADE-FCA0-4CA9-B135-9FFD1FA1B18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554529949" sldId="547"/>
            <ac:spMk id="4" creationId="{89866D83-207D-4041-BEBA-EC0577FCC09A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35.917" v="262" actId="478"/>
        <pc:sldMkLst>
          <pc:docMk/>
          <pc:sldMk cId="3808243299" sldId="548"/>
        </pc:sldMkLst>
        <pc:spChg chg="mod ord">
          <ac:chgData name="Cristian Chilipirea" userId="34ab170da5908fc4" providerId="LiveId" clId="{5A98F104-3374-4CAB-83A5-B88E411F74A0}" dt="2021-03-29T18:16:33.866" v="261" actId="207"/>
          <ac:spMkLst>
            <pc:docMk/>
            <pc:sldMk cId="3808243299" sldId="548"/>
            <ac:spMk id="2" creationId="{BBF17A24-93CA-4993-9C88-7AD537C458AE}"/>
          </ac:spMkLst>
        </pc:spChg>
        <pc:spChg chg="add del mod ord">
          <ac:chgData name="Cristian Chilipirea" userId="34ab170da5908fc4" providerId="LiveId" clId="{5A98F104-3374-4CAB-83A5-B88E411F74A0}" dt="2021-03-29T18:16:35.917" v="262" actId="478"/>
          <ac:spMkLst>
            <pc:docMk/>
            <pc:sldMk cId="3808243299" sldId="548"/>
            <ac:spMk id="3" creationId="{DFAB6205-ECF7-4D12-BAFB-320B3488733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08243299" sldId="548"/>
            <ac:spMk id="4" creationId="{10B96486-7A26-46BE-B927-933B35F062B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41.601" v="264" actId="478"/>
        <pc:sldMkLst>
          <pc:docMk/>
          <pc:sldMk cId="3489967155" sldId="549"/>
        </pc:sldMkLst>
        <pc:spChg chg="mod ord">
          <ac:chgData name="Cristian Chilipirea" userId="34ab170da5908fc4" providerId="LiveId" clId="{5A98F104-3374-4CAB-83A5-B88E411F74A0}" dt="2021-03-29T18:16:40.100" v="263" actId="207"/>
          <ac:spMkLst>
            <pc:docMk/>
            <pc:sldMk cId="3489967155" sldId="549"/>
            <ac:spMk id="2" creationId="{BBF17A24-93CA-4993-9C88-7AD537C458A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89967155" sldId="549"/>
            <ac:spMk id="4" creationId="{10B96486-7A26-46BE-B927-933B35F062B3}"/>
          </ac:spMkLst>
        </pc:spChg>
        <pc:spChg chg="add del mod ord">
          <ac:chgData name="Cristian Chilipirea" userId="34ab170da5908fc4" providerId="LiveId" clId="{5A98F104-3374-4CAB-83A5-B88E411F74A0}" dt="2021-03-29T18:16:41.601" v="264" actId="478"/>
          <ac:spMkLst>
            <pc:docMk/>
            <pc:sldMk cId="3489967155" sldId="549"/>
            <ac:spMk id="6" creationId="{984CD904-67CE-4612-B942-7D44118014D4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6:46.895" v="265" actId="207"/>
        <pc:sldMkLst>
          <pc:docMk/>
          <pc:sldMk cId="3943576871" sldId="550"/>
        </pc:sldMkLst>
        <pc:spChg chg="mod ord">
          <ac:chgData name="Cristian Chilipirea" userId="34ab170da5908fc4" providerId="LiveId" clId="{5A98F104-3374-4CAB-83A5-B88E411F74A0}" dt="2021-03-29T18:16:46.895" v="265" actId="207"/>
          <ac:spMkLst>
            <pc:docMk/>
            <pc:sldMk cId="3943576871" sldId="550"/>
            <ac:spMk id="2" creationId="{F8E1A037-7570-4C2B-BEAB-C5982695246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43576871" sldId="550"/>
            <ac:spMk id="3" creationId="{F1D5951D-D8F4-44C8-8A22-F5B24A45A80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43576871" sldId="550"/>
            <ac:spMk id="4" creationId="{485AC41B-A9F8-4F0F-B98B-3B9C7FC037C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52.361" v="267" actId="478"/>
        <pc:sldMkLst>
          <pc:docMk/>
          <pc:sldMk cId="3450347333" sldId="551"/>
        </pc:sldMkLst>
        <pc:spChg chg="mod ord">
          <ac:chgData name="Cristian Chilipirea" userId="34ab170da5908fc4" providerId="LiveId" clId="{5A98F104-3374-4CAB-83A5-B88E411F74A0}" dt="2021-03-29T18:16:50.824" v="266" actId="207"/>
          <ac:spMkLst>
            <pc:docMk/>
            <pc:sldMk cId="3450347333" sldId="551"/>
            <ac:spMk id="2" creationId="{EB1BECD8-1BFC-4E1E-ADCF-2D43CFD74613}"/>
          </ac:spMkLst>
        </pc:spChg>
        <pc:spChg chg="add del mod ord">
          <ac:chgData name="Cristian Chilipirea" userId="34ab170da5908fc4" providerId="LiveId" clId="{5A98F104-3374-4CAB-83A5-B88E411F74A0}" dt="2021-03-29T18:16:52.361" v="267" actId="478"/>
          <ac:spMkLst>
            <pc:docMk/>
            <pc:sldMk cId="3450347333" sldId="551"/>
            <ac:spMk id="3" creationId="{1B03651B-0DD9-4C7A-AEFB-5C7CB7717A0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50347333" sldId="551"/>
            <ac:spMk id="4" creationId="{1694E168-59A2-45EE-8219-972271E5FC4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58.217" v="269" actId="478"/>
        <pc:sldMkLst>
          <pc:docMk/>
          <pc:sldMk cId="1887430075" sldId="552"/>
        </pc:sldMkLst>
        <pc:spChg chg="mod ord">
          <ac:chgData name="Cristian Chilipirea" userId="34ab170da5908fc4" providerId="LiveId" clId="{5A98F104-3374-4CAB-83A5-B88E411F74A0}" dt="2021-03-29T18:16:56.820" v="268" actId="207"/>
          <ac:spMkLst>
            <pc:docMk/>
            <pc:sldMk cId="1887430075" sldId="552"/>
            <ac:spMk id="2" creationId="{9EA9FC58-E415-4CD0-B0EB-C66F328C2FE9}"/>
          </ac:spMkLst>
        </pc:spChg>
        <pc:spChg chg="add del mod ord">
          <ac:chgData name="Cristian Chilipirea" userId="34ab170da5908fc4" providerId="LiveId" clId="{5A98F104-3374-4CAB-83A5-B88E411F74A0}" dt="2021-03-29T18:16:58.217" v="269" actId="478"/>
          <ac:spMkLst>
            <pc:docMk/>
            <pc:sldMk cId="1887430075" sldId="552"/>
            <ac:spMk id="3" creationId="{0B90D80F-8A9D-4DA8-B258-A2FA20AFC88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87430075" sldId="552"/>
            <ac:spMk id="4" creationId="{3501BC5E-79F3-4133-BF3E-785BD611553C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00:06.567" v="69" actId="207"/>
        <pc:sldMkLst>
          <pc:docMk/>
          <pc:sldMk cId="746608244" sldId="553"/>
        </pc:sldMkLst>
        <pc:spChg chg="mod ord">
          <ac:chgData name="Cristian Chilipirea" userId="34ab170da5908fc4" providerId="LiveId" clId="{5A98F104-3374-4CAB-83A5-B88E411F74A0}" dt="2021-03-29T17:59:06.320" v="52" actId="207"/>
          <ac:spMkLst>
            <pc:docMk/>
            <pc:sldMk cId="746608244" sldId="553"/>
            <ac:spMk id="2" creationId="{5D7EEF20-0BFB-43A7-BF82-3C5AFCFC8561}"/>
          </ac:spMkLst>
        </pc:spChg>
        <pc:spChg chg="add del mod ord">
          <ac:chgData name="Cristian Chilipirea" userId="34ab170da5908fc4" providerId="LiveId" clId="{5A98F104-3374-4CAB-83A5-B88E411F74A0}" dt="2021-03-29T17:59:08.853" v="53" actId="478"/>
          <ac:spMkLst>
            <pc:docMk/>
            <pc:sldMk cId="746608244" sldId="553"/>
            <ac:spMk id="3" creationId="{8C2244B0-12BC-49B5-8642-25F3CC7F8BB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46608244" sldId="553"/>
            <ac:spMk id="4" creationId="{E73D6321-76B2-4063-94E9-EF9CD1715ABF}"/>
          </ac:spMkLst>
        </pc:spChg>
        <pc:spChg chg="mod">
          <ac:chgData name="Cristian Chilipirea" userId="34ab170da5908fc4" providerId="LiveId" clId="{5A98F104-3374-4CAB-83A5-B88E411F74A0}" dt="2021-03-29T18:00:06.567" v="69" actId="207"/>
          <ac:spMkLst>
            <pc:docMk/>
            <pc:sldMk cId="746608244" sldId="553"/>
            <ac:spMk id="84" creationId="{49953952-B2AD-4242-B569-BBCB8821DF2E}"/>
          </ac:spMkLst>
        </pc:spChg>
        <pc:graphicFrameChg chg="modGraphic">
          <ac:chgData name="Cristian Chilipirea" userId="34ab170da5908fc4" providerId="LiveId" clId="{5A98F104-3374-4CAB-83A5-B88E411F74A0}" dt="2021-03-29T17:59:44.434" v="62"/>
          <ac:graphicFrameMkLst>
            <pc:docMk/>
            <pc:sldMk cId="746608244" sldId="553"/>
            <ac:graphicFrameMk id="19" creationId="{D4FE304E-FD9D-473A-AC75-2D8403DC3746}"/>
          </ac:graphicFrameMkLst>
        </pc:graphicFrameChg>
        <pc:graphicFrameChg chg="modGraphic">
          <ac:chgData name="Cristian Chilipirea" userId="34ab170da5908fc4" providerId="LiveId" clId="{5A98F104-3374-4CAB-83A5-B88E411F74A0}" dt="2021-03-29T17:59:41.629" v="61"/>
          <ac:graphicFrameMkLst>
            <pc:docMk/>
            <pc:sldMk cId="746608244" sldId="553"/>
            <ac:graphicFrameMk id="20" creationId="{DD1BD95A-DCF8-4BD0-A154-A327603CD21E}"/>
          </ac:graphicFrameMkLst>
        </pc:graphicFrameChg>
        <pc:graphicFrameChg chg="modGraphic">
          <ac:chgData name="Cristian Chilipirea" userId="34ab170da5908fc4" providerId="LiveId" clId="{5A98F104-3374-4CAB-83A5-B88E411F74A0}" dt="2021-03-29T17:59:38.499" v="60"/>
          <ac:graphicFrameMkLst>
            <pc:docMk/>
            <pc:sldMk cId="746608244" sldId="553"/>
            <ac:graphicFrameMk id="21" creationId="{754ABFE8-D678-4C16-AA1D-DAD22DF68157}"/>
          </ac:graphicFrameMkLst>
        </pc:graphicFrameChg>
        <pc:graphicFrameChg chg="modGraphic">
          <ac:chgData name="Cristian Chilipirea" userId="34ab170da5908fc4" providerId="LiveId" clId="{5A98F104-3374-4CAB-83A5-B88E411F74A0}" dt="2021-03-29T17:59:35.908" v="59"/>
          <ac:graphicFrameMkLst>
            <pc:docMk/>
            <pc:sldMk cId="746608244" sldId="553"/>
            <ac:graphicFrameMk id="34" creationId="{9C0D3BEA-11AE-4786-9E3F-1FDC6BE5E115}"/>
          </ac:graphicFrameMkLst>
        </pc:graphicFrameChg>
        <pc:graphicFrameChg chg="modGraphic">
          <ac:chgData name="Cristian Chilipirea" userId="34ab170da5908fc4" providerId="LiveId" clId="{5A98F104-3374-4CAB-83A5-B88E411F74A0}" dt="2021-03-29T17:59:33.236" v="58"/>
          <ac:graphicFrameMkLst>
            <pc:docMk/>
            <pc:sldMk cId="746608244" sldId="553"/>
            <ac:graphicFrameMk id="35" creationId="{117FA93A-B9CF-4F25-BD56-7F7064D16B98}"/>
          </ac:graphicFrameMkLst>
        </pc:graphicFrameChg>
        <pc:graphicFrameChg chg="modGraphic">
          <ac:chgData name="Cristian Chilipirea" userId="34ab170da5908fc4" providerId="LiveId" clId="{5A98F104-3374-4CAB-83A5-B88E411F74A0}" dt="2021-03-29T17:59:30.769" v="57"/>
          <ac:graphicFrameMkLst>
            <pc:docMk/>
            <pc:sldMk cId="746608244" sldId="553"/>
            <ac:graphicFrameMk id="36" creationId="{33F7FCD6-2CAB-40E1-938E-1A3A692CDD0B}"/>
          </ac:graphicFrameMkLst>
        </pc:graphicFrameChg>
        <pc:graphicFrameChg chg="modGraphic">
          <ac:chgData name="Cristian Chilipirea" userId="34ab170da5908fc4" providerId="LiveId" clId="{5A98F104-3374-4CAB-83A5-B88E411F74A0}" dt="2021-03-29T17:59:28.236" v="56"/>
          <ac:graphicFrameMkLst>
            <pc:docMk/>
            <pc:sldMk cId="746608244" sldId="553"/>
            <ac:graphicFrameMk id="43" creationId="{942D9D5F-8C17-4FCF-A8F4-2566A5CA9B5A}"/>
          </ac:graphicFrameMkLst>
        </pc:graphicFrameChg>
        <pc:graphicFrameChg chg="modGraphic">
          <ac:chgData name="Cristian Chilipirea" userId="34ab170da5908fc4" providerId="LiveId" clId="{5A98F104-3374-4CAB-83A5-B88E411F74A0}" dt="2021-03-29T17:59:25.717" v="55"/>
          <ac:graphicFrameMkLst>
            <pc:docMk/>
            <pc:sldMk cId="746608244" sldId="553"/>
            <ac:graphicFrameMk id="44" creationId="{632F9DE5-9E17-4B56-81E9-DC0E0033186E}"/>
          </ac:graphicFrameMkLst>
        </pc:graphicFrameChg>
        <pc:graphicFrameChg chg="modGraphic">
          <ac:chgData name="Cristian Chilipirea" userId="34ab170da5908fc4" providerId="LiveId" clId="{5A98F104-3374-4CAB-83A5-B88E411F74A0}" dt="2021-03-29T17:59:22.924" v="54"/>
          <ac:graphicFrameMkLst>
            <pc:docMk/>
            <pc:sldMk cId="746608244" sldId="553"/>
            <ac:graphicFrameMk id="45" creationId="{4185FF11-5F31-4354-959C-670D6284DF32}"/>
          </ac:graphicFrameMkLst>
        </pc:graphicFrameChg>
        <pc:graphicFrameChg chg="modGraphic">
          <ac:chgData name="Cristian Chilipirea" userId="34ab170da5908fc4" providerId="LiveId" clId="{5A98F104-3374-4CAB-83A5-B88E411F74A0}" dt="2021-03-29T18:00:01.223" v="68"/>
          <ac:graphicFrameMkLst>
            <pc:docMk/>
            <pc:sldMk cId="746608244" sldId="553"/>
            <ac:graphicFrameMk id="71" creationId="{0AEBE4BB-73F4-4685-9582-8899EA3969F9}"/>
          </ac:graphicFrameMkLst>
        </pc:graphicFrameChg>
        <pc:graphicFrameChg chg="modGraphic">
          <ac:chgData name="Cristian Chilipirea" userId="34ab170da5908fc4" providerId="LiveId" clId="{5A98F104-3374-4CAB-83A5-B88E411F74A0}" dt="2021-03-29T17:59:58.097" v="67"/>
          <ac:graphicFrameMkLst>
            <pc:docMk/>
            <pc:sldMk cId="746608244" sldId="553"/>
            <ac:graphicFrameMk id="72" creationId="{D26E7306-B0DF-46B4-9837-92BF167B73D2}"/>
          </ac:graphicFrameMkLst>
        </pc:graphicFrameChg>
        <pc:graphicFrameChg chg="modGraphic">
          <ac:chgData name="Cristian Chilipirea" userId="34ab170da5908fc4" providerId="LiveId" clId="{5A98F104-3374-4CAB-83A5-B88E411F74A0}" dt="2021-03-29T17:59:55.392" v="66"/>
          <ac:graphicFrameMkLst>
            <pc:docMk/>
            <pc:sldMk cId="746608244" sldId="553"/>
            <ac:graphicFrameMk id="73" creationId="{FAC2B30D-E2C1-4345-A3D8-37826BA99B39}"/>
          </ac:graphicFrameMkLst>
        </pc:graphicFrameChg>
        <pc:graphicFrameChg chg="modGraphic">
          <ac:chgData name="Cristian Chilipirea" userId="34ab170da5908fc4" providerId="LiveId" clId="{5A98F104-3374-4CAB-83A5-B88E411F74A0}" dt="2021-03-29T17:59:52.599" v="65"/>
          <ac:graphicFrameMkLst>
            <pc:docMk/>
            <pc:sldMk cId="746608244" sldId="553"/>
            <ac:graphicFrameMk id="77" creationId="{E9378219-CD41-4C2A-8637-BB7BB17DE66F}"/>
          </ac:graphicFrameMkLst>
        </pc:graphicFrameChg>
        <pc:graphicFrameChg chg="modGraphic">
          <ac:chgData name="Cristian Chilipirea" userId="34ab170da5908fc4" providerId="LiveId" clId="{5A98F104-3374-4CAB-83A5-B88E411F74A0}" dt="2021-03-29T17:59:49.384" v="64"/>
          <ac:graphicFrameMkLst>
            <pc:docMk/>
            <pc:sldMk cId="746608244" sldId="553"/>
            <ac:graphicFrameMk id="78" creationId="{903A9F2B-0857-4E81-815B-44F9D58FC90F}"/>
          </ac:graphicFrameMkLst>
        </pc:graphicFrameChg>
        <pc:graphicFrameChg chg="modGraphic">
          <ac:chgData name="Cristian Chilipirea" userId="34ab170da5908fc4" providerId="LiveId" clId="{5A98F104-3374-4CAB-83A5-B88E411F74A0}" dt="2021-03-29T17:59:47.091" v="63"/>
          <ac:graphicFrameMkLst>
            <pc:docMk/>
            <pc:sldMk cId="746608244" sldId="553"/>
            <ac:graphicFrameMk id="79" creationId="{A5A963FD-5A66-4E54-B136-F388C270520B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8:00:57.173" v="83"/>
        <pc:sldMkLst>
          <pc:docMk/>
          <pc:sldMk cId="1810696708" sldId="554"/>
        </pc:sldMkLst>
        <pc:spChg chg="mod ord">
          <ac:chgData name="Cristian Chilipirea" userId="34ab170da5908fc4" providerId="LiveId" clId="{5A98F104-3374-4CAB-83A5-B88E411F74A0}" dt="2021-03-29T18:00:12.757" v="70" actId="207"/>
          <ac:spMkLst>
            <pc:docMk/>
            <pc:sldMk cId="1810696708" sldId="554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0:15.949" v="71" actId="478"/>
          <ac:spMkLst>
            <pc:docMk/>
            <pc:sldMk cId="1810696708" sldId="554"/>
            <ac:spMk id="3" creationId="{11FBC244-81FD-4B41-8785-A978CF0902C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10696708" sldId="554"/>
            <ac:spMk id="4" creationId="{C0B88C40-8704-476C-8AA7-AB9498813E11}"/>
          </ac:spMkLst>
        </pc:spChg>
        <pc:graphicFrameChg chg="modGraphic">
          <ac:chgData name="Cristian Chilipirea" userId="34ab170da5908fc4" providerId="LiveId" clId="{5A98F104-3374-4CAB-83A5-B88E411F74A0}" dt="2021-03-29T18:00:23.776" v="72"/>
          <ac:graphicFrameMkLst>
            <pc:docMk/>
            <pc:sldMk cId="1810696708" sldId="554"/>
            <ac:graphicFrameMk id="27" creationId="{02979701-3E93-44C2-B35B-0CE8B5550442}"/>
          </ac:graphicFrameMkLst>
        </pc:graphicFrameChg>
        <pc:graphicFrameChg chg="modGraphic">
          <ac:chgData name="Cristian Chilipirea" userId="34ab170da5908fc4" providerId="LiveId" clId="{5A98F104-3374-4CAB-83A5-B88E411F74A0}" dt="2021-03-29T18:00:29.717" v="74"/>
          <ac:graphicFrameMkLst>
            <pc:docMk/>
            <pc:sldMk cId="1810696708" sldId="554"/>
            <ac:graphicFrameMk id="31" creationId="{E7AA1DDB-A215-4EA6-A8D6-24AF22D1A6E6}"/>
          </ac:graphicFrameMkLst>
        </pc:graphicFrameChg>
        <pc:graphicFrameChg chg="modGraphic">
          <ac:chgData name="Cristian Chilipirea" userId="34ab170da5908fc4" providerId="LiveId" clId="{5A98F104-3374-4CAB-83A5-B88E411F74A0}" dt="2021-03-29T18:00:32.700" v="75"/>
          <ac:graphicFrameMkLst>
            <pc:docMk/>
            <pc:sldMk cId="1810696708" sldId="554"/>
            <ac:graphicFrameMk id="32" creationId="{3618F60E-D97F-4F51-8563-F7C9B63FCE37}"/>
          </ac:graphicFrameMkLst>
        </pc:graphicFrameChg>
        <pc:graphicFrameChg chg="modGraphic">
          <ac:chgData name="Cristian Chilipirea" userId="34ab170da5908fc4" providerId="LiveId" clId="{5A98F104-3374-4CAB-83A5-B88E411F74A0}" dt="2021-03-29T18:00:35.248" v="76"/>
          <ac:graphicFrameMkLst>
            <pc:docMk/>
            <pc:sldMk cId="1810696708" sldId="554"/>
            <ac:graphicFrameMk id="34" creationId="{1E2351EA-A98D-4161-82C8-9193F2DA1377}"/>
          </ac:graphicFrameMkLst>
        </pc:graphicFrameChg>
        <pc:graphicFrameChg chg="modGraphic">
          <ac:chgData name="Cristian Chilipirea" userId="34ab170da5908fc4" providerId="LiveId" clId="{5A98F104-3374-4CAB-83A5-B88E411F74A0}" dt="2021-03-29T18:00:38.920" v="77"/>
          <ac:graphicFrameMkLst>
            <pc:docMk/>
            <pc:sldMk cId="1810696708" sldId="554"/>
            <ac:graphicFrameMk id="63" creationId="{C85D8C22-8C3C-428D-A3E8-F654A419383B}"/>
          </ac:graphicFrameMkLst>
        </pc:graphicFrameChg>
        <pc:graphicFrameChg chg="modGraphic">
          <ac:chgData name="Cristian Chilipirea" userId="34ab170da5908fc4" providerId="LiveId" clId="{5A98F104-3374-4CAB-83A5-B88E411F74A0}" dt="2021-03-29T18:00:41.991" v="78"/>
          <ac:graphicFrameMkLst>
            <pc:docMk/>
            <pc:sldMk cId="1810696708" sldId="554"/>
            <ac:graphicFrameMk id="65" creationId="{80E2072C-2AB6-49D9-8CCA-B7BC2AD91E2C}"/>
          </ac:graphicFrameMkLst>
        </pc:graphicFrameChg>
        <pc:graphicFrameChg chg="modGraphic">
          <ac:chgData name="Cristian Chilipirea" userId="34ab170da5908fc4" providerId="LiveId" clId="{5A98F104-3374-4CAB-83A5-B88E411F74A0}" dt="2021-03-29T18:00:45.341" v="79"/>
          <ac:graphicFrameMkLst>
            <pc:docMk/>
            <pc:sldMk cId="1810696708" sldId="554"/>
            <ac:graphicFrameMk id="67" creationId="{E565A280-ABFB-4EA2-945D-0BE3D0527B14}"/>
          </ac:graphicFrameMkLst>
        </pc:graphicFrameChg>
        <pc:graphicFrameChg chg="modGraphic">
          <ac:chgData name="Cristian Chilipirea" userId="34ab170da5908fc4" providerId="LiveId" clId="{5A98F104-3374-4CAB-83A5-B88E411F74A0}" dt="2021-03-29T18:00:48.332" v="80"/>
          <ac:graphicFrameMkLst>
            <pc:docMk/>
            <pc:sldMk cId="1810696708" sldId="554"/>
            <ac:graphicFrameMk id="69" creationId="{9D9F7FD9-2D04-44CC-BD8F-20F3DBE7B0F8}"/>
          </ac:graphicFrameMkLst>
        </pc:graphicFrameChg>
        <pc:graphicFrameChg chg="modGraphic">
          <ac:chgData name="Cristian Chilipirea" userId="34ab170da5908fc4" providerId="LiveId" clId="{5A98F104-3374-4CAB-83A5-B88E411F74A0}" dt="2021-03-29T18:00:51.120" v="81"/>
          <ac:graphicFrameMkLst>
            <pc:docMk/>
            <pc:sldMk cId="1810696708" sldId="554"/>
            <ac:graphicFrameMk id="71" creationId="{BD91AB5F-79E3-401C-B2E9-3C84F235863C}"/>
          </ac:graphicFrameMkLst>
        </pc:graphicFrameChg>
        <pc:graphicFrameChg chg="modGraphic">
          <ac:chgData name="Cristian Chilipirea" userId="34ab170da5908fc4" providerId="LiveId" clId="{5A98F104-3374-4CAB-83A5-B88E411F74A0}" dt="2021-03-29T18:00:54.388" v="82"/>
          <ac:graphicFrameMkLst>
            <pc:docMk/>
            <pc:sldMk cId="1810696708" sldId="554"/>
            <ac:graphicFrameMk id="72" creationId="{109D62D9-AC84-4B3E-8193-D56FBEB4CF05}"/>
          </ac:graphicFrameMkLst>
        </pc:graphicFrameChg>
        <pc:graphicFrameChg chg="modGraphic">
          <ac:chgData name="Cristian Chilipirea" userId="34ab170da5908fc4" providerId="LiveId" clId="{5A98F104-3374-4CAB-83A5-B88E411F74A0}" dt="2021-03-29T18:00:57.173" v="83"/>
          <ac:graphicFrameMkLst>
            <pc:docMk/>
            <pc:sldMk cId="1810696708" sldId="554"/>
            <ac:graphicFrameMk id="73" creationId="{DD9C8AB4-7B37-47F1-971C-2FFCF15F9AC1}"/>
          </ac:graphicFrameMkLst>
        </pc:graphicFrameChg>
        <pc:graphicFrameChg chg="modGraphic">
          <ac:chgData name="Cristian Chilipirea" userId="34ab170da5908fc4" providerId="LiveId" clId="{5A98F104-3374-4CAB-83A5-B88E411F74A0}" dt="2021-03-29T18:00:26.805" v="73"/>
          <ac:graphicFrameMkLst>
            <pc:docMk/>
            <pc:sldMk cId="1810696708" sldId="554"/>
            <ac:graphicFrameMk id="100" creationId="{7AFD5AE9-3E3C-4127-8A26-E3E7F8EBABB6}"/>
          </ac:graphicFrameMkLst>
        </pc:graphicFrameChg>
      </pc:sldChg>
      <pc:sldChg chg="modSp add mod modClrScheme chgLayout">
        <pc:chgData name="Cristian Chilipirea" userId="34ab170da5908fc4" providerId="LiveId" clId="{5A98F104-3374-4CAB-83A5-B88E411F74A0}" dt="2021-03-29T18:01:29.270" v="86" actId="12"/>
        <pc:sldMkLst>
          <pc:docMk/>
          <pc:sldMk cId="497542358" sldId="555"/>
        </pc:sldMkLst>
        <pc:spChg chg="mod ord">
          <ac:chgData name="Cristian Chilipirea" userId="34ab170da5908fc4" providerId="LiveId" clId="{5A98F104-3374-4CAB-83A5-B88E411F74A0}" dt="2021-03-29T18:01:06.227" v="84" actId="207"/>
          <ac:spMkLst>
            <pc:docMk/>
            <pc:sldMk cId="497542358" sldId="555"/>
            <ac:spMk id="2" creationId="{8D0BB3E5-F5B9-4D8C-AD6E-D10DFB0BB9BE}"/>
          </ac:spMkLst>
        </pc:spChg>
        <pc:spChg chg="mod ord">
          <ac:chgData name="Cristian Chilipirea" userId="34ab170da5908fc4" providerId="LiveId" clId="{5A98F104-3374-4CAB-83A5-B88E411F74A0}" dt="2021-03-29T18:01:29.270" v="86" actId="12"/>
          <ac:spMkLst>
            <pc:docMk/>
            <pc:sldMk cId="497542358" sldId="555"/>
            <ac:spMk id="3" creationId="{A4BC102C-3D63-4550-A4B3-32E6AF8A47D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97542358" sldId="555"/>
            <ac:spMk id="4" creationId="{E9043DDD-E4F7-4F01-AFFF-2EEE0C6FF086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05:26.845" v="134"/>
        <pc:sldMkLst>
          <pc:docMk/>
          <pc:sldMk cId="1127558093" sldId="556"/>
        </pc:sldMkLst>
        <pc:spChg chg="mod ord">
          <ac:chgData name="Cristian Chilipirea" userId="34ab170da5908fc4" providerId="LiveId" clId="{5A98F104-3374-4CAB-83A5-B88E411F74A0}" dt="2021-03-29T18:01:34.843" v="87" actId="207"/>
          <ac:spMkLst>
            <pc:docMk/>
            <pc:sldMk cId="1127558093" sldId="556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1:37.381" v="88" actId="478"/>
          <ac:spMkLst>
            <pc:docMk/>
            <pc:sldMk cId="1127558093" sldId="556"/>
            <ac:spMk id="3" creationId="{0D11730E-1239-4B9C-A80B-789FE8193F1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27558093" sldId="556"/>
            <ac:spMk id="4" creationId="{C0B88C40-8704-476C-8AA7-AB9498813E11}"/>
          </ac:spMkLst>
        </pc:spChg>
        <pc:graphicFrameChg chg="modGraphic">
          <ac:chgData name="Cristian Chilipirea" userId="34ab170da5908fc4" providerId="LiveId" clId="{5A98F104-3374-4CAB-83A5-B88E411F74A0}" dt="2021-03-29T18:02:01.031" v="91"/>
          <ac:graphicFrameMkLst>
            <pc:docMk/>
            <pc:sldMk cId="1127558093" sldId="556"/>
            <ac:graphicFrameMk id="5" creationId="{9019ECFA-F5A3-4723-8806-4679601EC119}"/>
          </ac:graphicFrameMkLst>
        </pc:graphicFrameChg>
        <pc:graphicFrameChg chg="modGraphic">
          <ac:chgData name="Cristian Chilipirea" userId="34ab170da5908fc4" providerId="LiveId" clId="{5A98F104-3374-4CAB-83A5-B88E411F74A0}" dt="2021-03-29T18:02:13.671" v="94"/>
          <ac:graphicFrameMkLst>
            <pc:docMk/>
            <pc:sldMk cId="1127558093" sldId="556"/>
            <ac:graphicFrameMk id="50" creationId="{ADE75D78-4CDA-42C7-8313-0F10EC921055}"/>
          </ac:graphicFrameMkLst>
        </pc:graphicFrameChg>
        <pc:graphicFrameChg chg="modGraphic">
          <ac:chgData name="Cristian Chilipirea" userId="34ab170da5908fc4" providerId="LiveId" clId="{5A98F104-3374-4CAB-83A5-B88E411F74A0}" dt="2021-03-29T18:02:27.521" v="97"/>
          <ac:graphicFrameMkLst>
            <pc:docMk/>
            <pc:sldMk cId="1127558093" sldId="556"/>
            <ac:graphicFrameMk id="55" creationId="{51271A69-9309-4E96-B120-37EC13DEF58A}"/>
          </ac:graphicFrameMkLst>
        </pc:graphicFrameChg>
        <pc:graphicFrameChg chg="modGraphic">
          <ac:chgData name="Cristian Chilipirea" userId="34ab170da5908fc4" providerId="LiveId" clId="{5A98F104-3374-4CAB-83A5-B88E411F74A0}" dt="2021-03-29T18:02:38.121" v="100"/>
          <ac:graphicFrameMkLst>
            <pc:docMk/>
            <pc:sldMk cId="1127558093" sldId="556"/>
            <ac:graphicFrameMk id="81" creationId="{24696BCA-E2A9-4465-8F33-2DA0C89E7511}"/>
          </ac:graphicFrameMkLst>
        </pc:graphicFrameChg>
        <pc:graphicFrameChg chg="modGraphic">
          <ac:chgData name="Cristian Chilipirea" userId="34ab170da5908fc4" providerId="LiveId" clId="{5A98F104-3374-4CAB-83A5-B88E411F74A0}" dt="2021-03-29T18:02:54.340" v="104"/>
          <ac:graphicFrameMkLst>
            <pc:docMk/>
            <pc:sldMk cId="1127558093" sldId="556"/>
            <ac:graphicFrameMk id="84" creationId="{FC45347F-C5E1-4A72-B132-A11D78D8E85A}"/>
          </ac:graphicFrameMkLst>
        </pc:graphicFrameChg>
        <pc:graphicFrameChg chg="modGraphic">
          <ac:chgData name="Cristian Chilipirea" userId="34ab170da5908fc4" providerId="LiveId" clId="{5A98F104-3374-4CAB-83A5-B88E411F74A0}" dt="2021-03-29T18:03:09.914" v="108"/>
          <ac:graphicFrameMkLst>
            <pc:docMk/>
            <pc:sldMk cId="1127558093" sldId="556"/>
            <ac:graphicFrameMk id="85" creationId="{E8365266-6C66-4A11-990C-7CF39A4DC986}"/>
          </ac:graphicFrameMkLst>
        </pc:graphicFrameChg>
        <pc:graphicFrameChg chg="modGraphic">
          <ac:chgData name="Cristian Chilipirea" userId="34ab170da5908fc4" providerId="LiveId" clId="{5A98F104-3374-4CAB-83A5-B88E411F74A0}" dt="2021-03-29T18:03:46.500" v="109"/>
          <ac:graphicFrameMkLst>
            <pc:docMk/>
            <pc:sldMk cId="1127558093" sldId="556"/>
            <ac:graphicFrameMk id="87" creationId="{9041DEBE-FCA0-48A2-9652-B74C1C9DDA32}"/>
          </ac:graphicFrameMkLst>
        </pc:graphicFrameChg>
        <pc:graphicFrameChg chg="modGraphic">
          <ac:chgData name="Cristian Chilipirea" userId="34ab170da5908fc4" providerId="LiveId" clId="{5A98F104-3374-4CAB-83A5-B88E411F74A0}" dt="2021-03-29T18:04:05.986" v="113"/>
          <ac:graphicFrameMkLst>
            <pc:docMk/>
            <pc:sldMk cId="1127558093" sldId="556"/>
            <ac:graphicFrameMk id="88" creationId="{E12BD295-3B04-4B17-9E7F-712926AFCB4A}"/>
          </ac:graphicFrameMkLst>
        </pc:graphicFrameChg>
        <pc:graphicFrameChg chg="modGraphic">
          <ac:chgData name="Cristian Chilipirea" userId="34ab170da5908fc4" providerId="LiveId" clId="{5A98F104-3374-4CAB-83A5-B88E411F74A0}" dt="2021-03-29T18:04:09.242" v="114"/>
          <ac:graphicFrameMkLst>
            <pc:docMk/>
            <pc:sldMk cId="1127558093" sldId="556"/>
            <ac:graphicFrameMk id="90" creationId="{D0F62D7A-42B7-4240-8797-277256CFB3EB}"/>
          </ac:graphicFrameMkLst>
        </pc:graphicFrameChg>
        <pc:graphicFrameChg chg="modGraphic">
          <ac:chgData name="Cristian Chilipirea" userId="34ab170da5908fc4" providerId="LiveId" clId="{5A98F104-3374-4CAB-83A5-B88E411F74A0}" dt="2021-03-29T18:04:21.453" v="118"/>
          <ac:graphicFrameMkLst>
            <pc:docMk/>
            <pc:sldMk cId="1127558093" sldId="556"/>
            <ac:graphicFrameMk id="91" creationId="{C92F16CA-05C9-4E17-9A2E-F3C44DC338C2}"/>
          </ac:graphicFrameMkLst>
        </pc:graphicFrameChg>
        <pc:graphicFrameChg chg="modGraphic">
          <ac:chgData name="Cristian Chilipirea" userId="34ab170da5908fc4" providerId="LiveId" clId="{5A98F104-3374-4CAB-83A5-B88E411F74A0}" dt="2021-03-29T18:04:34.787" v="122"/>
          <ac:graphicFrameMkLst>
            <pc:docMk/>
            <pc:sldMk cId="1127558093" sldId="556"/>
            <ac:graphicFrameMk id="102" creationId="{50209EA4-9A16-471E-AD68-89AE7EC9742A}"/>
          </ac:graphicFrameMkLst>
        </pc:graphicFrameChg>
        <pc:graphicFrameChg chg="modGraphic">
          <ac:chgData name="Cristian Chilipirea" userId="34ab170da5908fc4" providerId="LiveId" clId="{5A98F104-3374-4CAB-83A5-B88E411F74A0}" dt="2021-03-29T18:04:57.090" v="126"/>
          <ac:graphicFrameMkLst>
            <pc:docMk/>
            <pc:sldMk cId="1127558093" sldId="556"/>
            <ac:graphicFrameMk id="106" creationId="{92876AF6-05B9-47A0-BD01-BC918111D9BB}"/>
          </ac:graphicFrameMkLst>
        </pc:graphicFrameChg>
        <pc:graphicFrameChg chg="modGraphic">
          <ac:chgData name="Cristian Chilipirea" userId="34ab170da5908fc4" providerId="LiveId" clId="{5A98F104-3374-4CAB-83A5-B88E411F74A0}" dt="2021-03-29T18:05:10.390" v="130"/>
          <ac:graphicFrameMkLst>
            <pc:docMk/>
            <pc:sldMk cId="1127558093" sldId="556"/>
            <ac:graphicFrameMk id="109" creationId="{77AF2D3F-9250-4E21-BD83-C527DAC5A55B}"/>
          </ac:graphicFrameMkLst>
        </pc:graphicFrameChg>
        <pc:graphicFrameChg chg="modGraphic">
          <ac:chgData name="Cristian Chilipirea" userId="34ab170da5908fc4" providerId="LiveId" clId="{5A98F104-3374-4CAB-83A5-B88E411F74A0}" dt="2021-03-29T18:05:26.845" v="134"/>
          <ac:graphicFrameMkLst>
            <pc:docMk/>
            <pc:sldMk cId="1127558093" sldId="556"/>
            <ac:graphicFrameMk id="111" creationId="{2FDDC2E8-FB4E-47FC-B3AB-6A4F9A9E3501}"/>
          </ac:graphicFrameMkLst>
        </pc:graphicFrameChg>
      </pc:sldChg>
      <pc:sldChg chg="addSp delSp modSp add mod modClrScheme chgLayout">
        <pc:chgData name="Cristian Chilipirea" userId="34ab170da5908fc4" providerId="LiveId" clId="{5A98F104-3374-4CAB-83A5-B88E411F74A0}" dt="2021-03-29T18:08:25.055" v="156" actId="1076"/>
        <pc:sldMkLst>
          <pc:docMk/>
          <pc:sldMk cId="3645124036" sldId="557"/>
        </pc:sldMkLst>
        <pc:spChg chg="mod ord">
          <ac:chgData name="Cristian Chilipirea" userId="34ab170da5908fc4" providerId="LiveId" clId="{5A98F104-3374-4CAB-83A5-B88E411F74A0}" dt="2021-03-29T18:08:25.055" v="156" actId="1076"/>
          <ac:spMkLst>
            <pc:docMk/>
            <pc:sldMk cId="3645124036" sldId="557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6:37.417" v="145" actId="478"/>
          <ac:spMkLst>
            <pc:docMk/>
            <pc:sldMk cId="3645124036" sldId="557"/>
            <ac:spMk id="3" creationId="{F7D844A7-84C7-4B2E-8C56-597F22245BD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45124036" sldId="557"/>
            <ac:spMk id="4" creationId="{C0B88C40-8704-476C-8AA7-AB9498813E11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5" creationId="{0174FF68-3496-4068-A5FC-9AE6CB1DCD9D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6" creationId="{5E0ACB82-A313-43D3-A2C6-890327A6F10C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7" creationId="{148BBA48-33B4-4E88-915F-F9553C85915A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8" creationId="{4A671817-2EE1-40F6-91E9-6079CEE77F48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49" creationId="{A32EA24B-35A7-48DF-8BA5-B24C6884472F}"/>
          </ac:spMkLst>
        </pc:spChg>
        <pc:spChg chg="add mod">
          <ac:chgData name="Cristian Chilipirea" userId="34ab170da5908fc4" providerId="LiveId" clId="{5A98F104-3374-4CAB-83A5-B88E411F74A0}" dt="2021-03-29T18:07:12.608" v="147"/>
          <ac:spMkLst>
            <pc:docMk/>
            <pc:sldMk cId="3645124036" sldId="557"/>
            <ac:spMk id="51" creationId="{EF6FE78A-FF30-41C1-9625-56F28481B0ED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7" creationId="{CBFE0710-7924-4872-8219-D663E28FE247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8" creationId="{4FE17956-AE17-4C3E-B2FB-56B542EF4F45}"/>
          </ac:spMkLst>
        </pc:spChg>
        <pc:spChg chg="del">
          <ac:chgData name="Cristian Chilipirea" userId="34ab170da5908fc4" providerId="LiveId" clId="{5A98F104-3374-4CAB-83A5-B88E411F74A0}" dt="2021-03-29T18:07:06.207" v="146" actId="478"/>
          <ac:spMkLst>
            <pc:docMk/>
            <pc:sldMk cId="3645124036" sldId="557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" creationId="{9019ECFA-F5A3-4723-8806-4679601EC119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52" creationId="{1DE1405B-C01E-4AD0-B0CA-38315667A314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59" creationId="{E7198DCA-386C-48F8-AA5B-1CF4BF36B53C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2" creationId="{B132C52D-4A3C-4191-AF01-2756F0125A28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3" creationId="{E91D1F9E-7261-436C-A4DD-C0A65E1ECBC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5" creationId="{A9BF55B1-49F6-40C6-9896-0F724B4D93A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6" creationId="{8739583B-A498-41C7-8256-F4EBFC40E4DC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7" creationId="{600FA2D9-483A-4EEB-8C74-2D4FC37CE078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8" creationId="{9C3B97BC-15B8-4E1D-9B44-B042D7927023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69" creationId="{BC69A3FF-A76E-42CC-8755-FE337A915413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0" creationId="{27F4A598-48FF-4898-93AF-A946145C62B1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3" creationId="{B2B0ADD3-8B54-47AA-A1AB-7CABAC994732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5" creationId="{B59B10C3-214B-4D9B-A064-33BBC06B0744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7" creationId="{430A1B00-AAE0-4E60-A668-60A5D7C036A9}"/>
          </ac:graphicFrameMkLst>
        </pc:graphicFrameChg>
        <pc:graphicFrameChg chg="add mod">
          <ac:chgData name="Cristian Chilipirea" userId="34ab170da5908fc4" providerId="LiveId" clId="{5A98F104-3374-4CAB-83A5-B88E411F74A0}" dt="2021-03-29T18:07:12.608" v="147"/>
          <ac:graphicFrameMkLst>
            <pc:docMk/>
            <pc:sldMk cId="3645124036" sldId="557"/>
            <ac:graphicFrameMk id="78" creationId="{E4E8ED44-4268-499C-AFC0-66F954B749E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88" creationId="{E12BD295-3B04-4B17-9E7F-712926AFCB4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91" creationId="{C92F16CA-05C9-4E17-9A2E-F3C44DC338C2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6" creationId="{92876AF6-05B9-47A0-BD01-BC918111D9B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09" creationId="{77AF2D3F-9250-4E21-BD83-C527DAC5A55B}"/>
          </ac:graphicFrameMkLst>
        </pc:graphicFrameChg>
        <pc:graphicFrameChg chg="del">
          <ac:chgData name="Cristian Chilipirea" userId="34ab170da5908fc4" providerId="LiveId" clId="{5A98F104-3374-4CAB-83A5-B88E411F74A0}" dt="2021-03-29T18:07:06.207" v="146" actId="478"/>
          <ac:graphicFrameMkLst>
            <pc:docMk/>
            <pc:sldMk cId="3645124036" sldId="557"/>
            <ac:graphicFrameMk id="111" creationId="{2FDDC2E8-FB4E-47FC-B3AB-6A4F9A9E3501}"/>
          </ac:graphicFrameMkLst>
        </pc:graphicFrame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38" creationId="{1660DD16-8C60-4A81-ADE3-8F5EF863E6A0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41" creationId="{6F0F5DCA-5311-418C-A75C-D94B153F18BF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3" creationId="{97448352-12BF-4272-841A-F0E56F754A14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4" creationId="{ECA1B7EC-093E-4CA6-B1E0-C99BB4034B41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6" creationId="{7B654B8C-47F3-4462-829A-469F78BEF9E0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7" creationId="{D3F86A8A-871A-4FD8-83AA-B569CCE35E55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58" creationId="{F321A027-20EE-4286-9083-972E2C3150E3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61" creationId="{5650F0BE-F2D9-4B26-B267-5FD64771CA10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64" creationId="{8FB46FAE-BDF1-4566-B2F4-7886E9CD8AB2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1" creationId="{2864B979-0576-4299-878F-9F2BB63FD52D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2" creationId="{5E242FA4-B53A-45D2-A9E5-A7D0C1ECB31B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4" creationId="{985B2AD8-9D3B-4B00-BB63-FECE67642C73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6" creationId="{91A69EA9-C944-4148-A9DA-76BAE06B5FFE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79" creationId="{3533243A-85D2-43FD-B53C-EDCD3FF7BB34}"/>
          </ac:cxnSpMkLst>
        </pc:cxnChg>
        <pc:cxnChg chg="add mod">
          <ac:chgData name="Cristian Chilipirea" userId="34ab170da5908fc4" providerId="LiveId" clId="{5A98F104-3374-4CAB-83A5-B88E411F74A0}" dt="2021-03-29T18:07:12.608" v="147"/>
          <ac:cxnSpMkLst>
            <pc:docMk/>
            <pc:sldMk cId="3645124036" sldId="557"/>
            <ac:cxnSpMk id="80" creationId="{FBB8207F-1152-4CE0-826E-629A5CD127F1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94" creationId="{35B0BE0D-9EF8-4745-91A1-BD224B38EA04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99" creationId="{3A13C284-28DD-403C-9232-26E00A86B713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07" creationId="{11B3A1B7-10B0-446F-BBE4-90FBBA2B22C6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2" creationId="{799BDD09-A221-43C8-8A8F-861B1B95F1A0}"/>
          </ac:cxnSpMkLst>
        </pc:cxnChg>
        <pc:cxnChg chg="del">
          <ac:chgData name="Cristian Chilipirea" userId="34ab170da5908fc4" providerId="LiveId" clId="{5A98F104-3374-4CAB-83A5-B88E411F74A0}" dt="2021-03-29T18:07:06.207" v="146" actId="478"/>
          <ac:cxnSpMkLst>
            <pc:docMk/>
            <pc:sldMk cId="3645124036" sldId="557"/>
            <ac:cxnSpMk id="113" creationId="{0AB138F1-BD3C-439A-BB7B-6AC264F12D79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6:24.946" v="143"/>
        <pc:sldMkLst>
          <pc:docMk/>
          <pc:sldMk cId="269390014" sldId="559"/>
        </pc:sldMkLst>
        <pc:spChg chg="mod ord">
          <ac:chgData name="Cristian Chilipirea" userId="34ab170da5908fc4" providerId="LiveId" clId="{5A98F104-3374-4CAB-83A5-B88E411F74A0}" dt="2021-03-29T18:05:36.599" v="135" actId="207"/>
          <ac:spMkLst>
            <pc:docMk/>
            <pc:sldMk cId="269390014" sldId="559"/>
            <ac:spMk id="2" creationId="{F73DAEA9-604B-4650-BEB9-0355EBC46D0A}"/>
          </ac:spMkLst>
        </pc:spChg>
        <pc:spChg chg="add del mod ord">
          <ac:chgData name="Cristian Chilipirea" userId="34ab170da5908fc4" providerId="LiveId" clId="{5A98F104-3374-4CAB-83A5-B88E411F74A0}" dt="2021-03-29T18:05:38.333" v="136" actId="478"/>
          <ac:spMkLst>
            <pc:docMk/>
            <pc:sldMk cId="269390014" sldId="559"/>
            <ac:spMk id="3" creationId="{07426DF5-5144-4388-AFCE-FD69FEDF136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69390014" sldId="559"/>
            <ac:spMk id="4" creationId="{C0B88C40-8704-476C-8AA7-AB9498813E11}"/>
          </ac:spMkLst>
        </pc:spChg>
        <pc:graphicFrameChg chg="del modGraphic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39" creationId="{252EBAC0-E5E2-4172-8DA7-7B407F19ADF0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6" creationId="{A65D04ED-C2BF-482D-A957-3592347B998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8" creationId="{03DDF288-023F-453A-8373-5F2DEC26CF74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49" creationId="{AB018FAC-D69B-4B97-81A4-9D9A3AC7F08B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2" creationId="{226CC402-B372-4303-8FAF-371AA9CCCF02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3" creationId="{C46E4B45-0368-4097-9DC7-E595B37370C8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4" creationId="{DEAA89BA-08DD-4B78-B8B2-E31B041D9CE2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6" creationId="{BB85C6C4-5E7A-401A-8041-45A952EBA00E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7" creationId="{555E8FAD-3EAE-47A0-9C70-9FD432B94100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58" creationId="{27B901E1-196F-4A96-94DD-55108F7F7B7A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2" creationId="{1FC1FC82-211C-4475-8406-361368F96A79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4" creationId="{AFF8FD3D-2AA9-492B-AC4C-DDCE97C2E7CB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6" creationId="{DA4176F2-D974-4098-BF17-8D9462146573}"/>
          </ac:graphicFrameMkLst>
        </pc:graphicFrameChg>
        <pc:graphicFrameChg chg="add mod">
          <ac:chgData name="Cristian Chilipirea" userId="34ab170da5908fc4" providerId="LiveId" clId="{5A98F104-3374-4CAB-83A5-B88E411F74A0}" dt="2021-03-29T18:06:24.946" v="143"/>
          <ac:graphicFrameMkLst>
            <pc:docMk/>
            <pc:sldMk cId="269390014" sldId="559"/>
            <ac:graphicFrameMk id="67" creationId="{C42DC4E8-C68C-41A1-BB27-EC3A4B9894E1}"/>
          </ac:graphicFrameMkLst>
        </pc:graphicFrameChg>
        <pc:graphicFrameChg chg="del">
          <ac:chgData name="Cristian Chilipirea" userId="34ab170da5908fc4" providerId="LiveId" clId="{5A98F104-3374-4CAB-83A5-B88E411F74A0}" dt="2021-03-29T18:06:12.194" v="138" actId="478"/>
          <ac:graphicFrameMkLst>
            <pc:docMk/>
            <pc:sldMk cId="269390014" sldId="559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88" creationId="{E12BD295-3B04-4B17-9E7F-712926AFCB4A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6:14.151" v="139" actId="478"/>
          <ac:graphicFrameMkLst>
            <pc:docMk/>
            <pc:sldMk cId="269390014" sldId="559"/>
            <ac:graphicFrameMk id="91" creationId="{C92F16CA-05C9-4E17-9A2E-F3C44DC338C2}"/>
          </ac:graphicFrameMkLst>
        </pc:graphicFrameChg>
        <pc:graphicFrameChg chg="del">
          <ac:chgData name="Cristian Chilipirea" userId="34ab170da5908fc4" providerId="LiveId" clId="{5A98F104-3374-4CAB-83A5-B88E411F74A0}" dt="2021-03-29T18:06:19.524" v="142" actId="478"/>
          <ac:graphicFrameMkLst>
            <pc:docMk/>
            <pc:sldMk cId="269390014" sldId="559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6:19.524" v="142" actId="478"/>
          <ac:graphicFrameMkLst>
            <pc:docMk/>
            <pc:sldMk cId="269390014" sldId="559"/>
            <ac:graphicFrameMk id="106" creationId="{92876AF6-05B9-47A0-BD01-BC918111D9BB}"/>
          </ac:graphicFrameMkLst>
        </pc:graphicFrameChg>
        <pc:graphicFrameChg chg="del">
          <ac:chgData name="Cristian Chilipirea" userId="34ab170da5908fc4" providerId="LiveId" clId="{5A98F104-3374-4CAB-83A5-B88E411F74A0}" dt="2021-03-29T18:06:17.949" v="141" actId="478"/>
          <ac:graphicFrameMkLst>
            <pc:docMk/>
            <pc:sldMk cId="269390014" sldId="559"/>
            <ac:graphicFrameMk id="109" creationId="{77AF2D3F-9250-4E21-BD83-C527DAC5A55B}"/>
          </ac:graphicFrameMkLst>
        </pc:graphicFrameChg>
        <pc:graphicFrameChg chg="del">
          <ac:chgData name="Cristian Chilipirea" userId="34ab170da5908fc4" providerId="LiveId" clId="{5A98F104-3374-4CAB-83A5-B88E411F74A0}" dt="2021-03-29T18:06:15.986" v="140" actId="478"/>
          <ac:graphicFrameMkLst>
            <pc:docMk/>
            <pc:sldMk cId="269390014" sldId="559"/>
            <ac:graphicFrameMk id="111" creationId="{2FDDC2E8-FB4E-47FC-B3AB-6A4F9A9E3501}"/>
          </ac:graphicFrameMkLst>
        </pc:graphicFrame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0" creationId="{8CCC38D9-D838-43EE-840A-A02D8BCBA04C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41" creationId="{6F0F5DCA-5311-418C-A75C-D94B153F18BF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2" creationId="{D2A0CD88-E7AA-40C2-AC83-334B2058AECA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3" creationId="{A0853F5B-2A44-4A32-A33D-225988574452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4" creationId="{73EF2FC1-8CD3-4DBD-A4FF-62EB065596F3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5" creationId="{52F315E8-93A9-48CB-9BBB-564C8B265D5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47" creationId="{B6BF68E3-90D2-4FA5-8D50-19BF0464436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51" creationId="{0B77B971-1E4D-47F9-9B0F-4CB06A2F5E5D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59" creationId="{D0AC2A54-41BB-42D7-9D8A-940806FD68FC}"/>
          </ac:cxnSpMkLst>
        </pc:cxnChg>
        <pc:cxnChg chg="del mod">
          <ac:chgData name="Cristian Chilipirea" userId="34ab170da5908fc4" providerId="LiveId" clId="{5A98F104-3374-4CAB-83A5-B88E411F74A0}" dt="2021-03-29T18:06:12.194" v="138" actId="478"/>
          <ac:cxnSpMkLst>
            <pc:docMk/>
            <pc:sldMk cId="269390014" sldId="559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1" creationId="{D811A31A-8D91-4A50-B950-BADC86814452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3" creationId="{00177C11-415B-4ACA-9D47-36D4B31D3016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5" creationId="{231B44EE-42FD-4181-8766-1ADD08102489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8" creationId="{68BCEB5B-1962-4D85-A996-7992BCC854E9}"/>
          </ac:cxnSpMkLst>
        </pc:cxnChg>
        <pc:cxnChg chg="add mod">
          <ac:chgData name="Cristian Chilipirea" userId="34ab170da5908fc4" providerId="LiveId" clId="{5A98F104-3374-4CAB-83A5-B88E411F74A0}" dt="2021-03-29T18:06:24.946" v="143"/>
          <ac:cxnSpMkLst>
            <pc:docMk/>
            <pc:sldMk cId="269390014" sldId="559"/>
            <ac:cxnSpMk id="69" creationId="{18C6B2AE-3BD0-47FA-86C0-330C3CD0C72B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94" creationId="{35B0BE0D-9EF8-4745-91A1-BD224B38EA04}"/>
          </ac:cxnSpMkLst>
        </pc:cxnChg>
        <pc:cxnChg chg="del mod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99" creationId="{3A13C284-28DD-403C-9232-26E00A86B713}"/>
          </ac:cxnSpMkLst>
        </pc:cxnChg>
        <pc:cxnChg chg="del">
          <ac:chgData name="Cristian Chilipirea" userId="34ab170da5908fc4" providerId="LiveId" clId="{5A98F104-3374-4CAB-83A5-B88E411F74A0}" dt="2021-03-29T18:06:14.151" v="139" actId="478"/>
          <ac:cxnSpMkLst>
            <pc:docMk/>
            <pc:sldMk cId="269390014" sldId="559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6:19.524" v="142" actId="478"/>
          <ac:cxnSpMkLst>
            <pc:docMk/>
            <pc:sldMk cId="269390014" sldId="559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6:19.524" v="142" actId="478"/>
          <ac:cxnSpMkLst>
            <pc:docMk/>
            <pc:sldMk cId="269390014" sldId="559"/>
            <ac:cxnSpMk id="107" creationId="{11B3A1B7-10B0-446F-BBE4-90FBBA2B22C6}"/>
          </ac:cxnSpMkLst>
        </pc:cxnChg>
        <pc:cxnChg chg="del">
          <ac:chgData name="Cristian Chilipirea" userId="34ab170da5908fc4" providerId="LiveId" clId="{5A98F104-3374-4CAB-83A5-B88E411F74A0}" dt="2021-03-29T18:06:17.949" v="141" actId="478"/>
          <ac:cxnSpMkLst>
            <pc:docMk/>
            <pc:sldMk cId="269390014" sldId="559"/>
            <ac:cxnSpMk id="112" creationId="{799BDD09-A221-43C8-8A8F-861B1B95F1A0}"/>
          </ac:cxnSpMkLst>
        </pc:cxnChg>
        <pc:cxnChg chg="del">
          <ac:chgData name="Cristian Chilipirea" userId="34ab170da5908fc4" providerId="LiveId" clId="{5A98F104-3374-4CAB-83A5-B88E411F74A0}" dt="2021-03-29T18:06:15.986" v="140" actId="478"/>
          <ac:cxnSpMkLst>
            <pc:docMk/>
            <pc:sldMk cId="269390014" sldId="559"/>
            <ac:cxnSpMk id="113" creationId="{0AB138F1-BD3C-439A-BB7B-6AC264F12D79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1:50.182" v="196"/>
        <pc:sldMkLst>
          <pc:docMk/>
          <pc:sldMk cId="1840409155" sldId="560"/>
        </pc:sldMkLst>
        <pc:spChg chg="mod ord">
          <ac:chgData name="Cristian Chilipirea" userId="34ab170da5908fc4" providerId="LiveId" clId="{5A98F104-3374-4CAB-83A5-B88E411F74A0}" dt="2021-03-29T18:11:21.141" v="191" actId="207"/>
          <ac:spMkLst>
            <pc:docMk/>
            <pc:sldMk cId="1840409155" sldId="560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40409155" sldId="560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11:19.130" v="190" actId="478"/>
          <ac:spMkLst>
            <pc:docMk/>
            <pc:sldMk cId="1840409155" sldId="560"/>
            <ac:spMk id="6" creationId="{53F3464F-C514-43A5-A223-034AA038BD4B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18" creationId="{EE65B2AD-B2E0-4319-B6F9-C7652AEBE521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19" creationId="{EEC50879-95D3-4D52-B1DF-D0FE913ADCDA}"/>
          </ac:spMkLst>
        </pc:spChg>
        <pc:spChg chg="add mod">
          <ac:chgData name="Cristian Chilipirea" userId="34ab170da5908fc4" providerId="LiveId" clId="{5A98F104-3374-4CAB-83A5-B88E411F74A0}" dt="2021-03-29T18:11:50.182" v="196"/>
          <ac:spMkLst>
            <pc:docMk/>
            <pc:sldMk cId="1840409155" sldId="560"/>
            <ac:spMk id="20" creationId="{452042B2-EDC4-4DF9-8BF5-B3F591053B4D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37" creationId="{3D8C322D-9FFD-47D6-A4A8-7E99CB19D1FC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45" creationId="{AAD52A11-FA98-4877-91A6-E1A6CA711AC5}"/>
          </ac:spMkLst>
        </pc:spChg>
        <pc:spChg chg="del">
          <ac:chgData name="Cristian Chilipirea" userId="34ab170da5908fc4" providerId="LiveId" clId="{5A98F104-3374-4CAB-83A5-B88E411F74A0}" dt="2021-03-29T18:11:36.863" v="192" actId="478"/>
          <ac:spMkLst>
            <pc:docMk/>
            <pc:sldMk cId="1840409155" sldId="560"/>
            <ac:spMk id="115" creationId="{877FB597-BB19-4A82-AEFE-5C0E6F9AB29D}"/>
          </ac:spMkLst>
        </pc:sp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1" creationId="{274E3BD4-06E1-42AB-A55F-B2FF673EC482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3" creationId="{545077BB-B1A9-475B-B52A-D2612B14FB4C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5" creationId="{E5AA8F46-8986-4845-960B-1FFE12061253}"/>
          </ac:graphicFrameMkLst>
        </pc:graphicFrameChg>
        <pc:graphicFrameChg chg="add mod">
          <ac:chgData name="Cristian Chilipirea" userId="34ab170da5908fc4" providerId="LiveId" clId="{5A98F104-3374-4CAB-83A5-B88E411F74A0}" dt="2021-03-29T18:11:50.182" v="196"/>
          <ac:graphicFrameMkLst>
            <pc:docMk/>
            <pc:sldMk cId="1840409155" sldId="560"/>
            <ac:graphicFrameMk id="26" creationId="{58BB8B34-ECBE-4B91-8B40-64D1063AE4E5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50" creationId="{ADE75D78-4CDA-42C7-8313-0F10EC921055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1:36.863" v="192" actId="478"/>
          <ac:graphicFrameMkLst>
            <pc:docMk/>
            <pc:sldMk cId="1840409155" sldId="560"/>
            <ac:graphicFrameMk id="106" creationId="{92876AF6-05B9-47A0-BD01-BC918111D9BB}"/>
          </ac:graphicFrameMkLst>
        </pc:graphicFrameChg>
        <pc:cxnChg chg="del mod">
          <ac:chgData name="Cristian Chilipirea" userId="34ab170da5908fc4" providerId="LiveId" clId="{5A98F104-3374-4CAB-83A5-B88E411F74A0}" dt="2021-03-29T18:11:36.863" v="192" actId="478"/>
          <ac:cxnSpMkLst>
            <pc:docMk/>
            <pc:sldMk cId="1840409155" sldId="560"/>
            <ac:cxnSpMk id="11" creationId="{4929101F-4278-4759-A13D-34C4FB544B9F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2" creationId="{046CA0CE-C3EB-4F61-9D5D-8624F0D9A691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4" creationId="{4728ED87-F9D6-454D-B591-854B5AB2FD64}"/>
          </ac:cxnSpMkLst>
        </pc:cxnChg>
        <pc:cxnChg chg="add mod">
          <ac:chgData name="Cristian Chilipirea" userId="34ab170da5908fc4" providerId="LiveId" clId="{5A98F104-3374-4CAB-83A5-B88E411F74A0}" dt="2021-03-29T18:11:50.182" v="196"/>
          <ac:cxnSpMkLst>
            <pc:docMk/>
            <pc:sldMk cId="1840409155" sldId="560"/>
            <ac:cxnSpMk id="27" creationId="{055204B7-FE55-46D0-A45E-965D9E2B89D9}"/>
          </ac:cxnSpMkLst>
        </pc:cxnChg>
        <pc:cxnChg chg="del">
          <ac:chgData name="Cristian Chilipirea" userId="34ab170da5908fc4" providerId="LiveId" clId="{5A98F104-3374-4CAB-83A5-B88E411F74A0}" dt="2021-03-29T18:11:36.863" v="192" actId="478"/>
          <ac:cxnSpMkLst>
            <pc:docMk/>
            <pc:sldMk cId="1840409155" sldId="560"/>
            <ac:cxnSpMk id="101" creationId="{0995E4EA-8830-4FF0-A37E-E972CA9D80BE}"/>
          </ac:cxnSpMkLst>
        </pc:cxnChg>
        <pc:cxnChg chg="del">
          <ac:chgData name="Cristian Chilipirea" userId="34ab170da5908fc4" providerId="LiveId" clId="{5A98F104-3374-4CAB-83A5-B88E411F74A0}" dt="2021-03-29T18:11:39.298" v="193" actId="478"/>
          <ac:cxnSpMkLst>
            <pc:docMk/>
            <pc:sldMk cId="1840409155" sldId="560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9:01.465" v="162" actId="478"/>
        <pc:sldMkLst>
          <pc:docMk/>
          <pc:sldMk cId="891003779" sldId="561"/>
        </pc:sldMkLst>
        <pc:spChg chg="mod ord">
          <ac:chgData name="Cristian Chilipirea" userId="34ab170da5908fc4" providerId="LiveId" clId="{5A98F104-3374-4CAB-83A5-B88E411F74A0}" dt="2021-03-29T18:07:24.026" v="149" actId="207"/>
          <ac:spMkLst>
            <pc:docMk/>
            <pc:sldMk cId="891003779" sldId="561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1003779" sldId="561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7:21.925" v="148" actId="478"/>
          <ac:spMkLst>
            <pc:docMk/>
            <pc:sldMk cId="891003779" sldId="561"/>
            <ac:spMk id="7" creationId="{F5C64858-CEE3-41EE-B27A-11781212D470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3" creationId="{91B24F0E-07FE-4CDA-9153-0692D806D010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4" creationId="{3EBCB47D-9E5C-4309-A845-1F1097C8CDB2}"/>
          </ac:spMkLst>
        </pc:spChg>
        <pc:spChg chg="add del mod ord">
          <ac:chgData name="Cristian Chilipirea" userId="34ab170da5908fc4" providerId="LiveId" clId="{5A98F104-3374-4CAB-83A5-B88E411F74A0}" dt="2021-03-29T18:08:58.530" v="161" actId="478"/>
          <ac:spMkLst>
            <pc:docMk/>
            <pc:sldMk cId="891003779" sldId="561"/>
            <ac:spMk id="36" creationId="{8D5BAEF9-340A-41E3-9828-97DD028D97EC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37" creationId="{3D8C322D-9FFD-47D6-A4A8-7E99CB19D1FC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39" creationId="{5B21AA92-C547-49AA-82D9-352FA89D3A89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0" creationId="{91D4A6A0-8A28-46ED-9ED5-2622ACE6B8D4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1" creationId="{8F51E0EA-6FE3-431F-927D-723D0B946B86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42" creationId="{720973FD-705D-41DB-9FB3-B932B7FE2391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3" creationId="{F0790D74-38E2-45B5-9FB4-70504D4422A6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4" creationId="{B22D165B-43C0-455E-97E1-BB4B494B9641}"/>
          </ac:spMkLst>
        </pc:spChg>
        <pc:spChg chg="add del mod ord">
          <ac:chgData name="Cristian Chilipirea" userId="34ab170da5908fc4" providerId="LiveId" clId="{5A98F104-3374-4CAB-83A5-B88E411F74A0}" dt="2021-03-29T18:09:01.465" v="162" actId="478"/>
          <ac:spMkLst>
            <pc:docMk/>
            <pc:sldMk cId="891003779" sldId="561"/>
            <ac:spMk id="45" creationId="{83615457-6A67-4ACC-A486-B09237B40B2F}"/>
          </ac:spMkLst>
        </pc:spChg>
        <pc:spChg chg="add mod">
          <ac:chgData name="Cristian Chilipirea" userId="34ab170da5908fc4" providerId="LiveId" clId="{5A98F104-3374-4CAB-83A5-B88E411F74A0}" dt="2021-03-29T18:08:30.346" v="157"/>
          <ac:spMkLst>
            <pc:docMk/>
            <pc:sldMk cId="891003779" sldId="561"/>
            <ac:spMk id="46" creationId="{E8DA2CC0-C43B-4EE6-BFD0-C4959E4E2F37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8:20.917" v="154" actId="478"/>
          <ac:spMkLst>
            <pc:docMk/>
            <pc:sldMk cId="891003779" sldId="561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8:16.126" v="152" actId="478"/>
          <ac:spMkLst>
            <pc:docMk/>
            <pc:sldMk cId="891003779" sldId="561"/>
            <ac:spMk id="119" creationId="{C1C0AF14-136A-4B4B-9E66-931F5F83351F}"/>
          </ac:spMkLst>
        </pc:spChg>
        <pc:graphicFrameChg chg="del modGraphic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47" creationId="{C1E4F609-1F4D-4CC7-B249-82712602BB69}"/>
          </ac:graphicFrameMkLst>
        </pc:graphicFrameChg>
        <pc:graphicFrameChg chg="del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4" creationId="{9A59B1FF-5B99-4093-BAB7-DFC980B1D725}"/>
          </ac:graphicFrameMkLst>
        </pc:graphicFrameChg>
        <pc:graphicFrameChg chg="del">
          <ac:chgData name="Cristian Chilipirea" userId="34ab170da5908fc4" providerId="LiveId" clId="{5A98F104-3374-4CAB-83A5-B88E411F74A0}" dt="2021-03-29T18:08:19.125" v="153" actId="478"/>
          <ac:graphicFrameMkLst>
            <pc:docMk/>
            <pc:sldMk cId="891003779" sldId="561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7" creationId="{A06910B5-9102-4258-A30C-C3FC08DB6F68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58" creationId="{16A034F0-E1CD-4B06-AD43-4F76CC541281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1" creationId="{80578EF2-1B9A-45A4-ABB0-81C3FA073347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2" creationId="{CB55BB9E-EEAD-4A10-9F18-C86A1729BB3B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3" creationId="{E38121D2-9107-4237-9657-9DAC1F3F12EC}"/>
          </ac:graphicFrameMkLst>
        </pc:graphicFrameChg>
        <pc:graphicFrameChg chg="add del mod ord">
          <ac:chgData name="Cristian Chilipirea" userId="34ab170da5908fc4" providerId="LiveId" clId="{5A98F104-3374-4CAB-83A5-B88E411F74A0}" dt="2021-03-29T18:08:58.530" v="161" actId="478"/>
          <ac:graphicFrameMkLst>
            <pc:docMk/>
            <pc:sldMk cId="891003779" sldId="561"/>
            <ac:graphicFrameMk id="64" creationId="{151DE15A-DA7A-492B-81EB-343CC421C77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5" creationId="{4E551408-D443-4CF0-AE0E-8CAA807AFE65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6" creationId="{4EEF43A0-37B5-4501-B863-B4F910899BFF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69" creationId="{53BBAF23-752A-4DFA-8AFD-CB9DFA44B46A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71" creationId="{490F9637-E241-4F2F-9416-02B87F2E2791}"/>
          </ac:graphicFrameMkLst>
        </pc:graphicFrameChg>
        <pc:graphicFrameChg chg="add del mod ord">
          <ac:chgData name="Cristian Chilipirea" userId="34ab170da5908fc4" providerId="LiveId" clId="{5A98F104-3374-4CAB-83A5-B88E411F74A0}" dt="2021-03-29T18:09:01.465" v="162" actId="478"/>
          <ac:graphicFrameMkLst>
            <pc:docMk/>
            <pc:sldMk cId="891003779" sldId="561"/>
            <ac:graphicFrameMk id="73" creationId="{D736E36E-B014-41B0-B735-5D3487FD1ADF}"/>
          </ac:graphicFrameMkLst>
        </pc:graphicFrameChg>
        <pc:graphicFrameChg chg="add mod">
          <ac:chgData name="Cristian Chilipirea" userId="34ab170da5908fc4" providerId="LiveId" clId="{5A98F104-3374-4CAB-83A5-B88E411F74A0}" dt="2021-03-29T18:08:30.346" v="157"/>
          <ac:graphicFrameMkLst>
            <pc:docMk/>
            <pc:sldMk cId="891003779" sldId="561"/>
            <ac:graphicFrameMk id="74" creationId="{C84074DB-14CA-4F27-9806-46F6CD89CDAE}"/>
          </ac:graphicFrameMkLst>
        </pc:graphicFrameChg>
        <pc:graphicFrameChg chg="del">
          <ac:chgData name="Cristian Chilipirea" userId="34ab170da5908fc4" providerId="LiveId" clId="{5A98F104-3374-4CAB-83A5-B88E411F74A0}" dt="2021-03-29T18:08:16.126" v="152" actId="478"/>
          <ac:graphicFrameMkLst>
            <pc:docMk/>
            <pc:sldMk cId="891003779" sldId="561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8:16.126" v="152" actId="478"/>
          <ac:graphicFrameMkLst>
            <pc:docMk/>
            <pc:sldMk cId="891003779" sldId="561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8:20.917" v="154" actId="478"/>
          <ac:graphicFrameMkLst>
            <pc:docMk/>
            <pc:sldMk cId="891003779" sldId="561"/>
            <ac:graphicFrameMk id="106" creationId="{92876AF6-05B9-47A0-BD01-BC918111D9BB}"/>
          </ac:graphicFrameMkLst>
        </pc:graphicFrameChg>
        <pc:picChg chg="ord">
          <ac:chgData name="Cristian Chilipirea" userId="34ab170da5908fc4" providerId="LiveId" clId="{5A98F104-3374-4CAB-83A5-B88E411F74A0}" dt="2021-03-29T18:08:52.893" v="160" actId="167"/>
          <ac:picMkLst>
            <pc:docMk/>
            <pc:sldMk cId="891003779" sldId="561"/>
            <ac:picMk id="3" creationId="{06F7BABA-949A-44E1-A616-E3E382A8C77D}"/>
          </ac:picMkLst>
        </pc:picChg>
        <pc:picChg chg="del">
          <ac:chgData name="Cristian Chilipirea" userId="34ab170da5908fc4" providerId="LiveId" clId="{5A98F104-3374-4CAB-83A5-B88E411F74A0}" dt="2021-03-29T18:08:16.126" v="152" actId="478"/>
          <ac:picMkLst>
            <pc:docMk/>
            <pc:sldMk cId="891003779" sldId="561"/>
            <ac:picMk id="6" creationId="{3B18FF52-E7A4-446A-A8E8-F3125586DA5C}"/>
          </ac:picMkLst>
        </pc:pic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48" creationId="{420EBB12-5B7A-44D2-AAD9-65D29B75456E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49" creationId="{C2CD2606-70A4-4FFE-84E4-4B81C40C3E4B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1" creationId="{C71D5ADE-A17E-4C46-B36C-214D226D129C}"/>
          </ac:cxnSpMkLst>
        </pc:cxnChg>
        <pc:cxnChg chg="add del mod ord">
          <ac:chgData name="Cristian Chilipirea" userId="34ab170da5908fc4" providerId="LiveId" clId="{5A98F104-3374-4CAB-83A5-B88E411F74A0}" dt="2021-03-29T18:08:58.530" v="161" actId="478"/>
          <ac:cxnSpMkLst>
            <pc:docMk/>
            <pc:sldMk cId="891003779" sldId="561"/>
            <ac:cxnSpMk id="52" creationId="{0B8E5FBC-B620-4734-9C92-C981CADCA000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3" creationId="{08ABDDBC-7BC0-48E5-AEB2-C21B791B38B2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6" creationId="{30424237-DC1F-490D-B760-3377782EDC5E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59" creationId="{DE1B1ED9-947F-45A7-BE1E-352F960124CF}"/>
          </ac:cxnSpMkLst>
        </pc:cxnChg>
        <pc:cxnChg chg="del mod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67" creationId="{E4FBA358-49B3-425E-BF24-3BAC6221BE6C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68" creationId="{8EA2229C-88CF-49D8-B2AB-619DFD3DA053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0" creationId="{5083CDEE-1D28-438D-AAF8-32AFD795306B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2" creationId="{2DCA8D2D-2A24-447D-BE0F-A2AE16499069}"/>
          </ac:cxnSpMkLst>
        </pc:cxnChg>
        <pc:cxnChg chg="add del mod ord">
          <ac:chgData name="Cristian Chilipirea" userId="34ab170da5908fc4" providerId="LiveId" clId="{5A98F104-3374-4CAB-83A5-B88E411F74A0}" dt="2021-03-29T18:08:58.530" v="161" actId="478"/>
          <ac:cxnSpMkLst>
            <pc:docMk/>
            <pc:sldMk cId="891003779" sldId="561"/>
            <ac:cxnSpMk id="75" creationId="{5555A772-C9A4-4F62-B390-99B03CA89A45}"/>
          </ac:cxnSpMkLst>
        </pc:cxnChg>
        <pc:cxnChg chg="add mod">
          <ac:chgData name="Cristian Chilipirea" userId="34ab170da5908fc4" providerId="LiveId" clId="{5A98F104-3374-4CAB-83A5-B88E411F74A0}" dt="2021-03-29T18:08:30.346" v="157"/>
          <ac:cxnSpMkLst>
            <pc:docMk/>
            <pc:sldMk cId="891003779" sldId="561"/>
            <ac:cxnSpMk id="76" creationId="{19F1AB58-DED8-4267-AC25-7CD1A331DBF1}"/>
          </ac:cxnSpMkLst>
        </pc:cxnChg>
        <pc:cxnChg chg="del mod">
          <ac:chgData name="Cristian Chilipirea" userId="34ab170da5908fc4" providerId="LiveId" clId="{5A98F104-3374-4CAB-83A5-B88E411F74A0}" dt="2021-03-29T18:08:16.126" v="152" actId="478"/>
          <ac:cxnSpMkLst>
            <pc:docMk/>
            <pc:sldMk cId="891003779" sldId="561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08:19.125" v="153" actId="478"/>
          <ac:cxnSpMkLst>
            <pc:docMk/>
            <pc:sldMk cId="891003779" sldId="561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8:20.917" v="154" actId="478"/>
          <ac:cxnSpMkLst>
            <pc:docMk/>
            <pc:sldMk cId="891003779" sldId="561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8:20.917" v="154" actId="478"/>
          <ac:cxnSpMkLst>
            <pc:docMk/>
            <pc:sldMk cId="891003779" sldId="561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09:40.950" v="170" actId="478"/>
        <pc:sldMkLst>
          <pc:docMk/>
          <pc:sldMk cId="1699872682" sldId="562"/>
        </pc:sldMkLst>
        <pc:spChg chg="mod ord">
          <ac:chgData name="Cristian Chilipirea" userId="34ab170da5908fc4" providerId="LiveId" clId="{5A98F104-3374-4CAB-83A5-B88E411F74A0}" dt="2021-03-29T18:09:12.488" v="163" actId="207"/>
          <ac:spMkLst>
            <pc:docMk/>
            <pc:sldMk cId="1699872682" sldId="562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699872682" sldId="562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9:14.945" v="164" actId="478"/>
          <ac:spMkLst>
            <pc:docMk/>
            <pc:sldMk cId="1699872682" sldId="562"/>
            <ac:spMk id="7" creationId="{58DE26CF-15C7-4F85-AA75-768CFA579B14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34" creationId="{0E54C46C-7EE7-449D-98C3-E3BB0050EC85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36" creationId="{5A3C9817-B349-46D9-91EF-53C3B9B3693A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37" creationId="{3D8C322D-9FFD-47D6-A4A8-7E99CB19D1FC}"/>
          </ac:spMkLst>
        </pc:spChg>
        <pc:spChg chg="add del mod">
          <ac:chgData name="Cristian Chilipirea" userId="34ab170da5908fc4" providerId="LiveId" clId="{5A98F104-3374-4CAB-83A5-B88E411F74A0}" dt="2021-03-29T18:09:39.582" v="169" actId="478"/>
          <ac:spMkLst>
            <pc:docMk/>
            <pc:sldMk cId="1699872682" sldId="562"/>
            <ac:spMk id="39" creationId="{D88B06DC-3146-4632-B2D0-476E7F55A17A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0" creationId="{99C1B709-2F01-4D8D-A69A-04A56659D35E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1" creationId="{90F5A24C-42CB-4CC3-94A1-6B8738D28866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42" creationId="{720973FD-705D-41DB-9FB3-B932B7FE2391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3" creationId="{E24CFA8F-ACCF-49BD-88B3-68577B6E8F06}"/>
          </ac:spMkLst>
        </pc:spChg>
        <pc:spChg chg="add del mod">
          <ac:chgData name="Cristian Chilipirea" userId="34ab170da5908fc4" providerId="LiveId" clId="{5A98F104-3374-4CAB-83A5-B88E411F74A0}" dt="2021-03-29T18:09:40.950" v="170" actId="478"/>
          <ac:spMkLst>
            <pc:docMk/>
            <pc:sldMk cId="1699872682" sldId="562"/>
            <ac:spMk id="44" creationId="{FB428AD5-CB51-46F1-BCBF-A3EF2BED21E0}"/>
          </ac:spMkLst>
        </pc:spChg>
        <pc:spChg chg="add mod">
          <ac:chgData name="Cristian Chilipirea" userId="34ab170da5908fc4" providerId="LiveId" clId="{5A98F104-3374-4CAB-83A5-B88E411F74A0}" dt="2021-03-29T18:09:36.014" v="168"/>
          <ac:spMkLst>
            <pc:docMk/>
            <pc:sldMk cId="1699872682" sldId="562"/>
            <ac:spMk id="45" creationId="{4098F8C1-2E99-40EE-B13F-6097E09185C1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4" creationId="{888B019B-900C-4DD0-85B6-B48F80EE37E6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09:23.667" v="166" actId="478"/>
          <ac:spMkLst>
            <pc:docMk/>
            <pc:sldMk cId="1699872682" sldId="562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09:25.495" v="167" actId="478"/>
          <ac:spMkLst>
            <pc:docMk/>
            <pc:sldMk cId="1699872682" sldId="562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46" creationId="{8B21A362-4764-4AB4-A62A-2802E93A4B10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2" creationId="{3AA55ACE-7194-4F5A-8293-1517E35C7C1F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4" creationId="{FDDE4A4C-9ACB-4DED-BC01-F6CD870EEA6E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6" creationId="{8E32AA6A-C9E8-4389-BB95-694707093F15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8" creationId="{1183A57F-74F3-428C-A5A0-D539893BA8D7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59" creationId="{F533DFE3-D699-4A14-BAB9-99E3C3723BAB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1" creationId="{5D1DDE17-2CDB-4992-ACA5-B183852817A1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2" creationId="{A3D98BD8-59F6-40E5-BEFF-9566BB628062}"/>
          </ac:graphicFrameMkLst>
        </pc:graphicFrameChg>
        <pc:graphicFrameChg chg="add del mod">
          <ac:chgData name="Cristian Chilipirea" userId="34ab170da5908fc4" providerId="LiveId" clId="{5A98F104-3374-4CAB-83A5-B88E411F74A0}" dt="2021-03-29T18:09:39.582" v="169" actId="478"/>
          <ac:graphicFrameMkLst>
            <pc:docMk/>
            <pc:sldMk cId="1699872682" sldId="562"/>
            <ac:graphicFrameMk id="63" creationId="{5E94EC6C-E357-4ACE-B13C-9BC761F1ED19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6" creationId="{FA92ECC5-DA31-42E5-B0FB-338DD0453802}"/>
          </ac:graphicFrameMkLst>
        </pc:graphicFrameChg>
        <pc:graphicFrameChg chg="add mod">
          <ac:chgData name="Cristian Chilipirea" userId="34ab170da5908fc4" providerId="LiveId" clId="{5A98F104-3374-4CAB-83A5-B88E411F74A0}" dt="2021-03-29T18:09:36.014" v="168"/>
          <ac:graphicFrameMkLst>
            <pc:docMk/>
            <pc:sldMk cId="1699872682" sldId="562"/>
            <ac:graphicFrameMk id="68" creationId="{2F5500AB-D087-42B4-9D12-43344C5F36C6}"/>
          </ac:graphicFrameMkLst>
        </pc:graphicFrameChg>
        <pc:graphicFrameChg chg="add del mod">
          <ac:chgData name="Cristian Chilipirea" userId="34ab170da5908fc4" providerId="LiveId" clId="{5A98F104-3374-4CAB-83A5-B88E411F74A0}" dt="2021-03-29T18:09:40.950" v="170" actId="478"/>
          <ac:graphicFrameMkLst>
            <pc:docMk/>
            <pc:sldMk cId="1699872682" sldId="562"/>
            <ac:graphicFrameMk id="70" creationId="{DED2896A-B217-4764-B673-D4B94176A34E}"/>
          </ac:graphicFrameMkLst>
        </pc:graphicFrameChg>
        <pc:graphicFrameChg chg="del">
          <ac:chgData name="Cristian Chilipirea" userId="34ab170da5908fc4" providerId="LiveId" clId="{5A98F104-3374-4CAB-83A5-B88E411F74A0}" dt="2021-03-29T18:09:21.155" v="165" actId="478"/>
          <ac:graphicFrameMkLst>
            <pc:docMk/>
            <pc:sldMk cId="1699872682" sldId="562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4" creationId="{FC45347F-C5E1-4A72-B132-A11D78D8E85A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09:25.495" v="167" actId="478"/>
          <ac:graphicFrameMkLst>
            <pc:docMk/>
            <pc:sldMk cId="1699872682" sldId="562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102" creationId="{50209EA4-9A16-471E-AD68-89AE7EC9742A}"/>
          </ac:graphicFrameMkLst>
        </pc:graphicFrameChg>
        <pc:graphicFrameChg chg="del">
          <ac:chgData name="Cristian Chilipirea" userId="34ab170da5908fc4" providerId="LiveId" clId="{5A98F104-3374-4CAB-83A5-B88E411F74A0}" dt="2021-03-29T18:09:23.667" v="166" actId="478"/>
          <ac:graphicFrameMkLst>
            <pc:docMk/>
            <pc:sldMk cId="1699872682" sldId="562"/>
            <ac:graphicFrameMk id="106" creationId="{92876AF6-05B9-47A0-BD01-BC918111D9BB}"/>
          </ac:graphicFrameMkLst>
        </pc:graphicFrameChg>
        <pc:picChg chg="add mod">
          <ac:chgData name="Cristian Chilipirea" userId="34ab170da5908fc4" providerId="LiveId" clId="{5A98F104-3374-4CAB-83A5-B88E411F74A0}" dt="2021-03-29T18:09:36.014" v="168"/>
          <ac:picMkLst>
            <pc:docMk/>
            <pc:sldMk cId="1699872682" sldId="562"/>
            <ac:picMk id="33" creationId="{C44F6E5D-3DFE-430E-8750-F0FFA348E2F7}"/>
          </ac:picMkLst>
        </pc:pic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4" creationId="{1230AF0D-8B84-4F9F-8DAF-F39B78A0C76D}"/>
          </ac:cxnSpMkLst>
        </pc:cxnChg>
        <pc:cxnChg chg="del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35" creationId="{179AFD8B-D1C8-46CC-9AB6-2A64EE74F1D0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7" creationId="{DE24CC24-27DB-4FCF-9E37-CCAE93355F9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8" creationId="{9100B281-77C2-4CF1-A495-AC6498E4D0F6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49" creationId="{B550266E-9D8C-4195-935E-436FA478CF9B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1" creationId="{EBFAAFCD-F607-4FBF-B207-E14AE54783D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3" creationId="{206F3C6C-94D7-4D03-83E5-58309D03B14E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57" creationId="{AE70B6A7-1C8A-479D-BC36-257E386B9496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4" creationId="{0B58FF24-5C0F-4FCB-823E-92BEF4448FCD}"/>
          </ac:cxnSpMkLst>
        </pc:cxnChg>
        <pc:cxnChg chg="add del mod">
          <ac:chgData name="Cristian Chilipirea" userId="34ab170da5908fc4" providerId="LiveId" clId="{5A98F104-3374-4CAB-83A5-B88E411F74A0}" dt="2021-03-29T18:09:39.582" v="169" actId="478"/>
          <ac:cxnSpMkLst>
            <pc:docMk/>
            <pc:sldMk cId="1699872682" sldId="562"/>
            <ac:cxnSpMk id="65" creationId="{D974D721-B56B-4AB0-A50E-1DD9F78667FD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7" creationId="{EEA9D827-5934-433D-9D92-CD1EBE59C69C}"/>
          </ac:cxnSpMkLst>
        </pc:cxnChg>
        <pc:cxnChg chg="add mod">
          <ac:chgData name="Cristian Chilipirea" userId="34ab170da5908fc4" providerId="LiveId" clId="{5A98F104-3374-4CAB-83A5-B88E411F74A0}" dt="2021-03-29T18:09:36.014" v="168"/>
          <ac:cxnSpMkLst>
            <pc:docMk/>
            <pc:sldMk cId="1699872682" sldId="562"/>
            <ac:cxnSpMk id="69" creationId="{8EA954AB-2435-4C25-B547-AC9AA6742D69}"/>
          </ac:cxnSpMkLst>
        </pc:cxnChg>
        <pc:cxnChg chg="add del mod">
          <ac:chgData name="Cristian Chilipirea" userId="34ab170da5908fc4" providerId="LiveId" clId="{5A98F104-3374-4CAB-83A5-B88E411F74A0}" dt="2021-03-29T18:09:39.582" v="169" actId="478"/>
          <ac:cxnSpMkLst>
            <pc:docMk/>
            <pc:sldMk cId="1699872682" sldId="562"/>
            <ac:cxnSpMk id="71" creationId="{C71502DB-23B9-4F21-B72A-626C19FB8D26}"/>
          </ac:cxnSpMkLst>
        </pc:cxnChg>
        <pc:cxnChg chg="del mod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09:21.155" v="165" actId="478"/>
          <ac:cxnSpMkLst>
            <pc:docMk/>
            <pc:sldMk cId="1699872682" sldId="562"/>
            <ac:cxnSpMk id="101" creationId="{0995E4EA-8830-4FF0-A37E-E972CA9D80BE}"/>
          </ac:cxnSpMkLst>
        </pc:cxnChg>
        <pc:cxnChg chg="del mod">
          <ac:chgData name="Cristian Chilipirea" userId="34ab170da5908fc4" providerId="LiveId" clId="{5A98F104-3374-4CAB-83A5-B88E411F74A0}" dt="2021-03-29T18:09:23.667" v="166" actId="478"/>
          <ac:cxnSpMkLst>
            <pc:docMk/>
            <pc:sldMk cId="1699872682" sldId="562"/>
            <ac:cxnSpMk id="103" creationId="{93B99CAC-1B81-46F4-B08F-D5639D878C95}"/>
          </ac:cxnSpMkLst>
        </pc:cxnChg>
        <pc:cxnChg chg="del">
          <ac:chgData name="Cristian Chilipirea" userId="34ab170da5908fc4" providerId="LiveId" clId="{5A98F104-3374-4CAB-83A5-B88E411F74A0}" dt="2021-03-29T18:09:23.667" v="166" actId="478"/>
          <ac:cxnSpMkLst>
            <pc:docMk/>
            <pc:sldMk cId="1699872682" sldId="562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0:17.130" v="177" actId="478"/>
        <pc:sldMkLst>
          <pc:docMk/>
          <pc:sldMk cId="2308862843" sldId="563"/>
        </pc:sldMkLst>
        <pc:spChg chg="mod ord">
          <ac:chgData name="Cristian Chilipirea" userId="34ab170da5908fc4" providerId="LiveId" clId="{5A98F104-3374-4CAB-83A5-B88E411F74A0}" dt="2021-03-29T18:09:58.333" v="172" actId="207"/>
          <ac:spMkLst>
            <pc:docMk/>
            <pc:sldMk cId="2308862843" sldId="563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308862843" sldId="563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09:56.517" v="171" actId="478"/>
          <ac:spMkLst>
            <pc:docMk/>
            <pc:sldMk cId="2308862843" sldId="563"/>
            <ac:spMk id="6" creationId="{28DCF8A6-A3C7-4848-94D1-3F9AE92970DC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1" creationId="{0FA0D659-B691-424D-83CE-9CCBB2DAFDF8}"/>
          </ac:spMkLst>
        </pc:spChg>
        <pc:spChg chg="add del mod">
          <ac:chgData name="Cristian Chilipirea" userId="34ab170da5908fc4" providerId="LiveId" clId="{5A98F104-3374-4CAB-83A5-B88E411F74A0}" dt="2021-03-29T18:10:15.538" v="176" actId="478"/>
          <ac:spMkLst>
            <pc:docMk/>
            <pc:sldMk cId="2308862843" sldId="563"/>
            <ac:spMk id="32" creationId="{B26AC056-28F0-4EFB-B922-1D4B3E56E104}"/>
          </ac:spMkLst>
        </pc:spChg>
        <pc:spChg chg="add del mod">
          <ac:chgData name="Cristian Chilipirea" userId="34ab170da5908fc4" providerId="LiveId" clId="{5A98F104-3374-4CAB-83A5-B88E411F74A0}" dt="2021-03-29T18:10:17.130" v="177" actId="478"/>
          <ac:spMkLst>
            <pc:docMk/>
            <pc:sldMk cId="2308862843" sldId="563"/>
            <ac:spMk id="33" creationId="{B8041F20-67C7-4CF0-905B-EBAA895EFD45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4" creationId="{D7D7CFF9-8641-48C7-82D8-BDF9B796257A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5" creationId="{67EFAAD1-6696-432F-9F71-358E99024AB5}"/>
          </ac:spMkLst>
        </pc:spChg>
        <pc:spChg chg="add mod">
          <ac:chgData name="Cristian Chilipirea" userId="34ab170da5908fc4" providerId="LiveId" clId="{5A98F104-3374-4CAB-83A5-B88E411F74A0}" dt="2021-03-29T18:10:12.477" v="175"/>
          <ac:spMkLst>
            <pc:docMk/>
            <pc:sldMk cId="2308862843" sldId="563"/>
            <ac:spMk id="36" creationId="{0EC343D3-9AF7-4DED-907F-C1E72F165403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37" creationId="{3D8C322D-9FFD-47D6-A4A8-7E99CB19D1FC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10:03.116" v="173" actId="478"/>
          <ac:spMkLst>
            <pc:docMk/>
            <pc:sldMk cId="2308862843" sldId="563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39" creationId="{BB910736-6AFF-42B6-AB43-5E7171DBA81B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4" creationId="{208A30DA-80B8-4BC9-B7BB-15ECE18658FC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6" creationId="{5AF9397F-8778-4896-B999-2FCB8CF00448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47" creationId="{4E0F01B1-BE7B-4F40-A318-B0E30627D1ED}"/>
          </ac:graphicFrameMkLst>
        </pc:graphicFrameChg>
        <pc:graphicFrameChg chg="del">
          <ac:chgData name="Cristian Chilipirea" userId="34ab170da5908fc4" providerId="LiveId" clId="{5A98F104-3374-4CAB-83A5-B88E411F74A0}" dt="2021-03-29T18:10:05.865" v="174" actId="478"/>
          <ac:graphicFrameMkLst>
            <pc:docMk/>
            <pc:sldMk cId="2308862843" sldId="563"/>
            <ac:graphicFrameMk id="50" creationId="{ADE75D78-4CDA-42C7-8313-0F10EC921055}"/>
          </ac:graphicFrameMkLst>
        </pc:graphicFrameChg>
        <pc:graphicFrameChg chg="add del mod">
          <ac:chgData name="Cristian Chilipirea" userId="34ab170da5908fc4" providerId="LiveId" clId="{5A98F104-3374-4CAB-83A5-B88E411F74A0}" dt="2021-03-29T18:10:15.538" v="176" actId="478"/>
          <ac:graphicFrameMkLst>
            <pc:docMk/>
            <pc:sldMk cId="2308862843" sldId="563"/>
            <ac:graphicFrameMk id="52" creationId="{5D5EAB5B-8B0C-4A8F-93AA-C17A9F6B03BE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3" creationId="{8258D19A-24C3-4975-96BF-DA3926F8C5A3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4" creationId="{0AACB927-E39C-4A59-A254-FCFEA7153859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56" creationId="{7F199C3C-B263-4BDF-992E-E1372CB1634A}"/>
          </ac:graphicFrameMkLst>
        </pc:graphicFrameChg>
        <pc:graphicFrameChg chg="add del mod">
          <ac:chgData name="Cristian Chilipirea" userId="34ab170da5908fc4" providerId="LiveId" clId="{5A98F104-3374-4CAB-83A5-B88E411F74A0}" dt="2021-03-29T18:10:17.130" v="177" actId="478"/>
          <ac:graphicFrameMkLst>
            <pc:docMk/>
            <pc:sldMk cId="2308862843" sldId="563"/>
            <ac:graphicFrameMk id="58" creationId="{153B3B70-8C90-40F2-8FB9-9205A7C4C9C0}"/>
          </ac:graphicFrameMkLst>
        </pc:graphicFrameChg>
        <pc:graphicFrameChg chg="add mod">
          <ac:chgData name="Cristian Chilipirea" userId="34ab170da5908fc4" providerId="LiveId" clId="{5A98F104-3374-4CAB-83A5-B88E411F74A0}" dt="2021-03-29T18:10:12.477" v="175"/>
          <ac:graphicFrameMkLst>
            <pc:docMk/>
            <pc:sldMk cId="2308862843" sldId="563"/>
            <ac:graphicFrameMk id="61" creationId="{130D91C3-9C5B-40FB-A4F1-9B73EB16309A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1" creationId="{24696BCA-E2A9-4465-8F33-2DA0C89E7511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90" creationId="{D0F62D7A-42B7-4240-8797-277256CFB3EB}"/>
          </ac:graphicFrameMkLst>
        </pc:graphicFrameChg>
        <pc:graphicFrameChg chg="del">
          <ac:chgData name="Cristian Chilipirea" userId="34ab170da5908fc4" providerId="LiveId" clId="{5A98F104-3374-4CAB-83A5-B88E411F74A0}" dt="2021-03-29T18:10:03.116" v="173" actId="478"/>
          <ac:graphicFrameMkLst>
            <pc:docMk/>
            <pc:sldMk cId="2308862843" sldId="563"/>
            <ac:graphicFrameMk id="106" creationId="{92876AF6-05B9-47A0-BD01-BC918111D9BB}"/>
          </ac:graphicFrameMkLst>
        </pc:graphicFrame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28" creationId="{6CA9DC48-BFB1-43DC-864C-3AAE84E4FC39}"/>
          </ac:picMkLst>
        </pc:pic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29" creationId="{D85E3134-5256-40F7-B4C5-52FE5FC36811}"/>
          </ac:picMkLst>
        </pc:picChg>
        <pc:picChg chg="add mod">
          <ac:chgData name="Cristian Chilipirea" userId="34ab170da5908fc4" providerId="LiveId" clId="{5A98F104-3374-4CAB-83A5-B88E411F74A0}" dt="2021-03-29T18:10:12.477" v="175"/>
          <ac:picMkLst>
            <pc:docMk/>
            <pc:sldMk cId="2308862843" sldId="563"/>
            <ac:picMk id="30" creationId="{30C294F2-10C2-432A-AE2E-FC97E9A83837}"/>
          </ac:picMkLst>
        </pc:picChg>
        <pc:picChg chg="del">
          <ac:chgData name="Cristian Chilipirea" userId="34ab170da5908fc4" providerId="LiveId" clId="{5A98F104-3374-4CAB-83A5-B88E411F74A0}" dt="2021-03-29T18:10:03.116" v="173" actId="478"/>
          <ac:picMkLst>
            <pc:docMk/>
            <pc:sldMk cId="2308862843" sldId="563"/>
            <ac:picMk id="48" creationId="{89979ED4-4A15-455B-A4A2-9D55CA4BBB4F}"/>
          </ac:picMkLst>
        </pc:picChg>
        <pc:picChg chg="del">
          <ac:chgData name="Cristian Chilipirea" userId="34ab170da5908fc4" providerId="LiveId" clId="{5A98F104-3374-4CAB-83A5-B88E411F74A0}" dt="2021-03-29T18:10:03.116" v="173" actId="478"/>
          <ac:picMkLst>
            <pc:docMk/>
            <pc:sldMk cId="2308862843" sldId="563"/>
            <ac:picMk id="49" creationId="{1B9F15C1-3B97-4939-91A4-4D3A5CA07718}"/>
          </ac:picMkLst>
        </pc:pic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4" creationId="{1230AF0D-8B84-4F9F-8DAF-F39B78A0C76D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0" creationId="{8C3E4A9F-8F3D-4E7D-9200-5A861AC44E0C}"/>
          </ac:cxnSpMkLst>
        </pc:cxnChg>
        <pc:cxnChg chg="add del mod">
          <ac:chgData name="Cristian Chilipirea" userId="34ab170da5908fc4" providerId="LiveId" clId="{5A98F104-3374-4CAB-83A5-B88E411F74A0}" dt="2021-03-29T18:10:15.538" v="176" actId="478"/>
          <ac:cxnSpMkLst>
            <pc:docMk/>
            <pc:sldMk cId="2308862843" sldId="563"/>
            <ac:cxnSpMk id="41" creationId="{0A6CB02F-E1EE-41B0-8E5D-2E5EBA52E2E4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2" creationId="{C9F110CC-52B6-4212-AA60-400241CAC71C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3" creationId="{25558A60-896A-4A38-B580-7228B61662CE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45" creationId="{6968CD69-FE38-46EC-95E3-127A8E8D0CE0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51" creationId="{EE122BB8-856A-448F-9415-D4BB91A62A93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57" creationId="{DE9DF96A-9264-4E26-90C0-1ED1B595B806}"/>
          </ac:cxnSpMkLst>
        </pc:cxnChg>
        <pc:cxnChg chg="add del mod">
          <ac:chgData name="Cristian Chilipirea" userId="34ab170da5908fc4" providerId="LiveId" clId="{5A98F104-3374-4CAB-83A5-B88E411F74A0}" dt="2021-03-29T18:10:15.538" v="176" actId="478"/>
          <ac:cxnSpMkLst>
            <pc:docMk/>
            <pc:sldMk cId="2308862843" sldId="563"/>
            <ac:cxnSpMk id="59" creationId="{168203ED-422E-463A-985C-2A3D11E64710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10:12.477" v="175"/>
          <ac:cxnSpMkLst>
            <pc:docMk/>
            <pc:sldMk cId="2308862843" sldId="563"/>
            <ac:cxnSpMk id="62" creationId="{25052EB8-6470-40DE-873E-54B484185CF6}"/>
          </ac:cxnSpMkLst>
        </pc:cxnChg>
        <pc:cxnChg chg="del mod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94" creationId="{35B0BE0D-9EF8-4745-91A1-BD224B38EA04}"/>
          </ac:cxnSpMkLst>
        </pc:cxnChg>
        <pc:cxnChg chg="del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01" creationId="{0995E4EA-8830-4FF0-A37E-E972CA9D80BE}"/>
          </ac:cxnSpMkLst>
        </pc:cxnChg>
        <pc:cxnChg chg="del">
          <ac:chgData name="Cristian Chilipirea" userId="34ab170da5908fc4" providerId="LiveId" clId="{5A98F104-3374-4CAB-83A5-B88E411F74A0}" dt="2021-03-29T18:10:03.116" v="173" actId="478"/>
          <ac:cxnSpMkLst>
            <pc:docMk/>
            <pc:sldMk cId="2308862843" sldId="563"/>
            <ac:cxnSpMk id="107" creationId="{11B3A1B7-10B0-446F-BBE4-90FBBA2B22C6}"/>
          </ac:cxnSpMkLst>
        </pc:cxnChg>
      </pc:sldChg>
      <pc:sldChg chg="addSp delSp modSp add mod modClrScheme chgLayout">
        <pc:chgData name="Cristian Chilipirea" userId="34ab170da5908fc4" providerId="LiveId" clId="{5A98F104-3374-4CAB-83A5-B88E411F74A0}" dt="2021-03-29T18:11:42.495" v="195" actId="1076"/>
        <pc:sldMkLst>
          <pc:docMk/>
          <pc:sldMk cId="3972570163" sldId="564"/>
        </pc:sldMkLst>
        <pc:spChg chg="mod ord">
          <ac:chgData name="Cristian Chilipirea" userId="34ab170da5908fc4" providerId="LiveId" clId="{5A98F104-3374-4CAB-83A5-B88E411F74A0}" dt="2021-03-29T18:11:42.495" v="195" actId="1076"/>
          <ac:spMkLst>
            <pc:docMk/>
            <pc:sldMk cId="3972570163" sldId="564"/>
            <ac:spMk id="2" creationId="{F73DAEA9-604B-4650-BEB9-0355EBC46D0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972570163" sldId="564"/>
            <ac:spMk id="4" creationId="{C0B88C40-8704-476C-8AA7-AB9498813E11}"/>
          </ac:spMkLst>
        </pc:spChg>
        <pc:spChg chg="add del mod ord">
          <ac:chgData name="Cristian Chilipirea" userId="34ab170da5908fc4" providerId="LiveId" clId="{5A98F104-3374-4CAB-83A5-B88E411F74A0}" dt="2021-03-29T18:10:42.421" v="179" actId="478"/>
          <ac:spMkLst>
            <pc:docMk/>
            <pc:sldMk cId="3972570163" sldId="564"/>
            <ac:spMk id="6" creationId="{AC831BC6-0C02-4306-9432-B6AFD204F0D4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5" creationId="{EB240E6C-7CD9-47A5-A162-F50B1FC98C29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6" creationId="{675B151A-8F5F-4F75-BDC7-1EDC267DD3C3}"/>
          </ac:spMkLst>
        </pc:spChg>
        <pc:spChg chg="add del">
          <ac:chgData name="Cristian Chilipirea" userId="34ab170da5908fc4" providerId="LiveId" clId="{5A98F104-3374-4CAB-83A5-B88E411F74A0}" dt="2021-03-29T18:10:58.903" v="183" actId="478"/>
          <ac:spMkLst>
            <pc:docMk/>
            <pc:sldMk cId="3972570163" sldId="564"/>
            <ac:spMk id="37" creationId="{3D8C322D-9FFD-47D6-A4A8-7E99CB19D1FC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39" creationId="{1BED515F-FAC4-4D12-8761-DFE59CAE34ED}"/>
          </ac:spMkLst>
        </pc:spChg>
        <pc:spChg chg="add mod">
          <ac:chgData name="Cristian Chilipirea" userId="34ab170da5908fc4" providerId="LiveId" clId="{5A98F104-3374-4CAB-83A5-B88E411F74A0}" dt="2021-03-29T18:11:11.128" v="189"/>
          <ac:spMkLst>
            <pc:docMk/>
            <pc:sldMk cId="3972570163" sldId="564"/>
            <ac:spMk id="40" creationId="{04510378-3B98-420A-A36E-7B2A5652A951}"/>
          </ac:spMkLst>
        </pc:spChg>
        <pc:spChg chg="add del">
          <ac:chgData name="Cristian Chilipirea" userId="34ab170da5908fc4" providerId="LiveId" clId="{5A98F104-3374-4CAB-83A5-B88E411F74A0}" dt="2021-03-29T18:10:55.418" v="182" actId="478"/>
          <ac:spMkLst>
            <pc:docMk/>
            <pc:sldMk cId="3972570163" sldId="564"/>
            <ac:spMk id="45" creationId="{AAD52A11-FA98-4877-91A6-E1A6CA711AC5}"/>
          </ac:spMkLst>
        </pc:spChg>
        <pc:spChg chg="add del">
          <ac:chgData name="Cristian Chilipirea" userId="34ab170da5908fc4" providerId="LiveId" clId="{5A98F104-3374-4CAB-83A5-B88E411F74A0}" dt="2021-03-29T18:10:58.903" v="183" actId="478"/>
          <ac:spMkLst>
            <pc:docMk/>
            <pc:sldMk cId="3972570163" sldId="564"/>
            <ac:spMk id="115" creationId="{877FB597-BB19-4A82-AEFE-5C0E6F9AB29D}"/>
          </ac:spMkLst>
        </pc:spChg>
        <pc:spChg chg="del">
          <ac:chgData name="Cristian Chilipirea" userId="34ab170da5908fc4" providerId="LiveId" clId="{5A98F104-3374-4CAB-83A5-B88E411F74A0}" dt="2021-03-29T18:11:01.005" v="184" actId="478"/>
          <ac:spMkLst>
            <pc:docMk/>
            <pc:sldMk cId="3972570163" sldId="564"/>
            <ac:spMk id="116" creationId="{204A23AF-3742-4331-A37E-DD4DEE8198EF}"/>
          </ac:spMkLst>
        </pc:spChg>
        <pc:spChg chg="del">
          <ac:chgData name="Cristian Chilipirea" userId="34ab170da5908fc4" providerId="LiveId" clId="{5A98F104-3374-4CAB-83A5-B88E411F74A0}" dt="2021-03-29T18:11:02.764" v="185" actId="478"/>
          <ac:spMkLst>
            <pc:docMk/>
            <pc:sldMk cId="3972570163" sldId="564"/>
            <ac:spMk id="119" creationId="{C1C0AF14-136A-4B4B-9E66-931F5F83351F}"/>
          </ac:spMkLst>
        </pc:sp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" creationId="{9019ECFA-F5A3-4723-8806-4679601EC119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41" creationId="{07D36F54-A97B-4300-A844-0B086D9B779B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0" creationId="{ADE75D78-4CDA-42C7-8313-0F10EC921055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1" creationId="{BB91E37F-3C89-4DC9-8D35-CB3F7CD80960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3" creationId="{27A93E42-A26C-4E7A-9539-CA462575801D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4" creationId="{7FE8E014-C8D8-4C1D-ACA1-2570A8DE81E5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55" creationId="{51271A69-9309-4E96-B120-37EC13DEF58A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7" creationId="{4817906E-6929-4F01-8AAB-AA3C8A37D2D2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8" creationId="{A52EED51-4ED2-46DA-861F-698B86C9A45E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59" creationId="{95D4396A-3137-49F7-9E1C-C6F3F107B72B}"/>
          </ac:graphicFrameMkLst>
        </pc:graphicFrameChg>
        <pc:graphicFrameChg chg="add mod">
          <ac:chgData name="Cristian Chilipirea" userId="34ab170da5908fc4" providerId="LiveId" clId="{5A98F104-3374-4CAB-83A5-B88E411F74A0}" dt="2021-03-29T18:11:11.128" v="189"/>
          <ac:graphicFrameMkLst>
            <pc:docMk/>
            <pc:sldMk cId="3972570163" sldId="564"/>
            <ac:graphicFrameMk id="62" creationId="{C4FF9E42-427C-437E-8863-57038B3A727E}"/>
          </ac:graphicFrameMkLst>
        </pc:graphicFrameChg>
        <pc:graphicFrameChg chg="del">
          <ac:chgData name="Cristian Chilipirea" userId="34ab170da5908fc4" providerId="LiveId" clId="{5A98F104-3374-4CAB-83A5-B88E411F74A0}" dt="2021-03-29T18:10:50.726" v="180" actId="478"/>
          <ac:graphicFrameMkLst>
            <pc:docMk/>
            <pc:sldMk cId="3972570163" sldId="564"/>
            <ac:graphicFrameMk id="81" creationId="{24696BCA-E2A9-4465-8F33-2DA0C89E7511}"/>
          </ac:graphicFrameMkLst>
        </pc:graphicFrameChg>
        <pc:graphicFrameChg chg="add del">
          <ac:chgData name="Cristian Chilipirea" userId="34ab170da5908fc4" providerId="LiveId" clId="{5A98F104-3374-4CAB-83A5-B88E411F74A0}" dt="2021-03-29T18:10:58.903" v="183" actId="478"/>
          <ac:graphicFrameMkLst>
            <pc:docMk/>
            <pc:sldMk cId="3972570163" sldId="564"/>
            <ac:graphicFrameMk id="85" creationId="{E8365266-6C66-4A11-990C-7CF39A4DC986}"/>
          </ac:graphicFrameMkLst>
        </pc:graphicFrameChg>
        <pc:graphicFrameChg chg="del">
          <ac:chgData name="Cristian Chilipirea" userId="34ab170da5908fc4" providerId="LiveId" clId="{5A98F104-3374-4CAB-83A5-B88E411F74A0}" dt="2021-03-29T18:11:01.005" v="184" actId="478"/>
          <ac:graphicFrameMkLst>
            <pc:docMk/>
            <pc:sldMk cId="3972570163" sldId="564"/>
            <ac:graphicFrameMk id="87" creationId="{9041DEBE-FCA0-48A2-9652-B74C1C9DDA32}"/>
          </ac:graphicFrameMkLst>
        </pc:graphicFrameChg>
        <pc:graphicFrameChg chg="del">
          <ac:chgData name="Cristian Chilipirea" userId="34ab170da5908fc4" providerId="LiveId" clId="{5A98F104-3374-4CAB-83A5-B88E411F74A0}" dt="2021-03-29T18:11:02.764" v="185" actId="478"/>
          <ac:graphicFrameMkLst>
            <pc:docMk/>
            <pc:sldMk cId="3972570163" sldId="564"/>
            <ac:graphicFrameMk id="90" creationId="{D0F62D7A-42B7-4240-8797-277256CFB3EB}"/>
          </ac:graphicFrameMkLst>
        </pc:graphicFrameChg>
        <pc:graphicFrameChg chg="add del">
          <ac:chgData name="Cristian Chilipirea" userId="34ab170da5908fc4" providerId="LiveId" clId="{5A98F104-3374-4CAB-83A5-B88E411F74A0}" dt="2021-03-29T18:10:58.903" v="183" actId="478"/>
          <ac:graphicFrameMkLst>
            <pc:docMk/>
            <pc:sldMk cId="3972570163" sldId="564"/>
            <ac:graphicFrameMk id="106" creationId="{92876AF6-05B9-47A0-BD01-BC918111D9BB}"/>
          </ac:graphicFrameMkLst>
        </pc:graphicFrameChg>
        <pc:picChg chg="del">
          <ac:chgData name="Cristian Chilipirea" userId="34ab170da5908fc4" providerId="LiveId" clId="{5A98F104-3374-4CAB-83A5-B88E411F74A0}" dt="2021-03-29T18:11:05.373" v="188" actId="478"/>
          <ac:picMkLst>
            <pc:docMk/>
            <pc:sldMk cId="3972570163" sldId="564"/>
            <ac:picMk id="3" creationId="{530B9CB0-8AC6-4AE9-A670-38215FE2A105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1" creationId="{38F5B28C-EF6B-4ADB-B21B-1C15A990C101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2" creationId="{5C5EDC94-E343-4C8E-B66E-C96F72E5BB19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3" creationId="{212172A6-ED94-477C-82F4-0282DB1F00F9}"/>
          </ac:picMkLst>
        </pc:picChg>
        <pc:picChg chg="add mod">
          <ac:chgData name="Cristian Chilipirea" userId="34ab170da5908fc4" providerId="LiveId" clId="{5A98F104-3374-4CAB-83A5-B88E411F74A0}" dt="2021-03-29T18:11:11.128" v="189"/>
          <ac:picMkLst>
            <pc:docMk/>
            <pc:sldMk cId="3972570163" sldId="564"/>
            <ac:picMk id="34" creationId="{EFAB2FED-5541-478A-B474-6811B9BD5D2C}"/>
          </ac:picMkLst>
        </pc:picChg>
        <pc:picChg chg="del">
          <ac:chgData name="Cristian Chilipirea" userId="34ab170da5908fc4" providerId="LiveId" clId="{5A98F104-3374-4CAB-83A5-B88E411F74A0}" dt="2021-03-29T18:11:04.759" v="187" actId="478"/>
          <ac:picMkLst>
            <pc:docMk/>
            <pc:sldMk cId="3972570163" sldId="564"/>
            <ac:picMk id="48" creationId="{89979ED4-4A15-455B-A4A2-9D55CA4BBB4F}"/>
          </ac:picMkLst>
        </pc:picChg>
        <pc:picChg chg="del">
          <ac:chgData name="Cristian Chilipirea" userId="34ab170da5908fc4" providerId="LiveId" clId="{5A98F104-3374-4CAB-83A5-B88E411F74A0}" dt="2021-03-29T18:11:04.188" v="186" actId="478"/>
          <ac:picMkLst>
            <pc:docMk/>
            <pc:sldMk cId="3972570163" sldId="564"/>
            <ac:picMk id="49" creationId="{1B9F15C1-3B97-4939-91A4-4D3A5CA07718}"/>
          </ac:picMkLst>
        </pc:pic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11" creationId="{4929101F-4278-4759-A13D-34C4FB544B9F}"/>
          </ac:cxnSpMkLst>
        </pc:cxn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14" creationId="{1230AF0D-8B84-4F9F-8DAF-F39B78A0C76D}"/>
          </ac:cxnSpMkLst>
        </pc:cxnChg>
        <pc:cxnChg chg="del mod">
          <ac:chgData name="Cristian Chilipirea" userId="34ab170da5908fc4" providerId="LiveId" clId="{5A98F104-3374-4CAB-83A5-B88E411F74A0}" dt="2021-03-29T18:11:01.005" v="184" actId="478"/>
          <ac:cxnSpMkLst>
            <pc:docMk/>
            <pc:sldMk cId="3972570163" sldId="564"/>
            <ac:cxnSpMk id="38" creationId="{1660DD16-8C60-4A81-ADE3-8F5EF863E6A0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2" creationId="{A308724E-8CFF-48A1-B654-229B824D964F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3" creationId="{06BA279F-385B-4B15-A4F3-FF402D3C04D2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44" creationId="{A8D950F9-E7B9-479E-A739-63880077AC92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52" creationId="{CD9F1A68-AA06-4191-BC33-4B088990FE83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56" creationId="{0CB2C02D-AADC-412B-BA51-9A6DC2A40691}"/>
          </ac:cxnSpMkLst>
        </pc:cxnChg>
        <pc:cxnChg chg="del mod">
          <ac:chgData name="Cristian Chilipirea" userId="34ab170da5908fc4" providerId="LiveId" clId="{5A98F104-3374-4CAB-83A5-B88E411F74A0}" dt="2021-03-29T18:10:50.726" v="180" actId="478"/>
          <ac:cxnSpMkLst>
            <pc:docMk/>
            <pc:sldMk cId="3972570163" sldId="564"/>
            <ac:cxnSpMk id="60" creationId="{4F27FB91-6031-45BD-BFC5-E1D20E1153F3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61" creationId="{0866698E-3539-42B1-9614-C387C3E0CB97}"/>
          </ac:cxnSpMkLst>
        </pc:cxnChg>
        <pc:cxnChg chg="add mod">
          <ac:chgData name="Cristian Chilipirea" userId="34ab170da5908fc4" providerId="LiveId" clId="{5A98F104-3374-4CAB-83A5-B88E411F74A0}" dt="2021-03-29T18:11:11.128" v="189"/>
          <ac:cxnSpMkLst>
            <pc:docMk/>
            <pc:sldMk cId="3972570163" sldId="564"/>
            <ac:cxnSpMk id="63" creationId="{6261DC79-7C30-481E-9D39-759BD3543187}"/>
          </ac:cxnSpMkLst>
        </pc:cxnChg>
        <pc:cxnChg chg="del mod">
          <ac:chgData name="Cristian Chilipirea" userId="34ab170da5908fc4" providerId="LiveId" clId="{5A98F104-3374-4CAB-83A5-B88E411F74A0}" dt="2021-03-29T18:11:02.764" v="185" actId="478"/>
          <ac:cxnSpMkLst>
            <pc:docMk/>
            <pc:sldMk cId="3972570163" sldId="564"/>
            <ac:cxnSpMk id="94" creationId="{35B0BE0D-9EF8-4745-91A1-BD224B38EA04}"/>
          </ac:cxnSpMkLst>
        </pc:cxnChg>
        <pc:cxnChg chg="add del">
          <ac:chgData name="Cristian Chilipirea" userId="34ab170da5908fc4" providerId="LiveId" clId="{5A98F104-3374-4CAB-83A5-B88E411F74A0}" dt="2021-03-29T18:10:58.903" v="183" actId="478"/>
          <ac:cxnSpMkLst>
            <pc:docMk/>
            <pc:sldMk cId="3972570163" sldId="564"/>
            <ac:cxnSpMk id="101" creationId="{0995E4EA-8830-4FF0-A37E-E972CA9D80BE}"/>
          </ac:cxnSpMkLst>
        </pc:cxnChg>
        <pc:cxnChg chg="add del">
          <ac:chgData name="Cristian Chilipirea" userId="34ab170da5908fc4" providerId="LiveId" clId="{5A98F104-3374-4CAB-83A5-B88E411F74A0}" dt="2021-03-29T18:10:58.903" v="183" actId="478"/>
          <ac:cxnSpMkLst>
            <pc:docMk/>
            <pc:sldMk cId="3972570163" sldId="564"/>
            <ac:cxnSpMk id="107" creationId="{11B3A1B7-10B0-446F-BBE4-90FBBA2B22C6}"/>
          </ac:cxnSpMkLst>
        </pc:cxnChg>
      </pc:sldChg>
      <pc:sldChg chg="modSp add mod modClrScheme chgLayout">
        <pc:chgData name="Cristian Chilipirea" userId="34ab170da5908fc4" providerId="LiveId" clId="{5A98F104-3374-4CAB-83A5-B88E411F74A0}" dt="2021-03-29T18:12:28.526" v="199" actId="12"/>
        <pc:sldMkLst>
          <pc:docMk/>
          <pc:sldMk cId="104335986" sldId="565"/>
        </pc:sldMkLst>
        <pc:spChg chg="mod ord">
          <ac:chgData name="Cristian Chilipirea" userId="34ab170da5908fc4" providerId="LiveId" clId="{5A98F104-3374-4CAB-83A5-B88E411F74A0}" dt="2021-03-29T18:12:10.219" v="197" actId="207"/>
          <ac:spMkLst>
            <pc:docMk/>
            <pc:sldMk cId="104335986" sldId="565"/>
            <ac:spMk id="2" creationId="{6371B57E-2067-411C-A52F-7DD37470DAE4}"/>
          </ac:spMkLst>
        </pc:spChg>
        <pc:spChg chg="mod ord">
          <ac:chgData name="Cristian Chilipirea" userId="34ab170da5908fc4" providerId="LiveId" clId="{5A98F104-3374-4CAB-83A5-B88E411F74A0}" dt="2021-03-29T18:12:28.526" v="199" actId="12"/>
          <ac:spMkLst>
            <pc:docMk/>
            <pc:sldMk cId="104335986" sldId="565"/>
            <ac:spMk id="3" creationId="{AC6CE8D3-B9B6-4A3E-BA06-B6D52A85BC9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4335986" sldId="565"/>
            <ac:spMk id="4" creationId="{A067EC5A-99C9-4180-8D4D-2F4762AB6052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2:34.451" v="200" actId="207"/>
        <pc:sldMkLst>
          <pc:docMk/>
          <pc:sldMk cId="4038516819" sldId="566"/>
        </pc:sldMkLst>
        <pc:spChg chg="mod ord">
          <ac:chgData name="Cristian Chilipirea" userId="34ab170da5908fc4" providerId="LiveId" clId="{5A98F104-3374-4CAB-83A5-B88E411F74A0}" dt="2021-03-29T18:12:34.451" v="200" actId="207"/>
          <ac:spMkLst>
            <pc:docMk/>
            <pc:sldMk cId="4038516819" sldId="566"/>
            <ac:spMk id="2" creationId="{6371B57E-2067-411C-A52F-7DD37470DAE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038516819" sldId="566"/>
            <ac:spMk id="3" creationId="{AC6CE8D3-B9B6-4A3E-BA06-B6D52A85BC9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038516819" sldId="566"/>
            <ac:spMk id="4" creationId="{A067EC5A-99C9-4180-8D4D-2F4762AB6052}"/>
          </ac:spMkLst>
        </pc:spChg>
      </pc:sldChg>
      <pc:sldChg chg="addSp delSp modSp add del mod modClrScheme chgLayout">
        <pc:chgData name="Cristian Chilipirea" userId="34ab170da5908fc4" providerId="LiveId" clId="{5A98F104-3374-4CAB-83A5-B88E411F74A0}" dt="2021-03-29T17:56:30.228" v="19" actId="478"/>
        <pc:sldMkLst>
          <pc:docMk/>
          <pc:sldMk cId="697313882" sldId="567"/>
        </pc:sldMkLst>
        <pc:spChg chg="mod ord">
          <ac:chgData name="Cristian Chilipirea" userId="34ab170da5908fc4" providerId="LiveId" clId="{5A98F104-3374-4CAB-83A5-B88E411F74A0}" dt="2021-03-29T17:56:18.698" v="16" actId="207"/>
          <ac:spMkLst>
            <pc:docMk/>
            <pc:sldMk cId="697313882" sldId="567"/>
            <ac:spMk id="2" creationId="{810015D7-6003-4BFA-B610-DD68734806CE}"/>
          </ac:spMkLst>
        </pc:spChg>
        <pc:spChg chg="del mod ord">
          <ac:chgData name="Cristian Chilipirea" userId="34ab170da5908fc4" providerId="LiveId" clId="{5A98F104-3374-4CAB-83A5-B88E411F74A0}" dt="2021-03-29T17:55:48.261" v="6" actId="700"/>
          <ac:spMkLst>
            <pc:docMk/>
            <pc:sldMk cId="697313882" sldId="567"/>
            <ac:spMk id="3" creationId="{9355BE06-A2F8-44E2-98FF-15491FA92A3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97313882" sldId="567"/>
            <ac:spMk id="4" creationId="{97D03CFE-24E7-4FD7-996D-EA1B788D282D}"/>
          </ac:spMkLst>
        </pc:spChg>
        <pc:spChg chg="add del mod ord">
          <ac:chgData name="Cristian Chilipirea" userId="34ab170da5908fc4" providerId="LiveId" clId="{5A98F104-3374-4CAB-83A5-B88E411F74A0}" dt="2021-03-29T17:56:30.228" v="19" actId="478"/>
          <ac:spMkLst>
            <pc:docMk/>
            <pc:sldMk cId="697313882" sldId="567"/>
            <ac:spMk id="5" creationId="{EB4F193F-6193-4EFF-A5A8-3A278CDFA2BA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7:58:27.325" v="45" actId="478"/>
        <pc:sldMkLst>
          <pc:docMk/>
          <pc:sldMk cId="3391211656" sldId="568"/>
        </pc:sldMkLst>
        <pc:spChg chg="mod ord">
          <ac:chgData name="Cristian Chilipirea" userId="34ab170da5908fc4" providerId="LiveId" clId="{5A98F104-3374-4CAB-83A5-B88E411F74A0}" dt="2021-03-29T17:58:25.474" v="44" actId="207"/>
          <ac:spMkLst>
            <pc:docMk/>
            <pc:sldMk cId="3391211656" sldId="568"/>
            <ac:spMk id="2" creationId="{B87DA1CA-12D8-4EF9-8FBF-A24E1FFBCE76}"/>
          </ac:spMkLst>
        </pc:spChg>
        <pc:spChg chg="add del mod ord">
          <ac:chgData name="Cristian Chilipirea" userId="34ab170da5908fc4" providerId="LiveId" clId="{5A98F104-3374-4CAB-83A5-B88E411F74A0}" dt="2021-03-29T17:58:27.325" v="45" actId="478"/>
          <ac:spMkLst>
            <pc:docMk/>
            <pc:sldMk cId="3391211656" sldId="568"/>
            <ac:spMk id="3" creationId="{7C1599CD-7F85-4D98-B0E6-B5D69799DD0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91211656" sldId="568"/>
            <ac:spMk id="4" creationId="{7877BCA3-FD64-41DC-84EA-77071741383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2:47.645" v="202" actId="478"/>
        <pc:sldMkLst>
          <pc:docMk/>
          <pc:sldMk cId="173445268" sldId="569"/>
        </pc:sldMkLst>
        <pc:spChg chg="mod ord">
          <ac:chgData name="Cristian Chilipirea" userId="34ab170da5908fc4" providerId="LiveId" clId="{5A98F104-3374-4CAB-83A5-B88E411F74A0}" dt="2021-03-29T18:12:46.128" v="201" actId="207"/>
          <ac:spMkLst>
            <pc:docMk/>
            <pc:sldMk cId="173445268" sldId="569"/>
            <ac:spMk id="2" creationId="{3B6CE0C0-23C7-4E3A-8B42-8CC4A92C0C34}"/>
          </ac:spMkLst>
        </pc:spChg>
        <pc:spChg chg="add del mod ord">
          <ac:chgData name="Cristian Chilipirea" userId="34ab170da5908fc4" providerId="LiveId" clId="{5A98F104-3374-4CAB-83A5-B88E411F74A0}" dt="2021-03-29T18:12:47.645" v="202" actId="478"/>
          <ac:spMkLst>
            <pc:docMk/>
            <pc:sldMk cId="173445268" sldId="569"/>
            <ac:spMk id="3" creationId="{78A03CBE-DE89-4906-A286-C9ED6834B70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3445268" sldId="569"/>
            <ac:spMk id="4" creationId="{ABD491E3-7F7C-4078-83CA-133B6F20993C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3:25.010" v="205" actId="207"/>
        <pc:sldMkLst>
          <pc:docMk/>
          <pc:sldMk cId="2940116152" sldId="570"/>
        </pc:sldMkLst>
        <pc:spChg chg="mod ord">
          <ac:chgData name="Cristian Chilipirea" userId="34ab170da5908fc4" providerId="LiveId" clId="{5A98F104-3374-4CAB-83A5-B88E411F74A0}" dt="2021-03-29T18:13:09.917" v="203" actId="207"/>
          <ac:spMkLst>
            <pc:docMk/>
            <pc:sldMk cId="2940116152" sldId="57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3:11.933" v="204" actId="478"/>
          <ac:spMkLst>
            <pc:docMk/>
            <pc:sldMk cId="2940116152" sldId="570"/>
            <ac:spMk id="3" creationId="{A480B9E3-A88F-4741-925B-56E7E82B6505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940116152" sldId="57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13:25.010" v="205" actId="207"/>
          <ac:spMkLst>
            <pc:docMk/>
            <pc:sldMk cId="2940116152" sldId="570"/>
            <ac:spMk id="229" creationId="{415ACF38-2AC8-4103-B3C7-406B9B3B1EE9}"/>
          </ac:spMkLst>
        </pc:spChg>
        <pc:spChg chg="mod">
          <ac:chgData name="Cristian Chilipirea" userId="34ab170da5908fc4" providerId="LiveId" clId="{5A98F104-3374-4CAB-83A5-B88E411F74A0}" dt="2021-03-29T18:13:25.010" v="205" actId="207"/>
          <ac:spMkLst>
            <pc:docMk/>
            <pc:sldMk cId="2940116152" sldId="570"/>
            <ac:spMk id="231" creationId="{E8603DF9-3A14-4A7A-B263-F203081D274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7:31.005" v="274" actId="207"/>
        <pc:sldMkLst>
          <pc:docMk/>
          <pc:sldMk cId="896639129" sldId="571"/>
        </pc:sldMkLst>
        <pc:spChg chg="mod ord">
          <ac:chgData name="Cristian Chilipirea" userId="34ab170da5908fc4" providerId="LiveId" clId="{5A98F104-3374-4CAB-83A5-B88E411F74A0}" dt="2021-03-29T18:13:35.924" v="206" actId="207"/>
          <ac:spMkLst>
            <pc:docMk/>
            <pc:sldMk cId="896639129" sldId="57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7:25.954" v="273" actId="478"/>
          <ac:spMkLst>
            <pc:docMk/>
            <pc:sldMk cId="896639129" sldId="571"/>
            <ac:spMk id="3" creationId="{6513DCD2-10D1-454B-83B3-93724CDC2AE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6639129" sldId="57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17:31.005" v="274" actId="207"/>
          <ac:spMkLst>
            <pc:docMk/>
            <pc:sldMk cId="896639129" sldId="571"/>
            <ac:spMk id="82" creationId="{580E86EF-6748-43D6-8CB7-2466E756C857}"/>
          </ac:spMkLst>
        </pc:spChg>
        <pc:spChg chg="mod">
          <ac:chgData name="Cristian Chilipirea" userId="34ab170da5908fc4" providerId="LiveId" clId="{5A98F104-3374-4CAB-83A5-B88E411F74A0}" dt="2021-03-29T18:17:31.005" v="274" actId="207"/>
          <ac:spMkLst>
            <pc:docMk/>
            <pc:sldMk cId="896639129" sldId="571"/>
            <ac:spMk id="85" creationId="{C47AD5C0-512A-4930-8AF7-E290DD50B0A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10.207" v="276" actId="207"/>
        <pc:sldMkLst>
          <pc:docMk/>
          <pc:sldMk cId="2849573075" sldId="572"/>
        </pc:sldMkLst>
        <pc:spChg chg="mod ord">
          <ac:chgData name="Cristian Chilipirea" userId="34ab170da5908fc4" providerId="LiveId" clId="{5A98F104-3374-4CAB-83A5-B88E411F74A0}" dt="2021-03-29T18:13:40.308" v="207" actId="207"/>
          <ac:spMkLst>
            <pc:docMk/>
            <pc:sldMk cId="2849573075" sldId="57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7:36.409" v="275" actId="478"/>
          <ac:spMkLst>
            <pc:docMk/>
            <pc:sldMk cId="2849573075" sldId="572"/>
            <ac:spMk id="3" creationId="{A649A59F-F8A9-446B-8C6A-9EB37AF74C1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49573075" sldId="57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10.207" v="276" actId="207"/>
          <ac:spMkLst>
            <pc:docMk/>
            <pc:sldMk cId="2849573075" sldId="572"/>
            <ac:spMk id="82" creationId="{12C626AB-1F16-41F7-9BE0-65E48C41FA1E}"/>
          </ac:spMkLst>
        </pc:spChg>
        <pc:spChg chg="mod">
          <ac:chgData name="Cristian Chilipirea" userId="34ab170da5908fc4" providerId="LiveId" clId="{5A98F104-3374-4CAB-83A5-B88E411F74A0}" dt="2021-03-29T18:20:10.207" v="276" actId="207"/>
          <ac:spMkLst>
            <pc:docMk/>
            <pc:sldMk cId="2849573075" sldId="572"/>
            <ac:spMk id="85" creationId="{3DC1A043-7A2A-42A4-B4DD-DC6F1525A751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26.630" v="279" actId="207"/>
        <pc:sldMkLst>
          <pc:docMk/>
          <pc:sldMk cId="1214710388" sldId="573"/>
        </pc:sldMkLst>
        <pc:spChg chg="mod ord">
          <ac:chgData name="Cristian Chilipirea" userId="34ab170da5908fc4" providerId="LiveId" clId="{5A98F104-3374-4CAB-83A5-B88E411F74A0}" dt="2021-03-29T18:20:16.301" v="277" actId="207"/>
          <ac:spMkLst>
            <pc:docMk/>
            <pc:sldMk cId="1214710388" sldId="57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22.070" v="278" actId="478"/>
          <ac:spMkLst>
            <pc:docMk/>
            <pc:sldMk cId="1214710388" sldId="573"/>
            <ac:spMk id="3" creationId="{CE9D4FF9-FCC3-460B-8F43-754DB4BDC15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214710388" sldId="57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26.630" v="279" actId="207"/>
          <ac:spMkLst>
            <pc:docMk/>
            <pc:sldMk cId="1214710388" sldId="573"/>
            <ac:spMk id="82" creationId="{195B033C-EB05-4C4E-9ADF-29AF3DC8EA51}"/>
          </ac:spMkLst>
        </pc:spChg>
        <pc:spChg chg="mod">
          <ac:chgData name="Cristian Chilipirea" userId="34ab170da5908fc4" providerId="LiveId" clId="{5A98F104-3374-4CAB-83A5-B88E411F74A0}" dt="2021-03-29T18:20:26.630" v="279" actId="207"/>
          <ac:spMkLst>
            <pc:docMk/>
            <pc:sldMk cId="1214710388" sldId="573"/>
            <ac:spMk id="85" creationId="{425CD436-98D0-4E8E-AD2D-8FB8BC251AE4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36.387" v="281" actId="207"/>
        <pc:sldMkLst>
          <pc:docMk/>
          <pc:sldMk cId="288260150" sldId="574"/>
        </pc:sldMkLst>
        <pc:spChg chg="mod ord">
          <ac:chgData name="Cristian Chilipirea" userId="34ab170da5908fc4" providerId="LiveId" clId="{5A98F104-3374-4CAB-83A5-B88E411F74A0}" dt="2021-03-29T18:13:42.556" v="208" actId="207"/>
          <ac:spMkLst>
            <pc:docMk/>
            <pc:sldMk cId="288260150" sldId="57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32.742" v="280" actId="478"/>
          <ac:spMkLst>
            <pc:docMk/>
            <pc:sldMk cId="288260150" sldId="574"/>
            <ac:spMk id="3" creationId="{DFB8D446-B8C4-4A0C-9B13-EE72F0196EC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88260150" sldId="57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36.387" v="281" actId="207"/>
          <ac:spMkLst>
            <pc:docMk/>
            <pc:sldMk cId="288260150" sldId="574"/>
            <ac:spMk id="82" creationId="{196D940A-F474-4BB2-97EE-CE8EDEDFD766}"/>
          </ac:spMkLst>
        </pc:spChg>
        <pc:spChg chg="mod">
          <ac:chgData name="Cristian Chilipirea" userId="34ab170da5908fc4" providerId="LiveId" clId="{5A98F104-3374-4CAB-83A5-B88E411F74A0}" dt="2021-03-29T18:20:36.387" v="281" actId="207"/>
          <ac:spMkLst>
            <pc:docMk/>
            <pc:sldMk cId="288260150" sldId="574"/>
            <ac:spMk id="85" creationId="{EE1D939B-E587-4495-A409-127E3094DB39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46.850" v="283" actId="207"/>
        <pc:sldMkLst>
          <pc:docMk/>
          <pc:sldMk cId="13021300" sldId="575"/>
        </pc:sldMkLst>
        <pc:spChg chg="mod ord">
          <ac:chgData name="Cristian Chilipirea" userId="34ab170da5908fc4" providerId="LiveId" clId="{5A98F104-3374-4CAB-83A5-B88E411F74A0}" dt="2021-03-29T18:13:44.727" v="209" actId="207"/>
          <ac:spMkLst>
            <pc:docMk/>
            <pc:sldMk cId="13021300" sldId="57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42.990" v="282" actId="478"/>
          <ac:spMkLst>
            <pc:docMk/>
            <pc:sldMk cId="13021300" sldId="575"/>
            <ac:spMk id="3" creationId="{0164A713-796D-44BE-86CE-4273186E9CF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3021300" sldId="57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46.850" v="283" actId="207"/>
          <ac:spMkLst>
            <pc:docMk/>
            <pc:sldMk cId="13021300" sldId="575"/>
            <ac:spMk id="82" creationId="{3202C1CD-F5C7-42C1-BB74-90686FB7E462}"/>
          </ac:spMkLst>
        </pc:spChg>
        <pc:spChg chg="mod">
          <ac:chgData name="Cristian Chilipirea" userId="34ab170da5908fc4" providerId="LiveId" clId="{5A98F104-3374-4CAB-83A5-B88E411F74A0}" dt="2021-03-29T18:20:46.850" v="283" actId="207"/>
          <ac:spMkLst>
            <pc:docMk/>
            <pc:sldMk cId="13021300" sldId="575"/>
            <ac:spMk id="85" creationId="{21E1D20A-DC86-47B4-8A60-6ACD35BDDCB1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0:57.670" v="285" actId="207"/>
        <pc:sldMkLst>
          <pc:docMk/>
          <pc:sldMk cId="160017698" sldId="576"/>
        </pc:sldMkLst>
        <pc:spChg chg="mod ord">
          <ac:chgData name="Cristian Chilipirea" userId="34ab170da5908fc4" providerId="LiveId" clId="{5A98F104-3374-4CAB-83A5-B88E411F74A0}" dt="2021-03-29T18:13:47.304" v="210" actId="207"/>
          <ac:spMkLst>
            <pc:docMk/>
            <pc:sldMk cId="160017698" sldId="57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0:52.482" v="284" actId="478"/>
          <ac:spMkLst>
            <pc:docMk/>
            <pc:sldMk cId="160017698" sldId="576"/>
            <ac:spMk id="3" creationId="{3A77F679-0A7B-4F78-82C5-297A8F701FA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60017698" sldId="57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0:57.670" v="285" actId="207"/>
          <ac:spMkLst>
            <pc:docMk/>
            <pc:sldMk cId="160017698" sldId="576"/>
            <ac:spMk id="82" creationId="{5E74BE27-746C-4D95-B810-2C5952B227BF}"/>
          </ac:spMkLst>
        </pc:spChg>
        <pc:spChg chg="mod">
          <ac:chgData name="Cristian Chilipirea" userId="34ab170da5908fc4" providerId="LiveId" clId="{5A98F104-3374-4CAB-83A5-B88E411F74A0}" dt="2021-03-29T18:20:57.670" v="285" actId="207"/>
          <ac:spMkLst>
            <pc:docMk/>
            <pc:sldMk cId="160017698" sldId="576"/>
            <ac:spMk id="85" creationId="{1A490193-B526-4204-8936-BB3844871DC2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1:20.789" v="287" actId="207"/>
        <pc:sldMkLst>
          <pc:docMk/>
          <pc:sldMk cId="3718825322" sldId="577"/>
        </pc:sldMkLst>
        <pc:spChg chg="mod ord">
          <ac:chgData name="Cristian Chilipirea" userId="34ab170da5908fc4" providerId="LiveId" clId="{5A98F104-3374-4CAB-83A5-B88E411F74A0}" dt="2021-03-29T18:13:51.472" v="211" actId="207"/>
          <ac:spMkLst>
            <pc:docMk/>
            <pc:sldMk cId="3718825322" sldId="57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1:17.038" v="286" actId="478"/>
          <ac:spMkLst>
            <pc:docMk/>
            <pc:sldMk cId="3718825322" sldId="577"/>
            <ac:spMk id="3" creationId="{BD4F7433-3B64-47E3-A64F-8EA220EB39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718825322" sldId="57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1:20.789" v="287" actId="207"/>
          <ac:spMkLst>
            <pc:docMk/>
            <pc:sldMk cId="3718825322" sldId="577"/>
            <ac:spMk id="82" creationId="{B4E09204-173A-4B9B-BBE0-3B4849C4E47B}"/>
          </ac:spMkLst>
        </pc:spChg>
        <pc:spChg chg="mod">
          <ac:chgData name="Cristian Chilipirea" userId="34ab170da5908fc4" providerId="LiveId" clId="{5A98F104-3374-4CAB-83A5-B88E411F74A0}" dt="2021-03-29T18:21:20.789" v="287" actId="207"/>
          <ac:spMkLst>
            <pc:docMk/>
            <pc:sldMk cId="3718825322" sldId="577"/>
            <ac:spMk id="85" creationId="{A59F76BC-AD13-4AC9-84F5-4F8F01022C35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1:29.837" v="289" actId="207"/>
        <pc:sldMkLst>
          <pc:docMk/>
          <pc:sldMk cId="600689036" sldId="578"/>
        </pc:sldMkLst>
        <pc:spChg chg="mod ord">
          <ac:chgData name="Cristian Chilipirea" userId="34ab170da5908fc4" providerId="LiveId" clId="{5A98F104-3374-4CAB-83A5-B88E411F74A0}" dt="2021-03-29T18:13:54.146" v="212" actId="207"/>
          <ac:spMkLst>
            <pc:docMk/>
            <pc:sldMk cId="600689036" sldId="57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1:25.931" v="288" actId="478"/>
          <ac:spMkLst>
            <pc:docMk/>
            <pc:sldMk cId="600689036" sldId="578"/>
            <ac:spMk id="3" creationId="{6C1825CE-9D7D-472A-9090-FD3657706BF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00689036" sldId="57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1:29.837" v="289" actId="207"/>
          <ac:spMkLst>
            <pc:docMk/>
            <pc:sldMk cId="600689036" sldId="578"/>
            <ac:spMk id="82" creationId="{0EA98169-1FDB-4EBF-990C-99FA449D02F3}"/>
          </ac:spMkLst>
        </pc:spChg>
        <pc:spChg chg="mod">
          <ac:chgData name="Cristian Chilipirea" userId="34ab170da5908fc4" providerId="LiveId" clId="{5A98F104-3374-4CAB-83A5-B88E411F74A0}" dt="2021-03-29T18:21:29.837" v="289" actId="207"/>
          <ac:spMkLst>
            <pc:docMk/>
            <pc:sldMk cId="600689036" sldId="578"/>
            <ac:spMk id="85" creationId="{AD1E841E-5684-4B20-A630-0B4BB76E9AF9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12.795" v="291" actId="207"/>
        <pc:sldMkLst>
          <pc:docMk/>
          <pc:sldMk cId="348043908" sldId="579"/>
        </pc:sldMkLst>
        <pc:spChg chg="mod ord">
          <ac:chgData name="Cristian Chilipirea" userId="34ab170da5908fc4" providerId="LiveId" clId="{5A98F104-3374-4CAB-83A5-B88E411F74A0}" dt="2021-03-29T18:13:58.465" v="213" actId="207"/>
          <ac:spMkLst>
            <pc:docMk/>
            <pc:sldMk cId="348043908" sldId="57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2:09.310" v="290" actId="478"/>
          <ac:spMkLst>
            <pc:docMk/>
            <pc:sldMk cId="348043908" sldId="579"/>
            <ac:spMk id="3" creationId="{FC0A2121-17F4-45AF-8982-ACDAF48158C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48043908" sldId="57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2:12.795" v="291" actId="207"/>
          <ac:spMkLst>
            <pc:docMk/>
            <pc:sldMk cId="348043908" sldId="579"/>
            <ac:spMk id="88" creationId="{F40225B8-EC8E-418F-857A-EF3EB7912C0B}"/>
          </ac:spMkLst>
        </pc:spChg>
        <pc:spChg chg="mod">
          <ac:chgData name="Cristian Chilipirea" userId="34ab170da5908fc4" providerId="LiveId" clId="{5A98F104-3374-4CAB-83A5-B88E411F74A0}" dt="2021-03-29T18:22:12.795" v="291" actId="207"/>
          <ac:spMkLst>
            <pc:docMk/>
            <pc:sldMk cId="348043908" sldId="579"/>
            <ac:spMk id="91" creationId="{8919D2F0-1896-4B49-9C05-7FBDE051F15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19.853" v="293" actId="207"/>
        <pc:sldMkLst>
          <pc:docMk/>
          <pc:sldMk cId="4260974895" sldId="580"/>
        </pc:sldMkLst>
        <pc:spChg chg="mod ord">
          <ac:chgData name="Cristian Chilipirea" userId="34ab170da5908fc4" providerId="LiveId" clId="{5A98F104-3374-4CAB-83A5-B88E411F74A0}" dt="2021-03-29T18:14:05.752" v="215" actId="207"/>
          <ac:spMkLst>
            <pc:docMk/>
            <pc:sldMk cId="4260974895" sldId="58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2:16.430" v="292" actId="478"/>
          <ac:spMkLst>
            <pc:docMk/>
            <pc:sldMk cId="4260974895" sldId="580"/>
            <ac:spMk id="3" creationId="{45B39A9E-F16F-463D-9399-6C1A68F02EC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260974895" sldId="58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2:19.853" v="293" actId="207"/>
          <ac:spMkLst>
            <pc:docMk/>
            <pc:sldMk cId="4260974895" sldId="58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2:19.853" v="293" actId="207"/>
          <ac:spMkLst>
            <pc:docMk/>
            <pc:sldMk cId="4260974895" sldId="58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2:27.498" v="295" actId="207"/>
        <pc:sldMkLst>
          <pc:docMk/>
          <pc:sldMk cId="3252557593" sldId="581"/>
        </pc:sldMkLst>
        <pc:spChg chg="mod ord">
          <ac:chgData name="Cristian Chilipirea" userId="34ab170da5908fc4" providerId="LiveId" clId="{5A98F104-3374-4CAB-83A5-B88E411F74A0}" dt="2021-03-29T18:14:01.596" v="214" actId="207"/>
          <ac:spMkLst>
            <pc:docMk/>
            <pc:sldMk cId="3252557593" sldId="581"/>
            <ac:spMk id="2" creationId="{3A554363-18EF-479E-B888-78695C3327E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252557593" sldId="581"/>
            <ac:spMk id="4" creationId="{F005A080-F7F1-4C84-88A2-89828A5D58B5}"/>
          </ac:spMkLst>
        </pc:spChg>
        <pc:spChg chg="add del mod ord">
          <ac:chgData name="Cristian Chilipirea" userId="34ab170da5908fc4" providerId="LiveId" clId="{5A98F104-3374-4CAB-83A5-B88E411F74A0}" dt="2021-03-29T18:22:23.458" v="294" actId="478"/>
          <ac:spMkLst>
            <pc:docMk/>
            <pc:sldMk cId="3252557593" sldId="581"/>
            <ac:spMk id="5" creationId="{804D22F9-6F32-483B-9E39-24911677C8F9}"/>
          </ac:spMkLst>
        </pc:spChg>
        <pc:spChg chg="mod">
          <ac:chgData name="Cristian Chilipirea" userId="34ab170da5908fc4" providerId="LiveId" clId="{5A98F104-3374-4CAB-83A5-B88E411F74A0}" dt="2021-03-29T18:22:27.498" v="295" actId="207"/>
          <ac:spMkLst>
            <pc:docMk/>
            <pc:sldMk cId="3252557593" sldId="58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2:27.498" v="295" actId="207"/>
          <ac:spMkLst>
            <pc:docMk/>
            <pc:sldMk cId="3252557593" sldId="58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06.337" v="297" actId="207"/>
        <pc:sldMkLst>
          <pc:docMk/>
          <pc:sldMk cId="2248241393" sldId="582"/>
        </pc:sldMkLst>
        <pc:spChg chg="mod ord">
          <ac:chgData name="Cristian Chilipirea" userId="34ab170da5908fc4" providerId="LiveId" clId="{5A98F104-3374-4CAB-83A5-B88E411F74A0}" dt="2021-03-29T18:14:08.754" v="216" actId="207"/>
          <ac:spMkLst>
            <pc:docMk/>
            <pc:sldMk cId="2248241393" sldId="58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02.709" v="296" actId="478"/>
          <ac:spMkLst>
            <pc:docMk/>
            <pc:sldMk cId="2248241393" sldId="582"/>
            <ac:spMk id="3" creationId="{03B5D535-A10C-48DC-A0AD-1444371586E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248241393" sldId="58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06.337" v="297" actId="207"/>
          <ac:spMkLst>
            <pc:docMk/>
            <pc:sldMk cId="2248241393" sldId="58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06.337" v="297" actId="207"/>
          <ac:spMkLst>
            <pc:docMk/>
            <pc:sldMk cId="2248241393" sldId="58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14.150" v="299" actId="207"/>
        <pc:sldMkLst>
          <pc:docMk/>
          <pc:sldMk cId="1299193481" sldId="583"/>
        </pc:sldMkLst>
        <pc:spChg chg="mod ord">
          <ac:chgData name="Cristian Chilipirea" userId="34ab170da5908fc4" providerId="LiveId" clId="{5A98F104-3374-4CAB-83A5-B88E411F74A0}" dt="2021-03-29T18:14:13.365" v="217" actId="207"/>
          <ac:spMkLst>
            <pc:docMk/>
            <pc:sldMk cId="1299193481" sldId="58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10.806" v="298" actId="478"/>
          <ac:spMkLst>
            <pc:docMk/>
            <pc:sldMk cId="1299193481" sldId="583"/>
            <ac:spMk id="3" creationId="{6D0B16A7-65BC-44AF-AA41-CFA17E494AD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299193481" sldId="58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14.150" v="299" actId="207"/>
          <ac:spMkLst>
            <pc:docMk/>
            <pc:sldMk cId="1299193481" sldId="58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14.150" v="299" actId="207"/>
          <ac:spMkLst>
            <pc:docMk/>
            <pc:sldMk cId="1299193481" sldId="58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24.002" v="301" actId="207"/>
        <pc:sldMkLst>
          <pc:docMk/>
          <pc:sldMk cId="1063902004" sldId="584"/>
        </pc:sldMkLst>
        <pc:spChg chg="mod ord">
          <ac:chgData name="Cristian Chilipirea" userId="34ab170da5908fc4" providerId="LiveId" clId="{5A98F104-3374-4CAB-83A5-B88E411F74A0}" dt="2021-03-29T18:14:24.588" v="223" actId="207"/>
          <ac:spMkLst>
            <pc:docMk/>
            <pc:sldMk cId="1063902004" sldId="58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19.605" v="300" actId="478"/>
          <ac:spMkLst>
            <pc:docMk/>
            <pc:sldMk cId="1063902004" sldId="584"/>
            <ac:spMk id="3" creationId="{3688FACA-1AE5-425C-9956-6326D57FD9F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063902004" sldId="58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24.002" v="301" actId="207"/>
          <ac:spMkLst>
            <pc:docMk/>
            <pc:sldMk cId="1063902004" sldId="58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24.002" v="301" actId="207"/>
          <ac:spMkLst>
            <pc:docMk/>
            <pc:sldMk cId="1063902004" sldId="58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32.063" v="303" actId="207"/>
        <pc:sldMkLst>
          <pc:docMk/>
          <pc:sldMk cId="132058138" sldId="585"/>
        </pc:sldMkLst>
        <pc:spChg chg="mod ord">
          <ac:chgData name="Cristian Chilipirea" userId="34ab170da5908fc4" providerId="LiveId" clId="{5A98F104-3374-4CAB-83A5-B88E411F74A0}" dt="2021-03-29T18:14:15.600" v="218" actId="207"/>
          <ac:spMkLst>
            <pc:docMk/>
            <pc:sldMk cId="132058138" sldId="58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28.466" v="302" actId="478"/>
          <ac:spMkLst>
            <pc:docMk/>
            <pc:sldMk cId="132058138" sldId="585"/>
            <ac:spMk id="3" creationId="{537076C6-C6D1-415E-B547-D5488803D413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32058138" sldId="58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32.063" v="303" actId="207"/>
          <ac:spMkLst>
            <pc:docMk/>
            <pc:sldMk cId="132058138" sldId="58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32.063" v="303" actId="207"/>
          <ac:spMkLst>
            <pc:docMk/>
            <pc:sldMk cId="132058138" sldId="58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40.470" v="305" actId="207"/>
        <pc:sldMkLst>
          <pc:docMk/>
          <pc:sldMk cId="3249537155" sldId="586"/>
        </pc:sldMkLst>
        <pc:spChg chg="mod ord">
          <ac:chgData name="Cristian Chilipirea" userId="34ab170da5908fc4" providerId="LiveId" clId="{5A98F104-3374-4CAB-83A5-B88E411F74A0}" dt="2021-03-29T18:14:29.209" v="224" actId="207"/>
          <ac:spMkLst>
            <pc:docMk/>
            <pc:sldMk cId="3249537155" sldId="58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37.249" v="304" actId="478"/>
          <ac:spMkLst>
            <pc:docMk/>
            <pc:sldMk cId="3249537155" sldId="586"/>
            <ac:spMk id="3" creationId="{E03A5265-59F6-437B-AEEE-AAB296753E0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249537155" sldId="58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40.470" v="305" actId="207"/>
          <ac:spMkLst>
            <pc:docMk/>
            <pc:sldMk cId="3249537155" sldId="58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40.470" v="305" actId="207"/>
          <ac:spMkLst>
            <pc:docMk/>
            <pc:sldMk cId="3249537155" sldId="58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49.091" v="307" actId="207"/>
        <pc:sldMkLst>
          <pc:docMk/>
          <pc:sldMk cId="3701239978" sldId="587"/>
        </pc:sldMkLst>
        <pc:spChg chg="mod ord">
          <ac:chgData name="Cristian Chilipirea" userId="34ab170da5908fc4" providerId="LiveId" clId="{5A98F104-3374-4CAB-83A5-B88E411F74A0}" dt="2021-03-29T18:14:32.356" v="225" actId="207"/>
          <ac:spMkLst>
            <pc:docMk/>
            <pc:sldMk cId="3701239978" sldId="58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45.897" v="306" actId="478"/>
          <ac:spMkLst>
            <pc:docMk/>
            <pc:sldMk cId="3701239978" sldId="587"/>
            <ac:spMk id="3" creationId="{B525B144-1E8D-493A-8798-0357502E07F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701239978" sldId="58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49.091" v="307" actId="207"/>
          <ac:spMkLst>
            <pc:docMk/>
            <pc:sldMk cId="3701239978" sldId="58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49.091" v="307" actId="207"/>
          <ac:spMkLst>
            <pc:docMk/>
            <pc:sldMk cId="3701239978" sldId="58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3:58.798" v="309" actId="207"/>
        <pc:sldMkLst>
          <pc:docMk/>
          <pc:sldMk cId="1976307886" sldId="588"/>
        </pc:sldMkLst>
        <pc:spChg chg="mod ord">
          <ac:chgData name="Cristian Chilipirea" userId="34ab170da5908fc4" providerId="LiveId" clId="{5A98F104-3374-4CAB-83A5-B88E411F74A0}" dt="2021-03-29T18:14:35.458" v="226" actId="207"/>
          <ac:spMkLst>
            <pc:docMk/>
            <pc:sldMk cId="1976307886" sldId="58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3:54.766" v="308" actId="478"/>
          <ac:spMkLst>
            <pc:docMk/>
            <pc:sldMk cId="1976307886" sldId="588"/>
            <ac:spMk id="3" creationId="{EDF27622-3103-4E71-9C4B-339C9F77AE5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76307886" sldId="58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3:58.798" v="309" actId="207"/>
          <ac:spMkLst>
            <pc:docMk/>
            <pc:sldMk cId="1976307886" sldId="58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3:58.798" v="309" actId="207"/>
          <ac:spMkLst>
            <pc:docMk/>
            <pc:sldMk cId="1976307886" sldId="58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08.412" v="311" actId="207"/>
        <pc:sldMkLst>
          <pc:docMk/>
          <pc:sldMk cId="2929131563" sldId="589"/>
        </pc:sldMkLst>
        <pc:spChg chg="mod ord">
          <ac:chgData name="Cristian Chilipirea" userId="34ab170da5908fc4" providerId="LiveId" clId="{5A98F104-3374-4CAB-83A5-B88E411F74A0}" dt="2021-03-29T18:14:39.921" v="227" actId="207"/>
          <ac:spMkLst>
            <pc:docMk/>
            <pc:sldMk cId="2929131563" sldId="58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04.982" v="310" actId="478"/>
          <ac:spMkLst>
            <pc:docMk/>
            <pc:sldMk cId="2929131563" sldId="589"/>
            <ac:spMk id="3" creationId="{69A7A4A8-B5C2-4B9E-A0E0-8C2BFED2A99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929131563" sldId="58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08.412" v="311" actId="207"/>
          <ac:spMkLst>
            <pc:docMk/>
            <pc:sldMk cId="2929131563" sldId="58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08.412" v="311" actId="207"/>
          <ac:spMkLst>
            <pc:docMk/>
            <pc:sldMk cId="2929131563" sldId="58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19.457" v="313" actId="207"/>
        <pc:sldMkLst>
          <pc:docMk/>
          <pc:sldMk cId="683285954" sldId="590"/>
        </pc:sldMkLst>
        <pc:spChg chg="mod ord">
          <ac:chgData name="Cristian Chilipirea" userId="34ab170da5908fc4" providerId="LiveId" clId="{5A98F104-3374-4CAB-83A5-B88E411F74A0}" dt="2021-03-29T18:14:42.643" v="228" actId="207"/>
          <ac:spMkLst>
            <pc:docMk/>
            <pc:sldMk cId="683285954" sldId="59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16.405" v="312" actId="478"/>
          <ac:spMkLst>
            <pc:docMk/>
            <pc:sldMk cId="683285954" sldId="590"/>
            <ac:spMk id="3" creationId="{BC88BE6B-2407-471C-B702-7922F52BCDF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683285954" sldId="59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19.457" v="313" actId="207"/>
          <ac:spMkLst>
            <pc:docMk/>
            <pc:sldMk cId="683285954" sldId="59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19.457" v="313" actId="207"/>
          <ac:spMkLst>
            <pc:docMk/>
            <pc:sldMk cId="683285954" sldId="59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29.089" v="315" actId="207"/>
        <pc:sldMkLst>
          <pc:docMk/>
          <pc:sldMk cId="1446874454" sldId="591"/>
        </pc:sldMkLst>
        <pc:spChg chg="mod ord">
          <ac:chgData name="Cristian Chilipirea" userId="34ab170da5908fc4" providerId="LiveId" clId="{5A98F104-3374-4CAB-83A5-B88E411F74A0}" dt="2021-03-29T18:14:47.104" v="229" actId="207"/>
          <ac:spMkLst>
            <pc:docMk/>
            <pc:sldMk cId="1446874454" sldId="59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25.121" v="314" actId="478"/>
          <ac:spMkLst>
            <pc:docMk/>
            <pc:sldMk cId="1446874454" sldId="591"/>
            <ac:spMk id="3" creationId="{8889D0C6-9FD7-40E2-A58B-357C53A24498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446874454" sldId="59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29.089" v="315" actId="207"/>
          <ac:spMkLst>
            <pc:docMk/>
            <pc:sldMk cId="1446874454" sldId="59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29.089" v="315" actId="207"/>
          <ac:spMkLst>
            <pc:docMk/>
            <pc:sldMk cId="1446874454" sldId="59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36.985" v="317" actId="207"/>
        <pc:sldMkLst>
          <pc:docMk/>
          <pc:sldMk cId="2447561736" sldId="592"/>
        </pc:sldMkLst>
        <pc:spChg chg="mod ord">
          <ac:chgData name="Cristian Chilipirea" userId="34ab170da5908fc4" providerId="LiveId" clId="{5A98F104-3374-4CAB-83A5-B88E411F74A0}" dt="2021-03-29T18:14:49.807" v="230" actId="207"/>
          <ac:spMkLst>
            <pc:docMk/>
            <pc:sldMk cId="2447561736" sldId="59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33.058" v="316" actId="478"/>
          <ac:spMkLst>
            <pc:docMk/>
            <pc:sldMk cId="2447561736" sldId="592"/>
            <ac:spMk id="3" creationId="{11F77B05-0F39-4BCA-A23E-1B87F35EC2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47561736" sldId="59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36.985" v="317" actId="207"/>
          <ac:spMkLst>
            <pc:docMk/>
            <pc:sldMk cId="2447561736" sldId="59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36.985" v="317" actId="207"/>
          <ac:spMkLst>
            <pc:docMk/>
            <pc:sldMk cId="2447561736" sldId="59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4:46.067" v="319" actId="207"/>
        <pc:sldMkLst>
          <pc:docMk/>
          <pc:sldMk cId="1758208371" sldId="593"/>
        </pc:sldMkLst>
        <pc:spChg chg="mod ord">
          <ac:chgData name="Cristian Chilipirea" userId="34ab170da5908fc4" providerId="LiveId" clId="{5A98F104-3374-4CAB-83A5-B88E411F74A0}" dt="2021-03-29T18:14:53.910" v="231" actId="207"/>
          <ac:spMkLst>
            <pc:docMk/>
            <pc:sldMk cId="1758208371" sldId="59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4:42.154" v="318" actId="478"/>
          <ac:spMkLst>
            <pc:docMk/>
            <pc:sldMk cId="1758208371" sldId="593"/>
            <ac:spMk id="3" creationId="{E3DDB340-7A55-4A6F-9A82-25366CA21E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58208371" sldId="59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4:46.067" v="319" actId="207"/>
          <ac:spMkLst>
            <pc:docMk/>
            <pc:sldMk cId="1758208371" sldId="59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4:46.067" v="319" actId="207"/>
          <ac:spMkLst>
            <pc:docMk/>
            <pc:sldMk cId="1758208371" sldId="59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12.875" v="320" actId="207"/>
        <pc:sldMkLst>
          <pc:docMk/>
          <pc:sldMk cId="1141669378" sldId="594"/>
        </pc:sldMkLst>
        <pc:spChg chg="mod ord">
          <ac:chgData name="Cristian Chilipirea" userId="34ab170da5908fc4" providerId="LiveId" clId="{5A98F104-3374-4CAB-83A5-B88E411F74A0}" dt="2021-03-29T18:14:58.400" v="232" actId="207"/>
          <ac:spMkLst>
            <pc:docMk/>
            <pc:sldMk cId="1141669378" sldId="59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15:00.698" v="233" actId="478"/>
          <ac:spMkLst>
            <pc:docMk/>
            <pc:sldMk cId="1141669378" sldId="594"/>
            <ac:spMk id="3" creationId="{0D74E82D-F045-4E6D-B1F1-7CD2A263A83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141669378" sldId="59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12.875" v="320" actId="207"/>
          <ac:spMkLst>
            <pc:docMk/>
            <pc:sldMk cId="1141669378" sldId="59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12.875" v="320" actId="207"/>
          <ac:spMkLst>
            <pc:docMk/>
            <pc:sldMk cId="1141669378" sldId="59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22.668" v="322" actId="207"/>
        <pc:sldMkLst>
          <pc:docMk/>
          <pc:sldMk cId="1432442683" sldId="595"/>
        </pc:sldMkLst>
        <pc:spChg chg="mod ord">
          <ac:chgData name="Cristian Chilipirea" userId="34ab170da5908fc4" providerId="LiveId" clId="{5A98F104-3374-4CAB-83A5-B88E411F74A0}" dt="2021-03-29T18:15:05.118" v="234" actId="207"/>
          <ac:spMkLst>
            <pc:docMk/>
            <pc:sldMk cId="1432442683" sldId="59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5:19.102" v="321" actId="478"/>
          <ac:spMkLst>
            <pc:docMk/>
            <pc:sldMk cId="1432442683" sldId="595"/>
            <ac:spMk id="3" creationId="{B72E4219-BC12-4DB8-B012-B19FCD92222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432442683" sldId="59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22.668" v="322" actId="207"/>
          <ac:spMkLst>
            <pc:docMk/>
            <pc:sldMk cId="1432442683" sldId="59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22.668" v="322" actId="207"/>
          <ac:spMkLst>
            <pc:docMk/>
            <pc:sldMk cId="1432442683" sldId="59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5:31.316" v="324" actId="207"/>
        <pc:sldMkLst>
          <pc:docMk/>
          <pc:sldMk cId="2399870870" sldId="596"/>
        </pc:sldMkLst>
        <pc:spChg chg="mod ord">
          <ac:chgData name="Cristian Chilipirea" userId="34ab170da5908fc4" providerId="LiveId" clId="{5A98F104-3374-4CAB-83A5-B88E411F74A0}" dt="2021-03-29T18:15:07.956" v="235" actId="207"/>
          <ac:spMkLst>
            <pc:docMk/>
            <pc:sldMk cId="2399870870" sldId="59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5:27.666" v="323" actId="478"/>
          <ac:spMkLst>
            <pc:docMk/>
            <pc:sldMk cId="2399870870" sldId="596"/>
            <ac:spMk id="3" creationId="{6F01EC4D-85B0-4594-911D-BB9DD9C6F52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399870870" sldId="59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5:31.316" v="324" actId="207"/>
          <ac:spMkLst>
            <pc:docMk/>
            <pc:sldMk cId="2399870870" sldId="59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5:31.316" v="324" actId="207"/>
          <ac:spMkLst>
            <pc:docMk/>
            <pc:sldMk cId="2399870870" sldId="59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04.543" v="326" actId="207"/>
        <pc:sldMkLst>
          <pc:docMk/>
          <pc:sldMk cId="3161992243" sldId="597"/>
        </pc:sldMkLst>
        <pc:spChg chg="mod ord">
          <ac:chgData name="Cristian Chilipirea" userId="34ab170da5908fc4" providerId="LiveId" clId="{5A98F104-3374-4CAB-83A5-B88E411F74A0}" dt="2021-03-29T18:15:10.522" v="236" actId="207"/>
          <ac:spMkLst>
            <pc:docMk/>
            <pc:sldMk cId="3161992243" sldId="59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6:00.662" v="325" actId="478"/>
          <ac:spMkLst>
            <pc:docMk/>
            <pc:sldMk cId="3161992243" sldId="597"/>
            <ac:spMk id="3" creationId="{B02C6883-7409-4B42-A183-4AB0D125DB05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161992243" sldId="59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6:04.543" v="326" actId="207"/>
          <ac:spMkLst>
            <pc:docMk/>
            <pc:sldMk cId="3161992243" sldId="59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04.543" v="326" actId="207"/>
          <ac:spMkLst>
            <pc:docMk/>
            <pc:sldMk cId="3161992243" sldId="59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12.076" v="328" actId="207"/>
        <pc:sldMkLst>
          <pc:docMk/>
          <pc:sldMk cId="967330756" sldId="598"/>
        </pc:sldMkLst>
        <pc:spChg chg="mod ord">
          <ac:chgData name="Cristian Chilipirea" userId="34ab170da5908fc4" providerId="LiveId" clId="{5A98F104-3374-4CAB-83A5-B88E411F74A0}" dt="2021-03-29T18:15:14.818" v="237" actId="207"/>
          <ac:spMkLst>
            <pc:docMk/>
            <pc:sldMk cId="967330756" sldId="59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6:08.746" v="327" actId="478"/>
          <ac:spMkLst>
            <pc:docMk/>
            <pc:sldMk cId="967330756" sldId="598"/>
            <ac:spMk id="3" creationId="{6B3AE78E-66FD-423B-9DB7-A7238E399C2F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967330756" sldId="59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6:12.076" v="328" actId="207"/>
          <ac:spMkLst>
            <pc:docMk/>
            <pc:sldMk cId="967330756" sldId="59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12.076" v="328" actId="207"/>
          <ac:spMkLst>
            <pc:docMk/>
            <pc:sldMk cId="967330756" sldId="59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6:19.037" v="330" actId="207"/>
        <pc:sldMkLst>
          <pc:docMk/>
          <pc:sldMk cId="3373415453" sldId="599"/>
        </pc:sldMkLst>
        <pc:spChg chg="mod ord">
          <ac:chgData name="Cristian Chilipirea" userId="34ab170da5908fc4" providerId="LiveId" clId="{5A98F104-3374-4CAB-83A5-B88E411F74A0}" dt="2021-03-29T18:15:17.500" v="238" actId="207"/>
          <ac:spMkLst>
            <pc:docMk/>
            <pc:sldMk cId="3373415453" sldId="599"/>
            <ac:spMk id="2" creationId="{3A554363-18EF-479E-B888-78695C3327E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373415453" sldId="599"/>
            <ac:spMk id="4" creationId="{F005A080-F7F1-4C84-88A2-89828A5D58B5}"/>
          </ac:spMkLst>
        </pc:spChg>
        <pc:spChg chg="add del mod ord">
          <ac:chgData name="Cristian Chilipirea" userId="34ab170da5908fc4" providerId="LiveId" clId="{5A98F104-3374-4CAB-83A5-B88E411F74A0}" dt="2021-03-29T18:26:15.970" v="329" actId="478"/>
          <ac:spMkLst>
            <pc:docMk/>
            <pc:sldMk cId="3373415453" sldId="599"/>
            <ac:spMk id="5" creationId="{CFC9A93B-E08F-4B9B-84A2-AA41BB05F572}"/>
          </ac:spMkLst>
        </pc:spChg>
        <pc:spChg chg="mod">
          <ac:chgData name="Cristian Chilipirea" userId="34ab170da5908fc4" providerId="LiveId" clId="{5A98F104-3374-4CAB-83A5-B88E411F74A0}" dt="2021-03-29T18:26:19.037" v="330" actId="207"/>
          <ac:spMkLst>
            <pc:docMk/>
            <pc:sldMk cId="3373415453" sldId="59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6:19.037" v="330" actId="207"/>
          <ac:spMkLst>
            <pc:docMk/>
            <pc:sldMk cId="3373415453" sldId="59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02.243" v="332" actId="207"/>
        <pc:sldMkLst>
          <pc:docMk/>
          <pc:sldMk cId="1901992725" sldId="600"/>
        </pc:sldMkLst>
        <pc:spChg chg="mod ord">
          <ac:chgData name="Cristian Chilipirea" userId="34ab170da5908fc4" providerId="LiveId" clId="{5A98F104-3374-4CAB-83A5-B88E411F74A0}" dt="2021-03-29T18:15:20.464" v="239" actId="207"/>
          <ac:spMkLst>
            <pc:docMk/>
            <pc:sldMk cId="1901992725" sldId="60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8:57.967" v="331" actId="478"/>
          <ac:spMkLst>
            <pc:docMk/>
            <pc:sldMk cId="1901992725" sldId="600"/>
            <ac:spMk id="3" creationId="{F9F85F38-706A-43CE-BBEE-B4C5C557817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01992725" sldId="60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02.243" v="332" actId="207"/>
          <ac:spMkLst>
            <pc:docMk/>
            <pc:sldMk cId="1901992725" sldId="60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02.243" v="332" actId="207"/>
          <ac:spMkLst>
            <pc:docMk/>
            <pc:sldMk cId="1901992725" sldId="60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11.105" v="334" actId="207"/>
        <pc:sldMkLst>
          <pc:docMk/>
          <pc:sldMk cId="1942653881" sldId="601"/>
        </pc:sldMkLst>
        <pc:spChg chg="mod ord">
          <ac:chgData name="Cristian Chilipirea" userId="34ab170da5908fc4" providerId="LiveId" clId="{5A98F104-3374-4CAB-83A5-B88E411F74A0}" dt="2021-03-29T18:15:24.786" v="240" actId="207"/>
          <ac:spMkLst>
            <pc:docMk/>
            <pc:sldMk cId="1942653881" sldId="60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07.019" v="333" actId="478"/>
          <ac:spMkLst>
            <pc:docMk/>
            <pc:sldMk cId="1942653881" sldId="601"/>
            <ac:spMk id="3" creationId="{F94E4525-896A-4D7F-BCD6-902318A18E72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942653881" sldId="60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11.105" v="334" actId="207"/>
          <ac:spMkLst>
            <pc:docMk/>
            <pc:sldMk cId="1942653881" sldId="60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11.105" v="334" actId="207"/>
          <ac:spMkLst>
            <pc:docMk/>
            <pc:sldMk cId="1942653881" sldId="60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25.560" v="336" actId="207"/>
        <pc:sldMkLst>
          <pc:docMk/>
          <pc:sldMk cId="807784042" sldId="602"/>
        </pc:sldMkLst>
        <pc:spChg chg="mod ord">
          <ac:chgData name="Cristian Chilipirea" userId="34ab170da5908fc4" providerId="LiveId" clId="{5A98F104-3374-4CAB-83A5-B88E411F74A0}" dt="2021-03-29T18:15:27.162" v="241" actId="207"/>
          <ac:spMkLst>
            <pc:docMk/>
            <pc:sldMk cId="807784042" sldId="60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21.041" v="335" actId="478"/>
          <ac:spMkLst>
            <pc:docMk/>
            <pc:sldMk cId="807784042" sldId="602"/>
            <ac:spMk id="3" creationId="{4821F287-984F-4DA9-AB9D-34105FA2531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07784042" sldId="60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25.560" v="336" actId="207"/>
          <ac:spMkLst>
            <pc:docMk/>
            <pc:sldMk cId="807784042" sldId="60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25.560" v="336" actId="207"/>
          <ac:spMkLst>
            <pc:docMk/>
            <pc:sldMk cId="807784042" sldId="60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35.755" v="338" actId="207"/>
        <pc:sldMkLst>
          <pc:docMk/>
          <pc:sldMk cId="1774779344" sldId="603"/>
        </pc:sldMkLst>
        <pc:spChg chg="mod ord">
          <ac:chgData name="Cristian Chilipirea" userId="34ab170da5908fc4" providerId="LiveId" clId="{5A98F104-3374-4CAB-83A5-B88E411F74A0}" dt="2021-03-29T18:15:31.056" v="242" actId="207"/>
          <ac:spMkLst>
            <pc:docMk/>
            <pc:sldMk cId="1774779344" sldId="60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31.598" v="337" actId="478"/>
          <ac:spMkLst>
            <pc:docMk/>
            <pc:sldMk cId="1774779344" sldId="603"/>
            <ac:spMk id="3" creationId="{6D8D9B66-2E36-4D4C-A58F-36C8D6AB101D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774779344" sldId="60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35.755" v="338" actId="207"/>
          <ac:spMkLst>
            <pc:docMk/>
            <pc:sldMk cId="1774779344" sldId="60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35.755" v="338" actId="207"/>
          <ac:spMkLst>
            <pc:docMk/>
            <pc:sldMk cId="1774779344" sldId="60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29:46.322" v="340" actId="207"/>
        <pc:sldMkLst>
          <pc:docMk/>
          <pc:sldMk cId="555951008" sldId="604"/>
        </pc:sldMkLst>
        <pc:spChg chg="mod ord">
          <ac:chgData name="Cristian Chilipirea" userId="34ab170da5908fc4" providerId="LiveId" clId="{5A98F104-3374-4CAB-83A5-B88E411F74A0}" dt="2021-03-29T18:15:33.763" v="243" actId="207"/>
          <ac:spMkLst>
            <pc:docMk/>
            <pc:sldMk cId="555951008" sldId="60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29:43.160" v="339" actId="478"/>
          <ac:spMkLst>
            <pc:docMk/>
            <pc:sldMk cId="555951008" sldId="604"/>
            <ac:spMk id="3" creationId="{EE379BFB-22B0-4AD0-AA26-23E7730C342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555951008" sldId="60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29:46.322" v="340" actId="207"/>
          <ac:spMkLst>
            <pc:docMk/>
            <pc:sldMk cId="555951008" sldId="60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29:46.322" v="340" actId="207"/>
          <ac:spMkLst>
            <pc:docMk/>
            <pc:sldMk cId="555951008" sldId="604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27.809" v="342" actId="207"/>
        <pc:sldMkLst>
          <pc:docMk/>
          <pc:sldMk cId="388711790" sldId="605"/>
        </pc:sldMkLst>
        <pc:spChg chg="mod ord">
          <ac:chgData name="Cristian Chilipirea" userId="34ab170da5908fc4" providerId="LiveId" clId="{5A98F104-3374-4CAB-83A5-B88E411F74A0}" dt="2021-03-29T18:15:36.658" v="244" actId="207"/>
          <ac:spMkLst>
            <pc:docMk/>
            <pc:sldMk cId="388711790" sldId="605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23.881" v="341" actId="478"/>
          <ac:spMkLst>
            <pc:docMk/>
            <pc:sldMk cId="388711790" sldId="605"/>
            <ac:spMk id="3" creationId="{021063FF-51F3-452F-8F6B-9C541C0ABF0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8711790" sldId="605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27.809" v="342" actId="207"/>
          <ac:spMkLst>
            <pc:docMk/>
            <pc:sldMk cId="388711790" sldId="605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27.809" v="342" actId="207"/>
          <ac:spMkLst>
            <pc:docMk/>
            <pc:sldMk cId="388711790" sldId="605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35.362" v="344" actId="207"/>
        <pc:sldMkLst>
          <pc:docMk/>
          <pc:sldMk cId="382263671" sldId="606"/>
        </pc:sldMkLst>
        <pc:spChg chg="mod ord">
          <ac:chgData name="Cristian Chilipirea" userId="34ab170da5908fc4" providerId="LiveId" clId="{5A98F104-3374-4CAB-83A5-B88E411F74A0}" dt="2021-03-29T18:15:41.260" v="245" actId="207"/>
          <ac:spMkLst>
            <pc:docMk/>
            <pc:sldMk cId="382263671" sldId="60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31.183" v="343" actId="478"/>
          <ac:spMkLst>
            <pc:docMk/>
            <pc:sldMk cId="382263671" sldId="606"/>
            <ac:spMk id="3" creationId="{78C81365-6C66-4982-B46E-4B650F6ABE5A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82263671" sldId="60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35.362" v="344" actId="207"/>
          <ac:spMkLst>
            <pc:docMk/>
            <pc:sldMk cId="382263671" sldId="60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35.362" v="344" actId="207"/>
          <ac:spMkLst>
            <pc:docMk/>
            <pc:sldMk cId="382263671" sldId="60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43.322" v="346" actId="207"/>
        <pc:sldMkLst>
          <pc:docMk/>
          <pc:sldMk cId="744801269" sldId="607"/>
        </pc:sldMkLst>
        <pc:spChg chg="mod ord">
          <ac:chgData name="Cristian Chilipirea" userId="34ab170da5908fc4" providerId="LiveId" clId="{5A98F104-3374-4CAB-83A5-B88E411F74A0}" dt="2021-03-29T18:15:44.212" v="246" actId="207"/>
          <ac:spMkLst>
            <pc:docMk/>
            <pc:sldMk cId="744801269" sldId="60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39.167" v="345" actId="478"/>
          <ac:spMkLst>
            <pc:docMk/>
            <pc:sldMk cId="744801269" sldId="607"/>
            <ac:spMk id="3" creationId="{388E7468-4437-4319-B47A-CA30DBA653C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744801269" sldId="60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43.322" v="346" actId="207"/>
          <ac:spMkLst>
            <pc:docMk/>
            <pc:sldMk cId="744801269" sldId="60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43.322" v="346" actId="207"/>
          <ac:spMkLst>
            <pc:docMk/>
            <pc:sldMk cId="744801269" sldId="60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3:56.501" v="348" actId="207"/>
        <pc:sldMkLst>
          <pc:docMk/>
          <pc:sldMk cId="2003323650" sldId="608"/>
        </pc:sldMkLst>
        <pc:spChg chg="mod ord">
          <ac:chgData name="Cristian Chilipirea" userId="34ab170da5908fc4" providerId="LiveId" clId="{5A98F104-3374-4CAB-83A5-B88E411F74A0}" dt="2021-03-29T18:15:46.958" v="247" actId="207"/>
          <ac:spMkLst>
            <pc:docMk/>
            <pc:sldMk cId="2003323650" sldId="608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3:47.352" v="347" actId="478"/>
          <ac:spMkLst>
            <pc:docMk/>
            <pc:sldMk cId="2003323650" sldId="608"/>
            <ac:spMk id="3" creationId="{B1404DE2-0CA2-4999-838D-1555D22F885E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003323650" sldId="608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3:56.501" v="348" actId="207"/>
          <ac:spMkLst>
            <pc:docMk/>
            <pc:sldMk cId="2003323650" sldId="608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3:56.501" v="348" actId="207"/>
          <ac:spMkLst>
            <pc:docMk/>
            <pc:sldMk cId="2003323650" sldId="608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05.518" v="350" actId="207"/>
        <pc:sldMkLst>
          <pc:docMk/>
          <pc:sldMk cId="3636372032" sldId="609"/>
        </pc:sldMkLst>
        <pc:spChg chg="mod ord">
          <ac:chgData name="Cristian Chilipirea" userId="34ab170da5908fc4" providerId="LiveId" clId="{5A98F104-3374-4CAB-83A5-B88E411F74A0}" dt="2021-03-29T18:15:52.070" v="248" actId="207"/>
          <ac:spMkLst>
            <pc:docMk/>
            <pc:sldMk cId="3636372032" sldId="609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01.883" v="349" actId="478"/>
          <ac:spMkLst>
            <pc:docMk/>
            <pc:sldMk cId="3636372032" sldId="609"/>
            <ac:spMk id="3" creationId="{79651A2B-8CC1-4688-A11D-8C097B4AE17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36372032" sldId="609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05.518" v="350" actId="207"/>
          <ac:spMkLst>
            <pc:docMk/>
            <pc:sldMk cId="3636372032" sldId="609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05.518" v="350" actId="207"/>
          <ac:spMkLst>
            <pc:docMk/>
            <pc:sldMk cId="3636372032" sldId="609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14.854" v="352" actId="207"/>
        <pc:sldMkLst>
          <pc:docMk/>
          <pc:sldMk cId="516865313" sldId="610"/>
        </pc:sldMkLst>
        <pc:spChg chg="mod ord">
          <ac:chgData name="Cristian Chilipirea" userId="34ab170da5908fc4" providerId="LiveId" clId="{5A98F104-3374-4CAB-83A5-B88E411F74A0}" dt="2021-03-29T18:15:54.880" v="249" actId="207"/>
          <ac:spMkLst>
            <pc:docMk/>
            <pc:sldMk cId="516865313" sldId="610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11.412" v="351" actId="478"/>
          <ac:spMkLst>
            <pc:docMk/>
            <pc:sldMk cId="516865313" sldId="610"/>
            <ac:spMk id="3" creationId="{8E590907-02CF-48D6-9DCA-45550F2EAD69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516865313" sldId="610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14.854" v="352" actId="207"/>
          <ac:spMkLst>
            <pc:docMk/>
            <pc:sldMk cId="516865313" sldId="610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14.854" v="352" actId="207"/>
          <ac:spMkLst>
            <pc:docMk/>
            <pc:sldMk cId="516865313" sldId="610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22.437" v="354" actId="207"/>
        <pc:sldMkLst>
          <pc:docMk/>
          <pc:sldMk cId="1846104386" sldId="611"/>
        </pc:sldMkLst>
        <pc:spChg chg="mod ord">
          <ac:chgData name="Cristian Chilipirea" userId="34ab170da5908fc4" providerId="LiveId" clId="{5A98F104-3374-4CAB-83A5-B88E411F74A0}" dt="2021-03-29T18:15:58.786" v="250" actId="207"/>
          <ac:spMkLst>
            <pc:docMk/>
            <pc:sldMk cId="1846104386" sldId="611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18.556" v="353" actId="478"/>
          <ac:spMkLst>
            <pc:docMk/>
            <pc:sldMk cId="1846104386" sldId="611"/>
            <ac:spMk id="3" creationId="{02202B9D-9C39-46FA-B1B4-6400374E48FC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1846104386" sldId="611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22.437" v="354" actId="207"/>
          <ac:spMkLst>
            <pc:docMk/>
            <pc:sldMk cId="1846104386" sldId="611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22.437" v="354" actId="207"/>
          <ac:spMkLst>
            <pc:docMk/>
            <pc:sldMk cId="1846104386" sldId="611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31.988" v="356" actId="207"/>
        <pc:sldMkLst>
          <pc:docMk/>
          <pc:sldMk cId="4197535571" sldId="612"/>
        </pc:sldMkLst>
        <pc:spChg chg="mod ord">
          <ac:chgData name="Cristian Chilipirea" userId="34ab170da5908fc4" providerId="LiveId" clId="{5A98F104-3374-4CAB-83A5-B88E411F74A0}" dt="2021-03-29T18:16:01.361" v="251" actId="207"/>
          <ac:spMkLst>
            <pc:docMk/>
            <pc:sldMk cId="4197535571" sldId="612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28.183" v="355" actId="478"/>
          <ac:spMkLst>
            <pc:docMk/>
            <pc:sldMk cId="4197535571" sldId="612"/>
            <ac:spMk id="3" creationId="{5CCFAE9C-0024-4BDD-AC7D-BE8A4981C9B4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4197535571" sldId="612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31.988" v="356" actId="207"/>
          <ac:spMkLst>
            <pc:docMk/>
            <pc:sldMk cId="4197535571" sldId="612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31.988" v="356" actId="207"/>
          <ac:spMkLst>
            <pc:docMk/>
            <pc:sldMk cId="4197535571" sldId="612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42.040" v="358" actId="207"/>
        <pc:sldMkLst>
          <pc:docMk/>
          <pc:sldMk cId="2406805126" sldId="613"/>
        </pc:sldMkLst>
        <pc:spChg chg="mod ord">
          <ac:chgData name="Cristian Chilipirea" userId="34ab170da5908fc4" providerId="LiveId" clId="{5A98F104-3374-4CAB-83A5-B88E411F74A0}" dt="2021-03-29T18:16:05.346" v="252" actId="207"/>
          <ac:spMkLst>
            <pc:docMk/>
            <pc:sldMk cId="2406805126" sldId="613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38.416" v="357" actId="478"/>
          <ac:spMkLst>
            <pc:docMk/>
            <pc:sldMk cId="2406805126" sldId="613"/>
            <ac:spMk id="3" creationId="{01179AE8-5E15-4D5B-ADBE-5DF5B2438BD6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06805126" sldId="613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42.040" v="358" actId="207"/>
          <ac:spMkLst>
            <pc:docMk/>
            <pc:sldMk cId="2406805126" sldId="613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42.040" v="358" actId="207"/>
          <ac:spMkLst>
            <pc:docMk/>
            <pc:sldMk cId="2406805126" sldId="613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48.854" v="360" actId="207"/>
        <pc:sldMkLst>
          <pc:docMk/>
          <pc:sldMk cId="2790101116" sldId="614"/>
        </pc:sldMkLst>
        <pc:spChg chg="mod ord">
          <ac:chgData name="Cristian Chilipirea" userId="34ab170da5908fc4" providerId="LiveId" clId="{5A98F104-3374-4CAB-83A5-B88E411F74A0}" dt="2021-03-29T18:16:08.238" v="253" actId="207"/>
          <ac:spMkLst>
            <pc:docMk/>
            <pc:sldMk cId="2790101116" sldId="614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45.056" v="359" actId="478"/>
          <ac:spMkLst>
            <pc:docMk/>
            <pc:sldMk cId="2790101116" sldId="614"/>
            <ac:spMk id="3" creationId="{9757C9F5-B51A-4CD7-AE46-C2FB579EBB4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790101116" sldId="614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48.854" v="360" actId="207"/>
          <ac:spMkLst>
            <pc:docMk/>
            <pc:sldMk cId="2790101116" sldId="614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48.854" v="360" actId="207"/>
          <ac:spMkLst>
            <pc:docMk/>
            <pc:sldMk cId="2790101116" sldId="614"/>
            <ac:spMk id="221" creationId="{02700EAC-DC44-4AD9-BBF2-1F2FD10E8C83}"/>
          </ac:spMkLst>
        </pc:spChg>
      </pc:sldChg>
      <pc:sldChg chg="modSp add mod modClrScheme chgLayout">
        <pc:chgData name="Cristian Chilipirea" userId="34ab170da5908fc4" providerId="LiveId" clId="{5A98F104-3374-4CAB-83A5-B88E411F74A0}" dt="2021-03-29T18:17:17.231" v="272" actId="12"/>
        <pc:sldMkLst>
          <pc:docMk/>
          <pc:sldMk cId="2424992184" sldId="615"/>
        </pc:sldMkLst>
        <pc:spChg chg="mod ord">
          <ac:chgData name="Cristian Chilipirea" userId="34ab170da5908fc4" providerId="LiveId" clId="{5A98F104-3374-4CAB-83A5-B88E411F74A0}" dt="2021-03-29T18:17:01.025" v="270" actId="207"/>
          <ac:spMkLst>
            <pc:docMk/>
            <pc:sldMk cId="2424992184" sldId="615"/>
            <ac:spMk id="2" creationId="{1BE9C9F0-7457-4DCD-998E-1EE04D99AE8D}"/>
          </ac:spMkLst>
        </pc:spChg>
        <pc:spChg chg="mod ord">
          <ac:chgData name="Cristian Chilipirea" userId="34ab170da5908fc4" providerId="LiveId" clId="{5A98F104-3374-4CAB-83A5-B88E411F74A0}" dt="2021-03-29T18:17:17.231" v="272" actId="12"/>
          <ac:spMkLst>
            <pc:docMk/>
            <pc:sldMk cId="2424992184" sldId="615"/>
            <ac:spMk id="3" creationId="{ABCD0A84-2724-4B35-9F4C-92DFC725BE17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2424992184" sldId="615"/>
            <ac:spMk id="4" creationId="{5599FEE0-C627-4DB4-A611-FC65F1038DFD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4:56.259" v="362" actId="207"/>
        <pc:sldMkLst>
          <pc:docMk/>
          <pc:sldMk cId="895483172" sldId="616"/>
        </pc:sldMkLst>
        <pc:spChg chg="mod ord">
          <ac:chgData name="Cristian Chilipirea" userId="34ab170da5908fc4" providerId="LiveId" clId="{5A98F104-3374-4CAB-83A5-B88E411F74A0}" dt="2021-03-29T18:16:10.778" v="254" actId="207"/>
          <ac:spMkLst>
            <pc:docMk/>
            <pc:sldMk cId="895483172" sldId="616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52.824" v="361" actId="478"/>
          <ac:spMkLst>
            <pc:docMk/>
            <pc:sldMk cId="895483172" sldId="616"/>
            <ac:spMk id="3" creationId="{E9F121F2-9E9C-438A-AC16-C80A6999432B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95483172" sldId="616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4:56.259" v="362" actId="207"/>
          <ac:spMkLst>
            <pc:docMk/>
            <pc:sldMk cId="895483172" sldId="616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4:56.259" v="362" actId="207"/>
          <ac:spMkLst>
            <pc:docMk/>
            <pc:sldMk cId="895483172" sldId="616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55:03.538" v="364" actId="207"/>
        <pc:sldMkLst>
          <pc:docMk/>
          <pc:sldMk cId="364705447" sldId="617"/>
        </pc:sldMkLst>
        <pc:spChg chg="mod ord">
          <ac:chgData name="Cristian Chilipirea" userId="34ab170da5908fc4" providerId="LiveId" clId="{5A98F104-3374-4CAB-83A5-B88E411F74A0}" dt="2021-03-29T18:16:13.623" v="255" actId="207"/>
          <ac:spMkLst>
            <pc:docMk/>
            <pc:sldMk cId="364705447" sldId="617"/>
            <ac:spMk id="2" creationId="{3A554363-18EF-479E-B888-78695C3327E7}"/>
          </ac:spMkLst>
        </pc:spChg>
        <pc:spChg chg="add del mod ord">
          <ac:chgData name="Cristian Chilipirea" userId="34ab170da5908fc4" providerId="LiveId" clId="{5A98F104-3374-4CAB-83A5-B88E411F74A0}" dt="2021-03-29T18:54:59.472" v="363" actId="478"/>
          <ac:spMkLst>
            <pc:docMk/>
            <pc:sldMk cId="364705447" sldId="617"/>
            <ac:spMk id="3" creationId="{74770DB3-25FD-4F1C-B103-A8E32DA6A1D0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364705447" sldId="617"/>
            <ac:spMk id="4" creationId="{F005A080-F7F1-4C84-88A2-89828A5D58B5}"/>
          </ac:spMkLst>
        </pc:spChg>
        <pc:spChg chg="mod">
          <ac:chgData name="Cristian Chilipirea" userId="34ab170da5908fc4" providerId="LiveId" clId="{5A98F104-3374-4CAB-83A5-B88E411F74A0}" dt="2021-03-29T18:55:03.538" v="364" actId="207"/>
          <ac:spMkLst>
            <pc:docMk/>
            <pc:sldMk cId="364705447" sldId="617"/>
            <ac:spMk id="217" creationId="{58DF76B1-1B6A-4FB5-8081-0A21D48EE0C5}"/>
          </ac:spMkLst>
        </pc:spChg>
        <pc:spChg chg="mod">
          <ac:chgData name="Cristian Chilipirea" userId="34ab170da5908fc4" providerId="LiveId" clId="{5A98F104-3374-4CAB-83A5-B88E411F74A0}" dt="2021-03-29T18:55:03.538" v="364" actId="207"/>
          <ac:spMkLst>
            <pc:docMk/>
            <pc:sldMk cId="364705447" sldId="617"/>
            <ac:spMk id="221" creationId="{02700EAC-DC44-4AD9-BBF2-1F2FD10E8C83}"/>
          </ac:spMkLst>
        </pc:spChg>
      </pc:sldChg>
      <pc:sldChg chg="addSp delSp modSp add mod modClrScheme chgLayout">
        <pc:chgData name="Cristian Chilipirea" userId="34ab170da5908fc4" providerId="LiveId" clId="{5A98F104-3374-4CAB-83A5-B88E411F74A0}" dt="2021-03-29T18:16:28.791" v="260" actId="1076"/>
        <pc:sldMkLst>
          <pc:docMk/>
          <pc:sldMk cId="889266843" sldId="618"/>
        </pc:sldMkLst>
        <pc:spChg chg="mod ord">
          <ac:chgData name="Cristian Chilipirea" userId="34ab170da5908fc4" providerId="LiveId" clId="{5A98F104-3374-4CAB-83A5-B88E411F74A0}" dt="2021-03-29T18:16:28.791" v="260" actId="1076"/>
          <ac:spMkLst>
            <pc:docMk/>
            <pc:sldMk cId="889266843" sldId="618"/>
            <ac:spMk id="2" creationId="{D9C2ED2F-19D2-4B41-B414-64BDEEBE6178}"/>
          </ac:spMkLst>
        </pc:spChg>
        <pc:spChg chg="add del mod ord">
          <ac:chgData name="Cristian Chilipirea" userId="34ab170da5908fc4" providerId="LiveId" clId="{5A98F104-3374-4CAB-83A5-B88E411F74A0}" dt="2021-03-29T18:16:21.478" v="257" actId="478"/>
          <ac:spMkLst>
            <pc:docMk/>
            <pc:sldMk cId="889266843" sldId="618"/>
            <ac:spMk id="3" creationId="{08639375-D1CC-409A-AC3B-C931F83FA8E1}"/>
          </ac:spMkLst>
        </pc:spChg>
        <pc:spChg chg="mod ord">
          <ac:chgData name="Cristian Chilipirea" userId="34ab170da5908fc4" providerId="LiveId" clId="{5A98F104-3374-4CAB-83A5-B88E411F74A0}" dt="2021-03-29T17:55:48.261" v="6" actId="700"/>
          <ac:spMkLst>
            <pc:docMk/>
            <pc:sldMk cId="889266843" sldId="618"/>
            <ac:spMk id="4" creationId="{D0A83D5A-39D5-440F-A3D0-06836A95EA0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1F62D-B4B9-46B7-8D2D-294317DC7946}" type="datetimeFigureOut">
              <a:rPr lang="en-US" smtClean="0"/>
              <a:t>30-Oct-22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C6240B-57A7-44D6-9429-E84C6A82F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8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7661040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12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070727619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115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5444714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116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847358292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117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820680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13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4010192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14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4040055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15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546642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16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576259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17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7195701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18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0103715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19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341673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20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514979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21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435308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1300162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22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6848650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23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3785363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24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3680185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25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3957288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26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5238665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28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216008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29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587334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30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861976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31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875916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32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77800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7094863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33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154233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34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715252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35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287018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36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737995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37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719856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38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1084999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39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190836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40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879784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42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1131296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43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06618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55351266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44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8052536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45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454892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46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6588795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47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8221250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48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0161937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49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0481456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50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3733098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51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6243434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52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45642014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54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51128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7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78883283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55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9793632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56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5929563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57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9263579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58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8020511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59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2757151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60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6666223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61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73621363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62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3562886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63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1642026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65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789522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84758287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66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28796819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67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88323196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68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07189200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69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70564644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70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84017444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72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20790999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73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31371229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74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75498856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75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006436429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76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758902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9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55817072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77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93919583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79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66355050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80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99988530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8546068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82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56640209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83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82221011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84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19083831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85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84100475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86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89556853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87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5624825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277818204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88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63536119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95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54391281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96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91822790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97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652273833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98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88682010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99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42417134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100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799253043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583359493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102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038647324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103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904839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916288628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104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18867634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105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651927653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107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543912813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108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55822734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109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007579807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110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083494140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111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667438107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112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920500438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113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405524183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CAF292A-E30E-4D68-8236-506C0C41B16C}" type="slidenum">
              <a:rPr lang="ro-RO" smtClean="0"/>
              <a:pPr>
                <a:defRPr/>
              </a:pPr>
              <a:t>114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339589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774741CC-A1FE-41C6-B56F-967F8FFD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3F1A86-B91C-47E4-A4EF-34F0FFDC7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3270" y="2503489"/>
            <a:ext cx="6898374" cy="1267234"/>
          </a:xfrm>
        </p:spPr>
        <p:txBody>
          <a:bodyPr anchor="b">
            <a:noAutofit/>
          </a:bodyPr>
          <a:lstStyle>
            <a:lvl1pPr algn="r">
              <a:defRPr sz="40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D321E-7318-4E52-8A47-29F406B1D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3270" y="3857506"/>
            <a:ext cx="6898374" cy="36512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A person wearing a black shirt&#10;&#10;Description automatically generated with medium confidence">
            <a:extLst>
              <a:ext uri="{FF2B5EF4-FFF2-40B4-BE49-F238E27FC236}">
                <a16:creationId xmlns:a16="http://schemas.microsoft.com/office/drawing/2014/main" id="{F5BC8A56-F6DD-4D51-A6FA-DABFEC68DF8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0" y="0"/>
            <a:ext cx="3562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9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C3CC-2DE6-4E76-A1DA-4AD66E087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C246F6-966C-451C-AB86-C3B7513B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13837-A202-4260-B178-5742034228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69036-30D6-403A-84FD-8C05C96C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63CE-3ABE-4480-8193-92C43AD7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5327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73169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91305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939264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996882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862525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2797788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8028223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206814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516377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949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A5849-4665-43D2-85E8-B0F08CA24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4F4E6-3AF3-4D1A-9B22-A1F3854DF0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D980D-EA3C-4A63-92FC-7C489B2B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8269-9041-4EE5-93ED-A373FB20F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6D3B0-84D5-4968-8300-64505FF4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23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319877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854216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060059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071012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567933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7179564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765566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5882992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19153669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4984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2310104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944773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5769142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616483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286879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786158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9552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94606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67080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33907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53339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43096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0193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271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13D21-9A1A-4E09-AB65-DAE7D8FC5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F8D094-4238-4934-8046-636861F0A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7" y="463967"/>
            <a:ext cx="10630644" cy="629820"/>
          </a:xfrm>
        </p:spPr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D84879-4991-4C64-AC70-4BB0E2B59A4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453" y="1285875"/>
            <a:ext cx="11197087" cy="5011408"/>
          </a:xfrm>
        </p:spPr>
        <p:txBody>
          <a:bodyPr/>
          <a:lstStyle>
            <a:lvl1pPr marL="228600" indent="-228600">
              <a:buClr>
                <a:schemeClr val="bg1"/>
              </a:buClr>
              <a:buFont typeface="Wingdings" panose="05000000000000000000" pitchFamily="2" charset="2"/>
              <a:buChar char="§"/>
              <a:defRPr>
                <a:solidFill>
                  <a:schemeClr val="bg2">
                    <a:lumMod val="10000"/>
                  </a:schemeClr>
                </a:solidFill>
              </a:defRPr>
            </a:lvl1pPr>
            <a:lvl2pPr marL="685800" indent="-228600">
              <a:buClr>
                <a:srgbClr val="C00000"/>
              </a:buClr>
              <a:buSzPct val="50000"/>
              <a:buFont typeface="Wingdings" panose="05000000000000000000" pitchFamily="2" charset="2"/>
              <a:buChar char="q"/>
              <a:defRPr b="0">
                <a:solidFill>
                  <a:schemeClr val="bg2">
                    <a:lumMod val="10000"/>
                  </a:schemeClr>
                </a:solidFill>
              </a:defRPr>
            </a:lvl2pPr>
            <a:lvl3pPr marL="1143000" indent="-228600">
              <a:buSzPct val="80000"/>
              <a:buFont typeface="Courier New" panose="02070309020205020404" pitchFamily="49" charset="0"/>
              <a:buChar char="o"/>
              <a:defRPr>
                <a:solidFill>
                  <a:schemeClr val="bg2">
                    <a:lumMod val="10000"/>
                  </a:schemeClr>
                </a:solidFill>
              </a:defRPr>
            </a:lvl3pPr>
            <a:lvl4pPr>
              <a:defRPr>
                <a:solidFill>
                  <a:schemeClr val="bg2">
                    <a:lumMod val="10000"/>
                  </a:schemeClr>
                </a:solidFill>
              </a:defRPr>
            </a:lvl4pPr>
            <a:lvl5pPr>
              <a:defRPr>
                <a:solidFill>
                  <a:schemeClr val="bg2">
                    <a:lumMod val="1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6244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77812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5718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9872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77764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83034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61063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400559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82871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20718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6821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F0AC5-DDDC-4EDD-8B9C-D2997395F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247798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88C32-EDDC-4388-8960-ED501A68F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B7CD7-3676-414C-907D-1F8E7E290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4DF49-82EB-4420-8E06-87FE9292A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0E25F-F289-4195-BC47-E62B111F9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54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04106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235292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582692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557473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788168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31919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37815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031136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53661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66263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8E45-A35E-4F98-8800-6F36A639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1C27E-A999-4626-90C9-6DF8C8F91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6ADE3-344D-4867-A313-CA59F36C2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AD140-68BE-44BE-BEE3-EF47E2C4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E42F5-A7BB-47A4-B505-EA6A0C5BE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BCD99-DF33-42F5-9877-C5F59DE1C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1758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121800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851968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091061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54871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3979859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05275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29312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8823832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42141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3111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7093-B8D3-4BBA-8A7E-432CC4F2D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1E30-0B6C-4533-8D87-D3DB0D760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2F15B-ADD4-42E4-A23B-29C0956A2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E4548-BBD8-4BDB-B93D-0F4CF0FBC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0B4F2-0CD8-4371-9F87-0D62CFB1A2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EB46AB-50A7-44C8-8410-5B42000ED9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6AF80-CA0E-4C15-A6E5-5F400980A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0E748E-3A63-4A85-AF8B-3444083DA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83911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3495831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7672491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992152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190116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201242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502732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052873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2997423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9452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0923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0537-BDB0-4A02-A94F-8D0137E19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DA19A-3868-4EF0-A875-FD1283745A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55998E-E137-42E9-933B-ED1E9DE5E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1C037-C927-4E78-86BF-8994F7F0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2432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654046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9014466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934565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422453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5324667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5453801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35385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417986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459092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1059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D1182-693E-45D4-817E-CABF9F0BA6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62E953-D928-4316-90A1-6869CDFC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21B125-D4D7-4D46-A6AF-7FB9B6AB4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027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401743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763499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126192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003239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699178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762510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2170045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018375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4666440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016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1F96-31A1-465B-8626-71443C6B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85C0C-F993-408E-B406-BE3F4FF9A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6468E-C1BE-44B3-A721-E4869B4B74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F0C33-29E0-4B15-819C-8D54A3FD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D15CE-EA7D-470E-8FD3-4A4DE9124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A10D45-AE10-4595-9737-D49AE2B0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4164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5943551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825734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5520642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227481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826617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9666342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867377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382371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05434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0701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3791C-1244-455E-A489-5F62B35C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1E8A93-00AD-47D0-9AB3-8C312EE8A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A35B-4367-4BB5-B942-4FB9B7EEB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6018-3D2E-427E-A8AE-E912B3FD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9F7A45-57FD-4C31-98DA-6C46DBF5D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Cristian Chilipirea – Arhitecturi Paralele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56F7-3AC9-4C61-8AB0-1F88E2750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F40033-4623-4638-BC01-EC5621B2A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379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049171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570679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8737998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034932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804398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415223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2139214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3756634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8631172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19101" y="6605588"/>
            <a:ext cx="8981017" cy="252413"/>
          </a:xfrm>
        </p:spPr>
        <p:txBody>
          <a:bodyPr anchor="b"/>
          <a:lstStyle>
            <a:lvl1pPr>
              <a:defRPr/>
            </a:lvl1pPr>
          </a:lstStyle>
          <a:p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EBED76-F28E-4D58-BB9E-1EE71E314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83309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26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16" Type="http://schemas.openxmlformats.org/officeDocument/2006/relationships/slideLayout" Target="../slideLayouts/slideLayout116.xml"/><Relationship Id="rId124" Type="http://schemas.openxmlformats.org/officeDocument/2006/relationships/slideLayout" Target="../slideLayouts/slideLayout124.xml"/><Relationship Id="rId129" Type="http://schemas.openxmlformats.org/officeDocument/2006/relationships/image" Target="../media/image3.pn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11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127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82E985-6BD0-4C4C-81D7-C8C923F35A7E}"/>
              </a:ext>
            </a:extLst>
          </p:cNvPr>
          <p:cNvPicPr>
            <a:picLocks noChangeAspect="1"/>
          </p:cNvPicPr>
          <p:nvPr userDrawn="1"/>
        </p:nvPicPr>
        <p:blipFill>
          <a:blip r:embed="rId1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7465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7A26E-6A76-4F6D-BC08-B93A8DB6B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896" y="463967"/>
            <a:ext cx="10872181" cy="629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to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edit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Master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title</a:t>
            </a:r>
            <a:r>
              <a:rPr kumimoji="0" lang="ro-RO" sz="3600" b="0" i="0" u="none" strike="noStrike" kern="1200" cap="none" spc="0" normalizeH="0" baseline="0" noProof="0" dirty="0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kumimoji="0" lang="ro-RO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247798"/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style</a:t>
            </a:r>
            <a:endParaRPr lang="ro-RO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B80D5-B681-49EE-A5DF-A1595D2B3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4453" y="1195804"/>
            <a:ext cx="11438625" cy="4981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90500" marR="0" lvl="0" indent="-190500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Click to edit Master text styles</a:t>
            </a:r>
          </a:p>
          <a:p>
            <a:pPr marL="536575" marR="0" lvl="1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Second level</a:t>
            </a:r>
          </a:p>
          <a:p>
            <a:pPr marL="898525" marR="0" lvl="2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Third level</a:t>
            </a:r>
          </a:p>
          <a:p>
            <a:pPr marL="1339850" marR="0" lvl="3" indent="-173038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BE0009"/>
              </a:buClr>
              <a:buSzTx/>
              <a:buFont typeface="Arial" panose="020B0604020202020204" pitchFamily="34" charset="0"/>
              <a:buChar char="‒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Fourth level</a:t>
            </a:r>
          </a:p>
          <a:p>
            <a:pPr marL="1703388" marR="0" lvl="4" indent="-174625" algn="l" defTabSz="914400" rtl="0" eaLnBrk="0" fontAlgn="base" latinLnBrk="0" hangingPunct="0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1C4C74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ＭＳ Ｐゴシック" charset="0"/>
              </a:rPr>
              <a:t>Fifth level</a:t>
            </a:r>
            <a:endParaRPr kumimoji="0" lang="de-DE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B8156-1FD8-4042-AA9E-EBFEB7575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74453" y="6543224"/>
            <a:ext cx="7678947" cy="3147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l"/>
            <a:r>
              <a:rPr lang="en-US" dirty="0"/>
              <a:t>Cristian Chilipirea – </a:t>
            </a:r>
            <a:r>
              <a:rPr lang="en-US" dirty="0" err="1"/>
              <a:t>Arhitecturi</a:t>
            </a:r>
            <a:r>
              <a:rPr lang="en-US" dirty="0"/>
              <a:t> </a:t>
            </a:r>
            <a:r>
              <a:rPr lang="en-US" dirty="0" err="1"/>
              <a:t>Paralele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1650576-ACB5-40EE-994D-A2B2DDC6E27A}"/>
              </a:ext>
            </a:extLst>
          </p:cNvPr>
          <p:cNvPicPr>
            <a:picLocks noChangeAspect="1"/>
          </p:cNvPicPr>
          <p:nvPr userDrawn="1"/>
        </p:nvPicPr>
        <p:blipFill>
          <a:blip r:embed="rId1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5498"/>
            <a:ext cx="12192000" cy="77726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289A9E7-CE02-4E2B-B30E-88BE2B90EBE8}"/>
              </a:ext>
            </a:extLst>
          </p:cNvPr>
          <p:cNvPicPr>
            <a:picLocks noChangeAspect="1"/>
          </p:cNvPicPr>
          <p:nvPr userDrawn="1"/>
        </p:nvPicPr>
        <p:blipFill>
          <a:blip r:embed="rId129"/>
          <a:stretch>
            <a:fillRect/>
          </a:stretch>
        </p:blipFill>
        <p:spPr>
          <a:xfrm>
            <a:off x="0" y="0"/>
            <a:ext cx="1040896" cy="101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0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  <p:sldLayoutId id="2147483766" r:id="rId118"/>
    <p:sldLayoutId id="2147483767" r:id="rId119"/>
    <p:sldLayoutId id="2147483768" r:id="rId120"/>
    <p:sldLayoutId id="2147483769" r:id="rId121"/>
    <p:sldLayoutId id="2147483770" r:id="rId122"/>
    <p:sldLayoutId id="2147483771" r:id="rId123"/>
    <p:sldLayoutId id="2147483772" r:id="rId124"/>
    <p:sldLayoutId id="2147483773" r:id="rId125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24779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08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09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10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1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1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1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4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15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16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18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19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20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2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2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2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24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25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9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6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9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0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2.xml"/><Relationship Id="rId6" Type="http://schemas.openxmlformats.org/officeDocument/2006/relationships/image" Target="../media/image13.jpg"/><Relationship Id="rId5" Type="http://schemas.openxmlformats.org/officeDocument/2006/relationships/hyperlink" Target="http://citeseerx.ist.psu.edu/viewdoc/download?doi=10.1.1.464.7118&amp;rep=rep1&amp;type=pdf" TargetMode="External"/><Relationship Id="rId4" Type="http://schemas.openxmlformats.org/officeDocument/2006/relationships/image" Target="../media/image12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85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8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8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89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90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9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9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93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94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95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96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9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9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0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0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0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05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06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0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35D9-A889-4FA8-A44B-37C1CAEF27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1861" y="2156792"/>
            <a:ext cx="7829783" cy="1524480"/>
          </a:xfrm>
        </p:spPr>
        <p:txBody>
          <a:bodyPr>
            <a:normAutofit/>
          </a:bodyPr>
          <a:lstStyle/>
          <a:p>
            <a:pPr algn="r"/>
            <a:r>
              <a:rPr lang="en-US" dirty="0" err="1"/>
              <a:t>Arhitecturi</a:t>
            </a:r>
            <a:r>
              <a:rPr lang="en-US" dirty="0"/>
              <a:t> </a:t>
            </a:r>
            <a:r>
              <a:rPr lang="en-US" dirty="0" err="1"/>
              <a:t>Paralele</a:t>
            </a:r>
            <a:br>
              <a:rPr lang="ro-RO" dirty="0"/>
            </a:br>
            <a:r>
              <a:rPr lang="en-US" altLang="en-US" sz="2800" dirty="0" err="1">
                <a:ea typeface="ＭＳ Ｐゴシック" panose="020B0600070205080204" pitchFamily="34" charset="-128"/>
              </a:rPr>
              <a:t>Abordarea</a:t>
            </a:r>
            <a:r>
              <a:rPr lang="en-US" altLang="en-US" sz="2800" dirty="0">
                <a:ea typeface="ＭＳ Ｐゴシック" panose="020B0600070205080204" pitchFamily="34" charset="-128"/>
              </a:rPr>
              <a:t> </a:t>
            </a:r>
            <a:r>
              <a:rPr lang="en-US" altLang="en-US" sz="2800" dirty="0" err="1">
                <a:ea typeface="ＭＳ Ｐゴシック" panose="020B0600070205080204" pitchFamily="34" charset="-128"/>
              </a:rPr>
              <a:t>algoritmilor</a:t>
            </a:r>
            <a:r>
              <a:rPr lang="en-US" altLang="en-US" sz="2800" dirty="0">
                <a:ea typeface="ＭＳ Ｐゴシック" panose="020B0600070205080204" pitchFamily="34" charset="-128"/>
              </a:rPr>
              <a:t> </a:t>
            </a:r>
            <a:r>
              <a:rPr lang="ro-RO" altLang="en-US" sz="2800" dirty="0">
                <a:ea typeface="ＭＳ Ｐゴシック" panose="020B0600070205080204" pitchFamily="34" charset="-128"/>
              </a:rPr>
              <a:t>în mod paralel</a:t>
            </a:r>
            <a:endParaRPr lang="ro-R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9020FF-2466-4947-8EC7-370823BEC0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pPr algn="r"/>
            <a:r>
              <a:rPr lang="ro-RO" dirty="0">
                <a:solidFill>
                  <a:schemeClr val="tx2"/>
                </a:solidFill>
              </a:rPr>
              <a:t>Dr. Ing. Cristian Chilipirea – cristian.chilipirea@</a:t>
            </a:r>
            <a:r>
              <a:rPr lang="en-US" dirty="0" err="1">
                <a:solidFill>
                  <a:schemeClr val="tx2"/>
                </a:solidFill>
              </a:rPr>
              <a:t>gmail</a:t>
            </a:r>
            <a:r>
              <a:rPr lang="ro-RO" dirty="0">
                <a:solidFill>
                  <a:schemeClr val="tx2"/>
                </a:solidFill>
              </a:rPr>
              <a:t>.</a:t>
            </a:r>
            <a:r>
              <a:rPr lang="en-US">
                <a:solidFill>
                  <a:schemeClr val="tx2"/>
                </a:solidFill>
              </a:rPr>
              <a:t>com</a:t>
            </a:r>
            <a:endParaRPr lang="ro-RO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6295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504534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467600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430398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393406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35647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31893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2E5D5A-0595-46DA-8872-4BDFF6BC992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F84E28-AA50-434D-B6E0-B4C0D5CF530E}"/>
              </a:ext>
            </a:extLst>
          </p:cNvPr>
          <p:cNvSpPr txBox="1"/>
          <p:nvPr/>
        </p:nvSpPr>
        <p:spPr>
          <a:xfrm>
            <a:off x="2279577" y="578719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Câte numere sunt mai mici decât mine?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19A9EC-F81A-429B-A525-43869BBF762C}"/>
              </a:ext>
            </a:extLst>
          </p:cNvPr>
          <p:cNvSpPr txBox="1"/>
          <p:nvPr/>
        </p:nvSpPr>
        <p:spPr>
          <a:xfrm>
            <a:off x="2800258" y="541786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Câte numere sunt mai mici decât mine?</a:t>
            </a:r>
          </a:p>
        </p:txBody>
      </p:sp>
    </p:spTree>
    <p:extLst>
      <p:ext uri="{BB962C8B-B14F-4D97-AF65-F5344CB8AC3E}">
        <p14:creationId xmlns:p14="http://schemas.microsoft.com/office/powerpoint/2010/main" val="76810507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12009" y="285293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695019" y="2420888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48302" y="2276872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45833" y="2402364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37086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855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309" y="2369394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95498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531962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cxnSp>
        <p:nvCxnSpPr>
          <p:cNvPr id="4" name="Straight Arrow Connector 3"/>
          <p:cNvCxnSpPr>
            <a:stCxn id="5" idx="1"/>
          </p:cNvCxnSpPr>
          <p:nvPr/>
        </p:nvCxnSpPr>
        <p:spPr>
          <a:xfrm flipH="1">
            <a:off x="5087888" y="2550882"/>
            <a:ext cx="2050812" cy="16702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2207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5853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256" y="348765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256" y="385229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256" y="275339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256" y="311803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1521842" y="1340136"/>
            <a:ext cx="5616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Task-urile pot </a:t>
            </a:r>
            <a:r>
              <a:rPr lang="en-US" sz="2400" b="1" dirty="0" err="1"/>
              <a:t>crea</a:t>
            </a:r>
            <a:r>
              <a:rPr lang="en-US" sz="2400" b="1" dirty="0"/>
              <a:t> </a:t>
            </a:r>
            <a:r>
              <a:rPr lang="en-US" sz="2400" b="1" dirty="0" err="1"/>
              <a:t>mai</a:t>
            </a:r>
            <a:r>
              <a:rPr lang="en-US" sz="2400" b="1" dirty="0"/>
              <a:t> multe task-</a:t>
            </a:r>
            <a:r>
              <a:rPr lang="en-US" sz="2400" b="1" dirty="0" err="1"/>
              <a:t>uri</a:t>
            </a:r>
            <a:endParaRPr lang="en-US" sz="2400" b="1" dirty="0"/>
          </a:p>
        </p:txBody>
      </p:sp>
      <p:sp>
        <p:nvSpPr>
          <p:cNvPr id="7" name="Rectangle 6"/>
          <p:cNvSpPr/>
          <p:nvPr/>
        </p:nvSpPr>
        <p:spPr>
          <a:xfrm>
            <a:off x="3257111" y="2064757"/>
            <a:ext cx="51413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400" dirty="0" err="1">
                <a:solidFill>
                  <a:srgbClr val="000000"/>
                </a:solidFill>
                <a:latin typeface="Arial Unicode MS"/>
              </a:rPr>
              <a:t>putTask</a:t>
            </a:r>
            <a:r>
              <a:rPr lang="en-US" altLang="en-US" sz="2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2400" dirty="0">
                <a:latin typeface="Arial Unicode MS"/>
              </a:rPr>
              <a:t>new</a:t>
            </a:r>
            <a:r>
              <a:rPr lang="en-US" altLang="en-US" sz="2400" dirty="0">
                <a:solidFill>
                  <a:srgbClr val="000000"/>
                </a:solidFill>
                <a:latin typeface="Arial Unicode MS"/>
              </a:rPr>
              <a:t>Task3</a:t>
            </a:r>
            <a:r>
              <a:rPr lang="en-US" altLang="en-US" sz="2400" dirty="0">
                <a:solidFill>
                  <a:srgbClr val="808030"/>
                </a:solidFill>
                <a:latin typeface="Arial Unicode MS"/>
              </a:rPr>
              <a:t>)</a:t>
            </a:r>
            <a:r>
              <a:rPr lang="en-US" altLang="en-US" sz="2400" dirty="0">
                <a:solidFill>
                  <a:srgbClr val="800080"/>
                </a:solidFill>
                <a:latin typeface="Arial Unicode MS"/>
              </a:rPr>
              <a:t>;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CA8C1E-F83D-4FE4-B551-4302B2DD665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1776741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626" y="28994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930286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309" y="2369394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38700" y="3356992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695019" y="321297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87548" y="259757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32304" y="285293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37086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855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95498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531962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2207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5853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256" y="348765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256" y="385229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256" y="275339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256" y="311803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419AE-4738-4648-AAE9-EAEFA151082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66749180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626" y="28994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930286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309" y="2369394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38700" y="3356992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695019" y="321297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87548" y="2975810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34779" y="3077441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37086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855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95498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531962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2207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5853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650" y="349225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256" y="385229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89742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726" y="297581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098458-B4BF-4204-9798-34E491DBD28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70089298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626" y="28994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930286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309" y="2369394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38700" y="3356992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695019" y="3386501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87548" y="2975810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34779" y="3077441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37086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855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95498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531962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2207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5853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650" y="349225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856" y="349225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89742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726" y="297581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C4B87B-7CE2-4D3A-AE36-03E92C07E30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419915973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89742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726" y="297581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626" y="28994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930286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309" y="2369394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30649" y="39330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702917" y="39330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87548" y="3492258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45833" y="3492258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37086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855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95498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531962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2207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5853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650" y="349225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856" y="349225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FB79CC-D23B-465F-B53F-7CFB15A6106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4524101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89742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726" y="297581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626" y="2899465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930286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309" y="2369394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30649" y="39330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702917" y="39330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87548" y="3492258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45833" y="3492258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37086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855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084" y="366463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2303" y="3692396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381" y="4069574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547" y="413354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650" y="349225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856" y="349225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1780314" y="2048197"/>
            <a:ext cx="51696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  <a:r>
              <a:rPr lang="ro-RO" sz="2400" dirty="0" err="1"/>
              <a:t>ând</a:t>
            </a:r>
            <a:r>
              <a:rPr lang="ro-RO" sz="2400" dirty="0"/>
              <a:t> oprim </a:t>
            </a:r>
            <a:r>
              <a:rPr lang="ro-RO" sz="2400" dirty="0" err="1"/>
              <a:t>thread</a:t>
            </a:r>
            <a:r>
              <a:rPr lang="ro-RO" sz="2400" dirty="0"/>
              <a:t>-urile</a:t>
            </a:r>
            <a:r>
              <a:rPr lang="en-US" sz="2400" dirty="0"/>
              <a:t>?</a:t>
            </a:r>
          </a:p>
          <a:p>
            <a:r>
              <a:rPr lang="ro-RO" sz="2400" dirty="0"/>
              <a:t>Depinde de problemă</a:t>
            </a:r>
            <a:r>
              <a:rPr lang="en-US" sz="2400" dirty="0"/>
              <a:t>.</a:t>
            </a:r>
          </a:p>
          <a:p>
            <a:r>
              <a:rPr lang="ro-RO" sz="2400" dirty="0"/>
              <a:t>Dacă e suficient putem să oprim imediat după găsirea unei soluții</a:t>
            </a:r>
            <a:r>
              <a:rPr lang="en-US" sz="2400" dirty="0"/>
              <a:t>.</a:t>
            </a:r>
          </a:p>
          <a:p>
            <a:r>
              <a:rPr lang="ro-RO" sz="2400" dirty="0"/>
              <a:t>Trebuie ținut cont că unele probleme nu au soluție</a:t>
            </a:r>
            <a:r>
              <a:rPr lang="en-US" sz="2400" dirty="0"/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1927630" y="4871750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00C0"/>
                </a:solidFill>
                <a:latin typeface="Consolas" panose="020B0609020204030204" pitchFamily="49" charset="0"/>
              </a:rPr>
              <a:t>joinWorkerThreads</a:t>
            </a:r>
            <a:r>
              <a:rPr lang="en-US" dirty="0">
                <a:solidFill>
                  <a:srgbClr val="0000C0"/>
                </a:solidFill>
                <a:latin typeface="Consolas" panose="020B0609020204030204" pitchFamily="49" charset="0"/>
              </a:rPr>
              <a:t>();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E03EF01-6796-4EB0-A330-7226EAC46D8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8095468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4A4EF-DD7A-4802-A665-10DD75CDA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68C7-4B54-408D-8D79-0BB86BFCD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0526C-D1F7-4DD0-9C42-949D737F755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98255781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Queens Problem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038075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558878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079681" y="238622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600362" y="238676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37953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558695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079498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600301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037770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558573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079376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600057" y="342900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2" name="Rectangle 51"/>
          <p:cNvSpPr/>
          <p:nvPr/>
        </p:nvSpPr>
        <p:spPr>
          <a:xfrm>
            <a:off x="5037709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558451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079254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600057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694EA9-A001-461C-8C79-99F7B5D85B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F22C1-F7DF-4303-B597-A03E9E258BEA}"/>
              </a:ext>
            </a:extLst>
          </p:cNvPr>
          <p:cNvSpPr txBox="1"/>
          <p:nvPr/>
        </p:nvSpPr>
        <p:spPr>
          <a:xfrm>
            <a:off x="2654641" y="4990987"/>
            <a:ext cx="6849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/>
              <a:t>Se cere aranjare a N regine pe o tablă </a:t>
            </a:r>
            <a:r>
              <a:rPr lang="ro-RO" sz="2400" b="1" dirty="0" err="1"/>
              <a:t>NxN</a:t>
            </a:r>
            <a:r>
              <a:rPr lang="ro-RO" sz="2400" b="1" dirty="0"/>
              <a:t> în așa fel încât să nu se atace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9361038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N Queens Problem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038075" y="238622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558878" y="238622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079681" y="238622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600362" y="2386766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37953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558695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079498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600301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037770" y="3428454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558573" y="3428454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079376" y="3428454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600057" y="342900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2" name="Rectangle 51"/>
          <p:cNvSpPr/>
          <p:nvPr/>
        </p:nvSpPr>
        <p:spPr>
          <a:xfrm>
            <a:off x="5037709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558451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079254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600057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38616" y="1434797"/>
            <a:ext cx="63866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Nu avem </a:t>
            </a:r>
            <a:r>
              <a:rPr lang="en-US" sz="2400" b="1" dirty="0" err="1"/>
              <a:t>voie</a:t>
            </a:r>
            <a:r>
              <a:rPr lang="en-US" sz="2400" b="1" dirty="0"/>
              <a:t> </a:t>
            </a:r>
            <a:r>
              <a:rPr lang="en-US" sz="2400" b="1" dirty="0" err="1"/>
              <a:t>mai</a:t>
            </a:r>
            <a:r>
              <a:rPr lang="en-US" sz="2400" b="1" dirty="0"/>
              <a:t> mult de o </a:t>
            </a:r>
            <a:r>
              <a:rPr lang="en-US" sz="2400" b="1" dirty="0" err="1"/>
              <a:t>regin</a:t>
            </a:r>
            <a:r>
              <a:rPr lang="ro-RO" sz="2400" b="1" dirty="0"/>
              <a:t>ă pe linie</a:t>
            </a:r>
            <a:endParaRPr lang="en-US" sz="2400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9A0E8B-8736-4F11-8CE4-B4174D9A0C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28009162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N Queens Problem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038075" y="238622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558878" y="238622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079681" y="238622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600362" y="2386766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37953" y="290761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558695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079498" y="290761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600301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037770" y="3428454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558573" y="3428454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079376" y="3428454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600057" y="342900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2" name="Rectangle 51"/>
          <p:cNvSpPr/>
          <p:nvPr/>
        </p:nvSpPr>
        <p:spPr>
          <a:xfrm>
            <a:off x="5037709" y="3949298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558451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079254" y="3949298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600057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38615" y="1434797"/>
            <a:ext cx="6934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b="1" dirty="0"/>
              <a:t>Nu avem voie mai mult de o regină pe coloană</a:t>
            </a:r>
            <a:endParaRPr lang="en-US" sz="2400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2BFE5-86BC-46EB-A39D-C53929CE3C6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627995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541786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504534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467600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430398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393406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35647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31893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39A4C9-CBC8-4383-A74C-73659F4687A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D42832-E659-4F92-8897-DFCB1FBFB006}"/>
              </a:ext>
            </a:extLst>
          </p:cNvPr>
          <p:cNvSpPr txBox="1"/>
          <p:nvPr/>
        </p:nvSpPr>
        <p:spPr>
          <a:xfrm>
            <a:off x="2279577" y="578719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Câte numere sunt mai mici decât mine?</a:t>
            </a:r>
          </a:p>
        </p:txBody>
      </p:sp>
    </p:spTree>
    <p:extLst>
      <p:ext uri="{BB962C8B-B14F-4D97-AF65-F5344CB8AC3E}">
        <p14:creationId xmlns:p14="http://schemas.microsoft.com/office/powerpoint/2010/main" val="307198983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N Queens Problem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038075" y="238622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558878" y="238622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079681" y="238622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600362" y="2386766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37953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558695" y="290761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079498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600301" y="2907610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037770" y="3428454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558573" y="3428454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079376" y="3428454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600057" y="342900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2" name="Rectangle 51"/>
          <p:cNvSpPr/>
          <p:nvPr/>
        </p:nvSpPr>
        <p:spPr>
          <a:xfrm>
            <a:off x="5037709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558451" y="3949298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079254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600057" y="3949298"/>
            <a:ext cx="520925" cy="5213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38615" y="1434797"/>
            <a:ext cx="72074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b="1" dirty="0"/>
              <a:t>Nu avem voie mai mult de o regină pe diagonală</a:t>
            </a:r>
            <a:endParaRPr lang="en-US" sz="2400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2C494-DDEC-48B9-A86F-6935C20025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89592526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Queens Problem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038075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558878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079681" y="238622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600362" y="238676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37953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558695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079498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600301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037770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558573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079376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600057" y="342900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2" name="Rectangle 51"/>
          <p:cNvSpPr/>
          <p:nvPr/>
        </p:nvSpPr>
        <p:spPr>
          <a:xfrm>
            <a:off x="5037709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558451" y="3949298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079254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600057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056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84503" y="238439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224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4829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7325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84320" y="290761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584076" y="342845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583832" y="394352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738537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259340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780143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300824" y="23537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8061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229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84875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37371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cxnSp>
        <p:nvCxnSpPr>
          <p:cNvPr id="5" name="Connector: Curved 4"/>
          <p:cNvCxnSpPr>
            <a:stCxn id="32" idx="2"/>
            <a:endCxn id="51" idx="3"/>
          </p:cNvCxnSpPr>
          <p:nvPr/>
        </p:nvCxnSpPr>
        <p:spPr>
          <a:xfrm rot="5400000">
            <a:off x="7673247" y="2322337"/>
            <a:ext cx="815092" cy="1919624"/>
          </a:xfrm>
          <a:prstGeom prst="curvedConnector2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040683" y="3623508"/>
            <a:ext cx="2520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Două metode de a nota o soluție.</a:t>
            </a:r>
          </a:p>
          <a:p>
            <a:endParaRPr lang="ro-RO" b="1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BDC9BEB-7F25-45C6-A59D-8BDA44BC6EE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E328C3C-D149-495B-86D3-8BA048BF5045}"/>
              </a:ext>
            </a:extLst>
          </p:cNvPr>
          <p:cNvSpPr txBox="1"/>
          <p:nvPr/>
        </p:nvSpPr>
        <p:spPr>
          <a:xfrm>
            <a:off x="2270405" y="4976049"/>
            <a:ext cx="77557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b="1" dirty="0"/>
              <a:t>Poziția din vector reprezintă coloana pe care este așezată regina.</a:t>
            </a:r>
          </a:p>
          <a:p>
            <a:endParaRPr lang="ro-RO" b="1" dirty="0"/>
          </a:p>
          <a:p>
            <a:endParaRPr lang="ro-RO" b="1" dirty="0"/>
          </a:p>
          <a:p>
            <a:r>
              <a:rPr lang="ro-RO" b="1" dirty="0"/>
              <a:t>Valoarea din vector reprezintă linia pe care este așezată regina.</a:t>
            </a:r>
          </a:p>
        </p:txBody>
      </p:sp>
    </p:spTree>
    <p:extLst>
      <p:ext uri="{BB962C8B-B14F-4D97-AF65-F5344CB8AC3E}">
        <p14:creationId xmlns:p14="http://schemas.microsoft.com/office/powerpoint/2010/main" val="23732379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Queens Problem – </a:t>
            </a:r>
            <a:r>
              <a:rPr lang="ro-RO" dirty="0"/>
              <a:t>Soluție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038075" y="238622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558878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079681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600362" y="238676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37953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558695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079498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600301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037770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558573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079376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600057" y="34290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037709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558451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079254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600057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056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84503" y="238439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224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4829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7325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84320" y="290761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584076" y="342845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583832" y="394352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738537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259340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780143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300824" y="23537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8061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229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84875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37371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0D90B-6910-4DC0-AD31-1DEED5DE713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68167420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Queens Problem – </a:t>
            </a:r>
            <a:r>
              <a:rPr lang="ro-RO" dirty="0"/>
              <a:t>Soluție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038075" y="238622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558878" y="238622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079681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600362" y="238676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37953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558695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079498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600301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037770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558573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079376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600057" y="34290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037709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558451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079254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600057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056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84503" y="238439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224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4829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7325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84320" y="290761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584076" y="342845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583832" y="394352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738537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259340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780143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300824" y="23537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8061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229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84875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37371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66981" y="3585150"/>
            <a:ext cx="23407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800" b="1" dirty="0"/>
              <a:t>Conflict linie</a:t>
            </a:r>
            <a:endParaRPr lang="en-US" sz="2800" b="1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D4890C-0440-464C-872C-232C5F29DD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76276523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Queens Problem – </a:t>
            </a:r>
            <a:r>
              <a:rPr lang="ro-RO" dirty="0"/>
              <a:t>Soluție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038075" y="238622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558878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079681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600362" y="238676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37953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558695" y="290761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079498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600301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037770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558573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079376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600057" y="34290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037709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558451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079254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600057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056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84503" y="238439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224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4829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7325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84320" y="290761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584076" y="342845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583832" y="394352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738537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259340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780143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300824" y="23537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8061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229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84875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37371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67096" y="3581727"/>
            <a:ext cx="3300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800" b="1" dirty="0"/>
              <a:t>Conflict diagonală</a:t>
            </a:r>
            <a:endParaRPr lang="en-US" sz="2800" b="1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62034F-A32D-4E0E-8069-9A0EE609935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85726213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Queens Problem – </a:t>
            </a:r>
            <a:r>
              <a:rPr lang="ro-RO" dirty="0"/>
              <a:t>Soluție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038075" y="2386220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558878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079681" y="23862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600362" y="238676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037953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558695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079498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600301" y="29076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037770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558573" y="3428454"/>
            <a:ext cx="520925" cy="52139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Q</a:t>
            </a:r>
          </a:p>
        </p:txBody>
      </p:sp>
      <p:sp>
        <p:nvSpPr>
          <p:cNvPr id="49" name="Rectangle 48"/>
          <p:cNvSpPr/>
          <p:nvPr/>
        </p:nvSpPr>
        <p:spPr>
          <a:xfrm>
            <a:off x="6079376" y="34284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600057" y="34290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037709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558451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079254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6600057" y="394929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056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84503" y="238439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22449" y="1862085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4829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73254" y="186117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84320" y="2907610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584076" y="342845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583832" y="394352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738537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259340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780143" y="23532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300824" y="23537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8061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22911" y="1829078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84875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373716" y="18281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66981" y="3585151"/>
            <a:ext cx="29912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OK.</a:t>
            </a:r>
          </a:p>
          <a:p>
            <a:endParaRPr lang="en-US" sz="2800" b="1" dirty="0"/>
          </a:p>
          <a:p>
            <a:r>
              <a:rPr lang="ro-RO" sz="2800" b="1" dirty="0"/>
              <a:t>Și tot așa până punem toate reginele</a:t>
            </a:r>
            <a:endParaRPr lang="en-US" sz="2800" b="1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F0D97E-9EDC-4010-8736-8501545520B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41410221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Queens Problem – </a:t>
            </a:r>
            <a:r>
              <a:rPr lang="ro-RO" dirty="0"/>
              <a:t>Soluție paralelă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4550339" y="15082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5071142" y="15082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591945" y="15082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112626" y="15088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17913" y="984151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134713" y="984151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660558" y="983236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185518" y="983236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44" name="Rectangle 43"/>
          <p:cNvSpPr/>
          <p:nvPr/>
        </p:nvSpPr>
        <p:spPr>
          <a:xfrm>
            <a:off x="4550339" y="254538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45" name="Rectangle 44"/>
          <p:cNvSpPr/>
          <p:nvPr/>
        </p:nvSpPr>
        <p:spPr>
          <a:xfrm>
            <a:off x="5071142" y="254538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591945" y="254538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112626" y="254592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550339" y="36444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56" name="Rectangle 55"/>
          <p:cNvSpPr/>
          <p:nvPr/>
        </p:nvSpPr>
        <p:spPr>
          <a:xfrm>
            <a:off x="5071142" y="36444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5591945" y="36444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112626" y="364502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4550339" y="49096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61" name="Rectangle 60"/>
          <p:cNvSpPr/>
          <p:nvPr/>
        </p:nvSpPr>
        <p:spPr>
          <a:xfrm>
            <a:off x="5071142" y="49096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5591945" y="49096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6112626" y="491016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26CD9-9AF9-4F88-AA03-C5008C4C64D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17384653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 Queens Problem – </a:t>
            </a:r>
            <a:r>
              <a:rPr lang="ro-RO" dirty="0"/>
              <a:t>Soluție paralelă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974798" y="159419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495601" y="159419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016404" y="159419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3537085" y="159474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042372" y="1070062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559172" y="1070062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085017" y="1069147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09977" y="1069147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974615" y="211613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45" name="Rectangle 44"/>
          <p:cNvSpPr/>
          <p:nvPr/>
        </p:nvSpPr>
        <p:spPr>
          <a:xfrm>
            <a:off x="2495418" y="211613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47" name="Rectangle 46"/>
          <p:cNvSpPr/>
          <p:nvPr/>
        </p:nvSpPr>
        <p:spPr>
          <a:xfrm>
            <a:off x="3016221" y="211613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3536902" y="211667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1976932" y="263697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69" name="Rectangle 68"/>
          <p:cNvSpPr/>
          <p:nvPr/>
        </p:nvSpPr>
        <p:spPr>
          <a:xfrm>
            <a:off x="2497735" y="263697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70" name="Rectangle 69"/>
          <p:cNvSpPr/>
          <p:nvPr/>
        </p:nvSpPr>
        <p:spPr>
          <a:xfrm>
            <a:off x="3018538" y="263697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539219" y="263752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1976749" y="31589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73" name="Rectangle 72"/>
          <p:cNvSpPr/>
          <p:nvPr/>
        </p:nvSpPr>
        <p:spPr>
          <a:xfrm>
            <a:off x="2497552" y="31589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74" name="Rectangle 73"/>
          <p:cNvSpPr/>
          <p:nvPr/>
        </p:nvSpPr>
        <p:spPr>
          <a:xfrm>
            <a:off x="3018355" y="31589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3539036" y="3159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972664" y="427032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77" name="Rectangle 76"/>
          <p:cNvSpPr/>
          <p:nvPr/>
        </p:nvSpPr>
        <p:spPr>
          <a:xfrm>
            <a:off x="2493467" y="427032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78" name="Rectangle 77"/>
          <p:cNvSpPr/>
          <p:nvPr/>
        </p:nvSpPr>
        <p:spPr>
          <a:xfrm>
            <a:off x="3014270" y="427032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3534951" y="427087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040238" y="374619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557038" y="3746194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3082883" y="3745279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607843" y="3745279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84" name="Rectangle 83"/>
          <p:cNvSpPr/>
          <p:nvPr/>
        </p:nvSpPr>
        <p:spPr>
          <a:xfrm>
            <a:off x="1972481" y="479226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493284" y="479226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86" name="Rectangle 85"/>
          <p:cNvSpPr/>
          <p:nvPr/>
        </p:nvSpPr>
        <p:spPr>
          <a:xfrm>
            <a:off x="3014087" y="479226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3534768" y="479281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1974798" y="531310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89" name="Rectangle 88"/>
          <p:cNvSpPr/>
          <p:nvPr/>
        </p:nvSpPr>
        <p:spPr>
          <a:xfrm>
            <a:off x="2495601" y="531310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90" name="Rectangle 89"/>
          <p:cNvSpPr/>
          <p:nvPr/>
        </p:nvSpPr>
        <p:spPr>
          <a:xfrm>
            <a:off x="3016404" y="531310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3537085" y="531365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1974615" y="583504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93" name="Rectangle 92"/>
          <p:cNvSpPr/>
          <p:nvPr/>
        </p:nvSpPr>
        <p:spPr>
          <a:xfrm>
            <a:off x="2495418" y="583504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94" name="Rectangle 93"/>
          <p:cNvSpPr/>
          <p:nvPr/>
        </p:nvSpPr>
        <p:spPr>
          <a:xfrm>
            <a:off x="3016221" y="583504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3536902" y="583559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7844131" y="159365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97" name="Rectangle 96"/>
          <p:cNvSpPr/>
          <p:nvPr/>
        </p:nvSpPr>
        <p:spPr>
          <a:xfrm>
            <a:off x="8364934" y="159365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98" name="Rectangle 97"/>
          <p:cNvSpPr/>
          <p:nvPr/>
        </p:nvSpPr>
        <p:spPr>
          <a:xfrm>
            <a:off x="8885737" y="159365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9406418" y="159419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7911705" y="1069516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8428505" y="1069516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8954350" y="1068601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9479310" y="1068601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7843948" y="211558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8364751" y="211558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8885554" y="211558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406235" y="211613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7846265" y="263643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8367068" y="263643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8887871" y="263643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9408552" y="263697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7846082" y="315836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8366885" y="315836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8887688" y="315836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9408369" y="315891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7839680" y="4269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117" name="Rectangle 116"/>
          <p:cNvSpPr/>
          <p:nvPr/>
        </p:nvSpPr>
        <p:spPr>
          <a:xfrm>
            <a:off x="8360483" y="4269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0</a:t>
            </a:r>
          </a:p>
        </p:txBody>
      </p:sp>
      <p:sp>
        <p:nvSpPr>
          <p:cNvPr id="118" name="Rectangle 117"/>
          <p:cNvSpPr/>
          <p:nvPr/>
        </p:nvSpPr>
        <p:spPr>
          <a:xfrm>
            <a:off x="8881286" y="4269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9401967" y="426978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7907254" y="3745102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0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8424054" y="3745102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8949899" y="3744187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9474859" y="3744187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7839497" y="479117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8360300" y="479117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8881103" y="479117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9401784" y="479171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7841814" y="531201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130" name="Rectangle 129"/>
          <p:cNvSpPr/>
          <p:nvPr/>
        </p:nvSpPr>
        <p:spPr>
          <a:xfrm>
            <a:off x="8362617" y="531201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8883420" y="531201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9404101" y="531256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7841631" y="583395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8362434" y="583395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8883237" y="583395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9403918" y="583449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00B05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1709" y="3679757"/>
            <a:ext cx="21419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800" b="1" dirty="0"/>
              <a:t>Și tot așa</a:t>
            </a:r>
            <a:r>
              <a:rPr lang="en-US" sz="2800" b="1" dirty="0"/>
              <a:t>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05198" y="166968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4105198" y="219161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4103873" y="535860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0" name="TextBox 139"/>
          <p:cNvSpPr txBox="1"/>
          <p:nvPr/>
        </p:nvSpPr>
        <p:spPr>
          <a:xfrm>
            <a:off x="4103873" y="590998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4103873" y="486720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9988971" y="1669680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9988971" y="2191616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9988971" y="2716515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9988971" y="590998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9988971" y="5385083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33C1A-1A5C-43C0-830E-ACB43D434FA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60828744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50BEB7-37F0-4DB5-902A-781F1B87C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D06B62-BEC1-427A-9614-D285C4F561C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B1979C-90FF-497D-8774-02AD8AE1E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21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578719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541786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504534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467600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430398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393406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35647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31893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D7DB4E-B618-4091-B878-4F6E1BC26C5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814351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606502" y="1115452"/>
            <a:ext cx="396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Acestea sunt pozițiile în vectorul final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45F69-2DF2-4C5F-9C43-7AFFFA9CD64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82575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1359" y="1109355"/>
            <a:ext cx="3792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Acestea sunt pozițiile în vectorul final</a:t>
            </a:r>
            <a:endParaRPr lang="en-US" sz="2000" dirty="0"/>
          </a:p>
        </p:txBody>
      </p:sp>
      <p:sp>
        <p:nvSpPr>
          <p:cNvPr id="29" name="Rectangle 28"/>
          <p:cNvSpPr/>
          <p:nvPr/>
        </p:nvSpPr>
        <p:spPr>
          <a:xfrm>
            <a:off x="6017574" y="51528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38255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7058814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579556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100359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621162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141843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662402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2158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642263" y="5745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6584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3564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199789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25170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50551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73755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cxnSp>
        <p:nvCxnSpPr>
          <p:cNvPr id="7" name="Straight Arrow Connector 6"/>
          <p:cNvCxnSpPr>
            <a:cxnSpLocks/>
            <a:stCxn id="3" idx="1"/>
            <a:endCxn id="78" idx="3"/>
          </p:cNvCxnSpPr>
          <p:nvPr/>
        </p:nvCxnSpPr>
        <p:spPr>
          <a:xfrm flipH="1" flipV="1">
            <a:off x="6341319" y="1300118"/>
            <a:ext cx="220040" cy="163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/>
          <p:cNvCxnSpPr>
            <a:stCxn id="73" idx="2"/>
            <a:endCxn id="29" idx="0"/>
          </p:cNvCxnSpPr>
          <p:nvPr/>
        </p:nvCxnSpPr>
        <p:spPr>
          <a:xfrm rot="16200000" flipH="1">
            <a:off x="4658641" y="3533492"/>
            <a:ext cx="3145620" cy="93169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378918-742F-47FE-BCD2-A75257C2773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353374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17574" y="51528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38255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058814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579556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100359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621162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141843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662402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2158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642263" y="5745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6584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3564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199789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25170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50551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73755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cxnSp>
        <p:nvCxnSpPr>
          <p:cNvPr id="11" name="Connector: Elbow 10"/>
          <p:cNvCxnSpPr>
            <a:stCxn id="68" idx="2"/>
            <a:endCxn id="30" idx="0"/>
          </p:cNvCxnSpPr>
          <p:nvPr/>
        </p:nvCxnSpPr>
        <p:spPr>
          <a:xfrm rot="16200000" flipH="1">
            <a:off x="3616642" y="1971357"/>
            <a:ext cx="3146712" cy="3217438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C9A0EF-80D1-4721-B390-77233D90EC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D1A0BD4-57ED-44A9-A337-361040BB4C4D}"/>
              </a:ext>
            </a:extLst>
          </p:cNvPr>
          <p:cNvSpPr txBox="1"/>
          <p:nvPr/>
        </p:nvSpPr>
        <p:spPr>
          <a:xfrm>
            <a:off x="6561359" y="1109355"/>
            <a:ext cx="3792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Acestea sunt pozițiile în vectorul final</a:t>
            </a:r>
            <a:endParaRPr lang="en-US" sz="20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0A8EC40-84C6-40A3-9E5A-802A120227FC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6341319" y="1300118"/>
            <a:ext cx="220040" cy="163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5537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1360" y="1109355"/>
            <a:ext cx="36219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Acestea sunt pozițiile în vectorul final</a:t>
            </a:r>
            <a:endParaRPr lang="en-US" sz="2000" dirty="0"/>
          </a:p>
        </p:txBody>
      </p:sp>
      <p:sp>
        <p:nvSpPr>
          <p:cNvPr id="29" name="Rectangle 28"/>
          <p:cNvSpPr/>
          <p:nvPr/>
        </p:nvSpPr>
        <p:spPr>
          <a:xfrm>
            <a:off x="6017574" y="51528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38255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058814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579556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100359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621162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141843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662402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2158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642263" y="5745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6584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3564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199789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25170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50551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73755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cxnSp>
        <p:nvCxnSpPr>
          <p:cNvPr id="7" name="Straight Arrow Connector 6"/>
          <p:cNvCxnSpPr>
            <a:cxnSpLocks/>
            <a:stCxn id="3" idx="1"/>
            <a:endCxn id="78" idx="3"/>
          </p:cNvCxnSpPr>
          <p:nvPr/>
        </p:nvCxnSpPr>
        <p:spPr>
          <a:xfrm flipH="1" flipV="1">
            <a:off x="6341319" y="1300118"/>
            <a:ext cx="220040" cy="163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/>
          <p:cNvCxnSpPr>
            <a:stCxn id="70" idx="2"/>
            <a:endCxn id="31" idx="0"/>
          </p:cNvCxnSpPr>
          <p:nvPr/>
        </p:nvCxnSpPr>
        <p:spPr>
          <a:xfrm rot="16200000" flipH="1">
            <a:off x="4397694" y="2231850"/>
            <a:ext cx="3146712" cy="2696452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7139E-B9EA-4C0E-BAED-253A6D8A14C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74436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17574" y="51528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38255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058814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579556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100359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621162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141843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662402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2158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642263" y="5745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6584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3564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199789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25170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50551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73755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cxnSp>
        <p:nvCxnSpPr>
          <p:cNvPr id="11" name="Connector: Elbow 10"/>
          <p:cNvCxnSpPr>
            <a:stCxn id="67" idx="2"/>
            <a:endCxn id="32" idx="0"/>
          </p:cNvCxnSpPr>
          <p:nvPr/>
        </p:nvCxnSpPr>
        <p:spPr>
          <a:xfrm rot="16200000" flipH="1">
            <a:off x="3877013" y="1190427"/>
            <a:ext cx="3146712" cy="4779298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2CA487-59E8-4BAA-BC97-12C6006DC17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4070671-918C-4694-BC70-1F2E80D1ADD2}"/>
              </a:ext>
            </a:extLst>
          </p:cNvPr>
          <p:cNvSpPr txBox="1"/>
          <p:nvPr/>
        </p:nvSpPr>
        <p:spPr>
          <a:xfrm>
            <a:off x="6561359" y="1109355"/>
            <a:ext cx="3792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Acestea sunt pozițiile în vectorul final</a:t>
            </a:r>
            <a:endParaRPr lang="en-US" sz="20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C841808-AD4A-4186-BF63-6B883F8FB276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6341319" y="1300118"/>
            <a:ext cx="220040" cy="163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6350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17574" y="51528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38255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058814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579556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100359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621162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9141843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662402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2158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642263" y="5745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6584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3564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199789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25170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50551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73755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cxnSp>
        <p:nvCxnSpPr>
          <p:cNvPr id="11" name="Connector: Elbow 10"/>
          <p:cNvCxnSpPr>
            <a:stCxn id="71" idx="2"/>
            <a:endCxn id="33" idx="0"/>
          </p:cNvCxnSpPr>
          <p:nvPr/>
        </p:nvCxnSpPr>
        <p:spPr>
          <a:xfrm rot="16200000" flipH="1">
            <a:off x="5178868" y="1971479"/>
            <a:ext cx="3146712" cy="3217194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25F32E-0F02-42F6-83B9-702726E5BB7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7C1BF20-30A8-4451-AFEC-1A721903D969}"/>
              </a:ext>
            </a:extLst>
          </p:cNvPr>
          <p:cNvSpPr txBox="1"/>
          <p:nvPr/>
        </p:nvSpPr>
        <p:spPr>
          <a:xfrm>
            <a:off x="6561359" y="1109355"/>
            <a:ext cx="3792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Acestea sunt pozițiile în vectorul final</a:t>
            </a:r>
            <a:endParaRPr lang="en-US" sz="20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6B9A9DF-1100-42BD-920B-96E943671490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6341319" y="1300118"/>
            <a:ext cx="220040" cy="163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68480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17574" y="51528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38255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058814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579556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100359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621162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141843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662402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2158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642263" y="5745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6584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3564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199789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25170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50551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73755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cxnSp>
        <p:nvCxnSpPr>
          <p:cNvPr id="11" name="Connector: Elbow 10"/>
          <p:cNvCxnSpPr>
            <a:stCxn id="72" idx="2"/>
            <a:endCxn id="34" idx="0"/>
          </p:cNvCxnSpPr>
          <p:nvPr/>
        </p:nvCxnSpPr>
        <p:spPr>
          <a:xfrm rot="16200000" flipH="1">
            <a:off x="5699883" y="1971691"/>
            <a:ext cx="3146166" cy="3217316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4E71D7-5B61-4061-8571-BF5D4D8ED13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E8CB7F7-8C02-4AB2-8A69-51642A085AD4}"/>
              </a:ext>
            </a:extLst>
          </p:cNvPr>
          <p:cNvSpPr txBox="1"/>
          <p:nvPr/>
        </p:nvSpPr>
        <p:spPr>
          <a:xfrm>
            <a:off x="6561359" y="1109355"/>
            <a:ext cx="3792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Acestea sunt pozițiile în vectorul final</a:t>
            </a:r>
            <a:endParaRPr lang="en-US" sz="20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3E9AF85-929B-47D2-A2F7-B710A0D6F2B7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6341319" y="1300118"/>
            <a:ext cx="220040" cy="163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54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BE9D25-FF73-43F9-8C90-3A7ECB067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809397-82A8-48EF-9117-E71DFD37BD8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E1481-4BCA-4EB0-8EA4-3F4AE5D66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Cristian Chilipirea – Arhitecturi Paralele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87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17574" y="51528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38255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058814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579556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100359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621162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141843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662402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2158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642263" y="5745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6584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3564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199789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25170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50551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73755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cxnSp>
        <p:nvCxnSpPr>
          <p:cNvPr id="11" name="Connector: Elbow 10"/>
          <p:cNvCxnSpPr>
            <a:stCxn id="69" idx="2"/>
            <a:endCxn id="35" idx="0"/>
          </p:cNvCxnSpPr>
          <p:nvPr/>
        </p:nvCxnSpPr>
        <p:spPr>
          <a:xfrm rot="16200000" flipH="1">
            <a:off x="5178534" y="930207"/>
            <a:ext cx="3147258" cy="5300284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0282F9-E0CA-4E90-9C9E-DB844A3CF2B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AF2136-D589-4968-8076-F6AFF3FF16F3}"/>
              </a:ext>
            </a:extLst>
          </p:cNvPr>
          <p:cNvSpPr txBox="1"/>
          <p:nvPr/>
        </p:nvSpPr>
        <p:spPr>
          <a:xfrm>
            <a:off x="6561359" y="1109355"/>
            <a:ext cx="3792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Acestea sunt pozițiile în vectorul final</a:t>
            </a:r>
            <a:endParaRPr lang="en-US" sz="20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D9046FE-F147-4874-B17E-1A8BF196A4D6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6341319" y="1300118"/>
            <a:ext cx="220040" cy="163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3566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17574" y="51528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38255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058814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579556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100359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621162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141843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662402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12158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642263" y="5745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6584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3564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199789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25170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50551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73755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cxnSp>
        <p:nvCxnSpPr>
          <p:cNvPr id="11" name="Connector: Elbow 10"/>
          <p:cNvCxnSpPr>
            <a:stCxn id="66" idx="2"/>
            <a:endCxn id="36" idx="0"/>
          </p:cNvCxnSpPr>
          <p:nvPr/>
        </p:nvCxnSpPr>
        <p:spPr>
          <a:xfrm rot="16200000" flipH="1">
            <a:off x="4657549" y="-111337"/>
            <a:ext cx="3147804" cy="7382825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F02D2-7988-45C6-90CA-8B8443D4CC2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8E9F17D-73B8-444B-B011-99CAD1A30C87}"/>
              </a:ext>
            </a:extLst>
          </p:cNvPr>
          <p:cNvSpPr txBox="1"/>
          <p:nvPr/>
        </p:nvSpPr>
        <p:spPr>
          <a:xfrm>
            <a:off x="6561359" y="1109355"/>
            <a:ext cx="3792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Acestea sunt pozițiile în vectorul final</a:t>
            </a:r>
            <a:endParaRPr lang="en-US" sz="20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4B79E01-2678-4762-A231-24D5230D284F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6341319" y="1300118"/>
            <a:ext cx="220040" cy="16318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1606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947117" y="21144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467798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988357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509099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029902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550705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071386" y="211552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591945" y="211552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08036" y="50120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28717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749276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270018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790821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311624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832305" y="50131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352864" y="50131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0B9A54E-EAFD-407D-9A17-6C9CB370437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657203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C00000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C000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7030A0"/>
                </a:solidFill>
              </a:rPr>
              <a:t>1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868947" y="1605953"/>
            <a:ext cx="3360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b="1" dirty="0"/>
              <a:t>Răspunsul la toate întrebările poate fi determinat în paralel</a:t>
            </a:r>
            <a:endParaRPr lang="en-US" sz="2400" b="1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600903-95B7-48D2-9984-580B4454F7E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C77367-9944-4612-9D37-12831B6DDE7C}"/>
              </a:ext>
            </a:extLst>
          </p:cNvPr>
          <p:cNvSpPr txBox="1"/>
          <p:nvPr/>
        </p:nvSpPr>
        <p:spPr>
          <a:xfrm>
            <a:off x="2279577" y="578719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Câte numere sunt mai mici decât mine?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831070-D250-48EE-89DF-32366329F6F4}"/>
              </a:ext>
            </a:extLst>
          </p:cNvPr>
          <p:cNvSpPr txBox="1"/>
          <p:nvPr/>
        </p:nvSpPr>
        <p:spPr>
          <a:xfrm>
            <a:off x="2800258" y="541786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3B458C-7A17-4E21-94A6-A2F76298FF3C}"/>
              </a:ext>
            </a:extLst>
          </p:cNvPr>
          <p:cNvSpPr txBox="1"/>
          <p:nvPr/>
        </p:nvSpPr>
        <p:spPr>
          <a:xfrm>
            <a:off x="3320817" y="5045341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>
                    <a:lumMod val="6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95FF83-1666-4B65-A1BF-900620C43A96}"/>
              </a:ext>
            </a:extLst>
          </p:cNvPr>
          <p:cNvSpPr txBox="1"/>
          <p:nvPr/>
        </p:nvSpPr>
        <p:spPr>
          <a:xfrm>
            <a:off x="3841559" y="467491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C00000"/>
                </a:solidFill>
              </a:rPr>
              <a:t>Câte numere sunt mai mici decât mine?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E09356-F636-47B3-B723-3CC96A356304}"/>
              </a:ext>
            </a:extLst>
          </p:cNvPr>
          <p:cNvSpPr txBox="1"/>
          <p:nvPr/>
        </p:nvSpPr>
        <p:spPr>
          <a:xfrm>
            <a:off x="4362362" y="4304493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C000"/>
                </a:solidFill>
              </a:rPr>
              <a:t>Câte numere sunt mai mici decât mine?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2A5766-3E9F-4991-A00C-C8137E1053B4}"/>
              </a:ext>
            </a:extLst>
          </p:cNvPr>
          <p:cNvSpPr txBox="1"/>
          <p:nvPr/>
        </p:nvSpPr>
        <p:spPr>
          <a:xfrm>
            <a:off x="4883165" y="393406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Câte numere sunt mai mici decât mine?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C8FEB-2850-49CD-BBEE-ACAF2B51719F}"/>
              </a:ext>
            </a:extLst>
          </p:cNvPr>
          <p:cNvSpPr txBox="1"/>
          <p:nvPr/>
        </p:nvSpPr>
        <p:spPr>
          <a:xfrm>
            <a:off x="5403846" y="3563645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Câte numere sunt mai mici decât mine?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60F100-CF3A-42FC-97D2-3548F1A2EB6C}"/>
              </a:ext>
            </a:extLst>
          </p:cNvPr>
          <p:cNvSpPr txBox="1"/>
          <p:nvPr/>
        </p:nvSpPr>
        <p:spPr>
          <a:xfrm>
            <a:off x="5924405" y="3189378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>
                <a:solidFill>
                  <a:srgbClr val="7030A0"/>
                </a:solidFill>
              </a:rPr>
              <a:t>Câte numere sunt mai mici decât mine</a:t>
            </a:r>
            <a:r>
              <a:rPr lang="en-US" dirty="0">
                <a:solidFill>
                  <a:srgbClr val="7030A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36400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578719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541786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504534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467600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430398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393406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35647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31893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68947" y="1605953"/>
            <a:ext cx="3360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b="1" dirty="0"/>
              <a:t>Răspunsul la toate întrebările poate fi determinat în paralel</a:t>
            </a:r>
            <a:endParaRPr lang="en-US" sz="2400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6A4CFE-0FB3-4DA7-83B5-288BD94DC63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8661737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47" name="Parallelogram 46"/>
          <p:cNvSpPr/>
          <p:nvPr/>
        </p:nvSpPr>
        <p:spPr>
          <a:xfrm>
            <a:off x="4210868" y="2741054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Parallelogram 48"/>
          <p:cNvSpPr/>
          <p:nvPr/>
        </p:nvSpPr>
        <p:spPr>
          <a:xfrm>
            <a:off x="4659389" y="274231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Parallelogram 50"/>
          <p:cNvSpPr/>
          <p:nvPr/>
        </p:nvSpPr>
        <p:spPr>
          <a:xfrm>
            <a:off x="5107910" y="2741054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Parallelogram 52"/>
          <p:cNvSpPr/>
          <p:nvPr/>
        </p:nvSpPr>
        <p:spPr>
          <a:xfrm>
            <a:off x="5556431" y="2738448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Parallelogram 53"/>
          <p:cNvSpPr/>
          <p:nvPr/>
        </p:nvSpPr>
        <p:spPr>
          <a:xfrm>
            <a:off x="6005876" y="274491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arallelogram 54"/>
          <p:cNvSpPr/>
          <p:nvPr/>
        </p:nvSpPr>
        <p:spPr>
          <a:xfrm>
            <a:off x="6454397" y="2746172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Parallelogram 55"/>
          <p:cNvSpPr/>
          <p:nvPr/>
        </p:nvSpPr>
        <p:spPr>
          <a:xfrm>
            <a:off x="6902918" y="274491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Parallelogram 57"/>
          <p:cNvSpPr/>
          <p:nvPr/>
        </p:nvSpPr>
        <p:spPr>
          <a:xfrm>
            <a:off x="7351439" y="274231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Parallelogram 58"/>
          <p:cNvSpPr/>
          <p:nvPr/>
        </p:nvSpPr>
        <p:spPr>
          <a:xfrm>
            <a:off x="7799960" y="2737621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E161601-2C57-4855-AFD5-968D118AFF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3471364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400559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364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419012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1124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11154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561360" y="1109355"/>
            <a:ext cx="8707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dirty="0"/>
              <a:t>Poziții</a:t>
            </a:r>
            <a:endParaRPr lang="en-US" sz="2000" dirty="0"/>
          </a:p>
        </p:txBody>
      </p:sp>
      <p:sp>
        <p:nvSpPr>
          <p:cNvPr id="29" name="Rectangle 28"/>
          <p:cNvSpPr/>
          <p:nvPr/>
        </p:nvSpPr>
        <p:spPr>
          <a:xfrm>
            <a:off x="6017574" y="515288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538255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058814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579556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100359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621162" y="515343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141843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6" name="Rectangle 35"/>
          <p:cNvSpPr/>
          <p:nvPr/>
        </p:nvSpPr>
        <p:spPr>
          <a:xfrm>
            <a:off x="9662402" y="51539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12158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642263" y="5745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165842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683564" y="574235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199789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725170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250551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773755" y="57396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7</a:t>
            </a:r>
          </a:p>
        </p:txBody>
      </p:sp>
      <p:cxnSp>
        <p:nvCxnSpPr>
          <p:cNvPr id="7" name="Straight Arrow Connector 6"/>
          <p:cNvCxnSpPr>
            <a:stCxn id="3" idx="1"/>
            <a:endCxn id="78" idx="3"/>
          </p:cNvCxnSpPr>
          <p:nvPr/>
        </p:nvCxnSpPr>
        <p:spPr>
          <a:xfrm flipH="1" flipV="1">
            <a:off x="6341319" y="1300118"/>
            <a:ext cx="220040" cy="929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/>
          <p:cNvCxnSpPr>
            <a:stCxn id="66" idx="2"/>
            <a:endCxn id="36" idx="0"/>
          </p:cNvCxnSpPr>
          <p:nvPr/>
        </p:nvCxnSpPr>
        <p:spPr>
          <a:xfrm rot="16200000" flipH="1">
            <a:off x="4657549" y="-111337"/>
            <a:ext cx="3147804" cy="7382825"/>
          </a:xfrm>
          <a:prstGeom prst="bentConnector3">
            <a:avLst>
              <a:gd name="adj1" fmla="val 8920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38"/>
          <p:cNvCxnSpPr>
            <a:stCxn id="73" idx="2"/>
            <a:endCxn id="29" idx="0"/>
          </p:cNvCxnSpPr>
          <p:nvPr/>
        </p:nvCxnSpPr>
        <p:spPr>
          <a:xfrm rot="16200000" flipH="1">
            <a:off x="4658641" y="3533492"/>
            <a:ext cx="3145620" cy="93169"/>
          </a:xfrm>
          <a:prstGeom prst="bentConnector3">
            <a:avLst>
              <a:gd name="adj1" fmla="val 9642"/>
            </a:avLst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/>
          <p:cNvCxnSpPr>
            <a:stCxn id="68" idx="2"/>
            <a:endCxn id="30" idx="0"/>
          </p:cNvCxnSpPr>
          <p:nvPr/>
        </p:nvCxnSpPr>
        <p:spPr>
          <a:xfrm rot="16200000" flipH="1">
            <a:off x="3616642" y="1971357"/>
            <a:ext cx="3146712" cy="3217438"/>
          </a:xfrm>
          <a:prstGeom prst="bentConnector3">
            <a:avLst>
              <a:gd name="adj1" fmla="val 62978"/>
            </a:avLst>
          </a:prstGeom>
          <a:ln w="38100"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Elbow 47"/>
          <p:cNvCxnSpPr>
            <a:stCxn id="70" idx="2"/>
            <a:endCxn id="31" idx="0"/>
          </p:cNvCxnSpPr>
          <p:nvPr/>
        </p:nvCxnSpPr>
        <p:spPr>
          <a:xfrm rot="16200000" flipH="1">
            <a:off x="4397694" y="2231850"/>
            <a:ext cx="3146712" cy="2696452"/>
          </a:xfrm>
          <a:prstGeom prst="bentConnector3">
            <a:avLst>
              <a:gd name="adj1" fmla="val 47743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/>
          <p:cNvCxnSpPr>
            <a:stCxn id="67" idx="2"/>
            <a:endCxn id="32" idx="0"/>
          </p:cNvCxnSpPr>
          <p:nvPr/>
        </p:nvCxnSpPr>
        <p:spPr>
          <a:xfrm rot="16200000" flipH="1">
            <a:off x="3877013" y="1190427"/>
            <a:ext cx="3146712" cy="4779298"/>
          </a:xfrm>
          <a:prstGeom prst="bentConnector3">
            <a:avLst>
              <a:gd name="adj1" fmla="val 72570"/>
            </a:avLst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or: Elbow 56"/>
          <p:cNvCxnSpPr>
            <a:stCxn id="71" idx="2"/>
            <a:endCxn id="33" idx="0"/>
          </p:cNvCxnSpPr>
          <p:nvPr/>
        </p:nvCxnSpPr>
        <p:spPr>
          <a:xfrm rot="16200000" flipH="1">
            <a:off x="5178868" y="1971479"/>
            <a:ext cx="3146712" cy="3217194"/>
          </a:xfrm>
          <a:prstGeom prst="bentConnector3">
            <a:avLst>
              <a:gd name="adj1" fmla="val 40408"/>
            </a:avLst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/>
          <p:cNvCxnSpPr>
            <a:stCxn id="72" idx="2"/>
            <a:endCxn id="34" idx="0"/>
          </p:cNvCxnSpPr>
          <p:nvPr/>
        </p:nvCxnSpPr>
        <p:spPr>
          <a:xfrm rot="16200000" flipH="1">
            <a:off x="5699883" y="1971691"/>
            <a:ext cx="3146166" cy="3217316"/>
          </a:xfrm>
          <a:prstGeom prst="bentConnector3">
            <a:avLst>
              <a:gd name="adj1" fmla="val 31094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or: Elbow 78"/>
          <p:cNvCxnSpPr>
            <a:stCxn id="69" idx="2"/>
            <a:endCxn id="35" idx="0"/>
          </p:cNvCxnSpPr>
          <p:nvPr/>
        </p:nvCxnSpPr>
        <p:spPr>
          <a:xfrm rot="16200000" flipH="1">
            <a:off x="5178534" y="930207"/>
            <a:ext cx="3147258" cy="5300284"/>
          </a:xfrm>
          <a:prstGeom prst="bentConnector3">
            <a:avLst>
              <a:gd name="adj1" fmla="val 56206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6868947" y="1605953"/>
            <a:ext cx="3360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b="1" dirty="0"/>
              <a:t>Toate valorile pot fi mutate în paralel în noul vector</a:t>
            </a:r>
            <a:endParaRPr lang="en-US" sz="24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710137-8697-4954-BA52-24B1B894F6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5562815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F5781-9D28-4558-9AEB-BB82218A0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7EC05-9C90-4233-A788-E6D59845F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D6D66-6BEE-42D3-B430-489C0DC589D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4013841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9091" y="2880654"/>
            <a:ext cx="43648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3200" dirty="0"/>
              <a:t>Avem ca intrare două liste </a:t>
            </a:r>
            <a:r>
              <a:rPr lang="ro-RO" sz="3200" b="1" dirty="0"/>
              <a:t>sortate</a:t>
            </a:r>
            <a:r>
              <a:rPr lang="en-US" sz="3200" dirty="0"/>
              <a:t> </a:t>
            </a:r>
            <a:r>
              <a:rPr lang="ro-RO" sz="3200" dirty="0"/>
              <a:t>dorim să le unim într-o listă </a:t>
            </a:r>
            <a:r>
              <a:rPr lang="ro-RO" sz="3200" b="1" dirty="0"/>
              <a:t>sortată</a:t>
            </a:r>
            <a:endParaRPr lang="en-US" sz="3200" b="1" dirty="0"/>
          </a:p>
        </p:txBody>
      </p:sp>
      <p:sp>
        <p:nvSpPr>
          <p:cNvPr id="7" name="Rectangle 6"/>
          <p:cNvSpPr/>
          <p:nvPr/>
        </p:nvSpPr>
        <p:spPr>
          <a:xfrm>
            <a:off x="2351585" y="129664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2872388" y="129664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3191" y="129664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13872" y="129718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434431" y="129718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351585" y="194416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872388" y="194416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393191" y="194416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13872" y="194471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434431" y="194471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242494" y="522810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763297" y="522810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284100" y="522810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804781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325340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846082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366885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887688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408369" y="52292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7" name="Rectangle 26"/>
          <p:cNvSpPr/>
          <p:nvPr/>
        </p:nvSpPr>
        <p:spPr>
          <a:xfrm>
            <a:off x="9928928" y="52292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41051440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051057" y="2260163"/>
                <a:ext cx="7128792" cy="26161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o-RO" sz="3200" dirty="0"/>
                  <a:t>Soluție</a:t>
                </a:r>
                <a:r>
                  <a:rPr lang="en-US" sz="3200" dirty="0"/>
                  <a:t>: </a:t>
                </a:r>
              </a:p>
              <a:p>
                <a:pPr algn="ctr"/>
                <a:r>
                  <a:rPr lang="ro-RO" sz="3200" dirty="0"/>
                  <a:t>Se extrage mereu cel mai mic element</a:t>
                </a:r>
                <a:r>
                  <a:rPr lang="en-US" sz="3200" dirty="0"/>
                  <a:t> </a:t>
                </a:r>
              </a:p>
              <a:p>
                <a:pPr algn="ctr"/>
                <a:r>
                  <a:rPr lang="en-US" sz="3200" dirty="0"/>
                  <a:t>(</a:t>
                </a:r>
                <a:r>
                  <a:rPr lang="ro-RO" sz="3200" dirty="0"/>
                  <a:t>Garantat să fie pe prima poziție în una din cele două liste</a:t>
                </a:r>
                <a:r>
                  <a:rPr lang="en-US" sz="3200" dirty="0"/>
                  <a:t>)</a:t>
                </a:r>
              </a:p>
              <a:p>
                <a:pPr algn="ctr"/>
                <a:r>
                  <a:rPr lang="ro-RO" sz="3600" dirty="0"/>
                  <a:t>Complexitate: </a:t>
                </a:r>
                <a14:m>
                  <m:oMath xmlns:m="http://schemas.openxmlformats.org/officeDocument/2006/math">
                    <m:r>
                      <a:rPr lang="ro-RO" sz="3600" b="1" i="1">
                        <a:latin typeface="Cambria Math" panose="02040503050406030204" pitchFamily="18" charset="0"/>
                      </a:rPr>
                      <m:t>𝑶</m:t>
                    </m:r>
                    <m:r>
                      <a:rPr lang="ro-RO" sz="3600" b="1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3600" b="1" i="1">
                        <a:latin typeface="Cambria Math" panose="02040503050406030204" pitchFamily="18" charset="0"/>
                      </a:rPr>
                      <m:t>𝑵</m:t>
                    </m:r>
                    <m:r>
                      <a:rPr lang="ro-RO" sz="3600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200" b="1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51057" y="2260163"/>
                <a:ext cx="7128792" cy="2616101"/>
              </a:xfrm>
              <a:prstGeom prst="rect">
                <a:avLst/>
              </a:prstGeom>
              <a:blipFill>
                <a:blip r:embed="rId3"/>
                <a:stretch>
                  <a:fillRect l="-2224" t="-3030" r="-2053" b="-79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2351585" y="129664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2872388" y="129664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3191" y="1296643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913872" y="129718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434431" y="129718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351585" y="194416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872388" y="194416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393191" y="194416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13872" y="194471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434431" y="194471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8" name="Rectangle 37"/>
          <p:cNvSpPr/>
          <p:nvPr/>
        </p:nvSpPr>
        <p:spPr>
          <a:xfrm>
            <a:off x="5242494" y="522810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763297" y="522810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6284100" y="522810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804781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7325340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3" name="Rectangle 42"/>
          <p:cNvSpPr/>
          <p:nvPr/>
        </p:nvSpPr>
        <p:spPr>
          <a:xfrm>
            <a:off x="7846082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4" name="Rectangle 43"/>
          <p:cNvSpPr/>
          <p:nvPr/>
        </p:nvSpPr>
        <p:spPr>
          <a:xfrm>
            <a:off x="8366885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5" name="Rectangle 44"/>
          <p:cNvSpPr/>
          <p:nvPr/>
        </p:nvSpPr>
        <p:spPr>
          <a:xfrm>
            <a:off x="8887688" y="522865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6" name="Rectangle 45"/>
          <p:cNvSpPr/>
          <p:nvPr/>
        </p:nvSpPr>
        <p:spPr>
          <a:xfrm>
            <a:off x="9408369" y="52292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47" name="Rectangle 46"/>
          <p:cNvSpPr/>
          <p:nvPr/>
        </p:nvSpPr>
        <p:spPr>
          <a:xfrm>
            <a:off x="9928928" y="52292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2" name="Title 5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48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5072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947117" y="21144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467798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988357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509099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029902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550705" y="21149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071386" y="211552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591945" y="211552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08036" y="50120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228717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749276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270018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790821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311624" y="50126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832305" y="50131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352864" y="50131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EF179B0-2C6E-4038-AC4D-4C68447040D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4747536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05243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326046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46849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67530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805243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26046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46849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367530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88089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28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3814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05243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326046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46849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67530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26046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46849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367530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88089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566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26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326046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46849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67530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26046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46849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367530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88089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9300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26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326046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46849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67530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6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46849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367530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88089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2829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26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45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46849" y="177227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67530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6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46849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367530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88089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8500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26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45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954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67530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6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846849" y="241979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367530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88089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1673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26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45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954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67530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6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9163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367530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88089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1046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26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45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954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367530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6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9163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4373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88089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2599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26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45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954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9582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6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9163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4373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88089" y="242034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20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1239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26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45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954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9582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88089" y="177281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6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9163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4373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4791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300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3">
                    <a:lumMod val="75000"/>
                  </a:schemeClr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C00000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C000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7030A0"/>
                </a:solidFill>
              </a:rPr>
              <a:t>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279577" y="578719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Câte numere sunt mai mici decât mine?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00258" y="541786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320817" y="5045341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>
                    <a:lumMod val="6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841559" y="467491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C00000"/>
                </a:solidFill>
              </a:rPr>
              <a:t>Câte numere sunt mai mici decât mine?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362362" y="4304493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C000"/>
                </a:solidFill>
              </a:rPr>
              <a:t>Câte numere sunt mai mici decât mine?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883165" y="393406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Câte numere sunt mai mici decât mine?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03846" y="3563645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Câte numere sunt mai mici decât mine?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5924405" y="3189378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>
                <a:solidFill>
                  <a:srgbClr val="7030A0"/>
                </a:solidFill>
              </a:rPr>
              <a:t>Câte numere sunt mai mici decât mine</a:t>
            </a:r>
            <a:r>
              <a:rPr lang="en-US" dirty="0">
                <a:solidFill>
                  <a:srgbClr val="7030A0"/>
                </a:solidFill>
              </a:rPr>
              <a:t>?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DEE885-07B1-4F80-8483-2ABFE928F04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3827762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26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58745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954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95823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000087" y="516525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17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536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916387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43731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479162" y="51665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1524000" y="3429000"/>
            <a:ext cx="91440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4306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4B3535-0331-4B25-8BCA-0B1481635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6321D2-DF7A-4582-A578-527F29D493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12B8A8-0FF2-4111-B3C4-9024919E7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8676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5735960" y="3068960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6096001" y="3068960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1670305" y="3004161"/>
            <a:ext cx="4449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dirty="0"/>
              <a:t>Folosim acest semn pentru a reprezenta operația </a:t>
            </a:r>
            <a:r>
              <a:rPr lang="ro-RO" sz="2400" b="1" dirty="0"/>
              <a:t>MERGE</a:t>
            </a:r>
            <a:endParaRPr lang="en-US" sz="2400" b="1" dirty="0"/>
          </a:p>
        </p:txBody>
      </p:sp>
      <p:sp>
        <p:nvSpPr>
          <p:cNvPr id="58" name="Title 5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Algoritm merge</a:t>
            </a:r>
            <a:endParaRPr lang="en-US" dirty="0"/>
          </a:p>
        </p:txBody>
      </p:sp>
      <p:sp>
        <p:nvSpPr>
          <p:cNvPr id="57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291B22C-4DD0-4516-B5D2-D5D70AF9410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</a:blip>
          <a:stretch>
            <a:fillRect/>
          </a:stretch>
        </p:blipFill>
        <p:spPr>
          <a:xfrm>
            <a:off x="3053833" y="2136536"/>
            <a:ext cx="6084335" cy="25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9353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45027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54460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0655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107380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0" name="Rectangle 39"/>
          <p:cNvSpPr/>
          <p:nvPr/>
        </p:nvSpPr>
        <p:spPr>
          <a:xfrm>
            <a:off x="7628305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9818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02368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5864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6" name="Rectangle 45"/>
          <p:cNvSpPr/>
          <p:nvPr/>
        </p:nvSpPr>
        <p:spPr>
          <a:xfrm>
            <a:off x="361152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7" name="Rectangle 46"/>
          <p:cNvSpPr/>
          <p:nvPr/>
        </p:nvSpPr>
        <p:spPr>
          <a:xfrm>
            <a:off x="4259100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8" name="Rectangle 47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0" name="Rectangle 49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3" name="Rectangle 52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3287688" y="1990166"/>
            <a:ext cx="0" cy="3455058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 rot="16200000">
                <a:off x="2327078" y="3323387"/>
                <a:ext cx="12348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𝑙𝑜𝑔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ro-RO" sz="2800" i="1">
                          <a:latin typeface="Cambria Math" panose="02040503050406030204" pitchFamily="18" charset="0"/>
                        </a:rPr>
                        <m:t>𝑁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2327078" y="3323387"/>
                <a:ext cx="1234825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7905533" y="1827086"/>
            <a:ext cx="277829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000" dirty="0"/>
              <a:t>Se rupe lista în două în mod repetat până rămânem cu liste de un element</a:t>
            </a:r>
            <a:endParaRPr lang="en-US" sz="2000" dirty="0"/>
          </a:p>
          <a:p>
            <a:endParaRPr lang="en-US" sz="2000" dirty="0"/>
          </a:p>
          <a:p>
            <a:r>
              <a:rPr lang="ro-RO" sz="2000" dirty="0"/>
              <a:t>Listele de un element sunt sortate</a:t>
            </a:r>
          </a:p>
          <a:p>
            <a:endParaRPr lang="ro-RO" sz="2000" dirty="0"/>
          </a:p>
          <a:p>
            <a:r>
              <a:rPr lang="ro-RO" sz="2000" dirty="0"/>
              <a:t>Facem </a:t>
            </a:r>
            <a:r>
              <a:rPr lang="ro-RO" sz="2000" b="1" dirty="0"/>
              <a:t>merge</a:t>
            </a:r>
            <a:r>
              <a:rPr lang="ro-RO" sz="2000" dirty="0"/>
              <a:t> listelor 	două câte 	două</a:t>
            </a:r>
            <a:endParaRPr lang="en-US" sz="2000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6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7077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45027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54460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0655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107380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0" name="Rectangle 39"/>
          <p:cNvSpPr/>
          <p:nvPr/>
        </p:nvSpPr>
        <p:spPr>
          <a:xfrm>
            <a:off x="7628305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9818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02368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5864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775520" y="2420889"/>
                <a:ext cx="209756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o-RO" sz="2400" dirty="0"/>
                  <a:t>Complexitate</a:t>
                </a:r>
                <a:r>
                  <a:rPr lang="en-US" sz="2400" dirty="0"/>
                  <a:t>:</a:t>
                </a:r>
              </a:p>
              <a:p>
                <a:r>
                  <a:rPr lang="en-US" sz="2400" b="1" dirty="0"/>
                  <a:t>O(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400" b="1" i="1">
                            <a:latin typeface="Cambria Math" panose="02040503050406030204" pitchFamily="18" charset="0"/>
                          </a:rPr>
                          <m:t>𝑵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 ∗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𝒍𝒐𝒈</m:t>
                        </m:r>
                      </m:e>
                      <m:sub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ro-RO" sz="2400" b="1" i="1">
                        <a:latin typeface="Cambria Math" panose="02040503050406030204" pitchFamily="18" charset="0"/>
                      </a:rPr>
                      <m:t>𝑵</m:t>
                    </m:r>
                  </m:oMath>
                </a14:m>
                <a:r>
                  <a:rPr lang="en-US" sz="2400" b="1" dirty="0"/>
                  <a:t>)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5520" y="2420889"/>
                <a:ext cx="2097562" cy="830997"/>
              </a:xfrm>
              <a:prstGeom prst="rect">
                <a:avLst/>
              </a:prstGeom>
              <a:blipFill>
                <a:blip r:embed="rId3"/>
                <a:stretch>
                  <a:fillRect l="-4360" t="-5147" r="-4070" b="-169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Rectangle 43"/>
          <p:cNvSpPr/>
          <p:nvPr/>
        </p:nvSpPr>
        <p:spPr>
          <a:xfrm>
            <a:off x="361152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259100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6" name="Rectangle 55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1" name="Rectangle 60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5" name="Rectangle 64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9585" y="5517232"/>
            <a:ext cx="742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…..</a:t>
            </a:r>
          </a:p>
        </p:txBody>
      </p:sp>
      <p:cxnSp>
        <p:nvCxnSpPr>
          <p:cNvPr id="66" name="Straight Connector 65"/>
          <p:cNvCxnSpPr/>
          <p:nvPr/>
        </p:nvCxnSpPr>
        <p:spPr>
          <a:xfrm flipV="1">
            <a:off x="8993827" y="467570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9353868" y="467570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9353868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 flipV="1">
            <a:off x="9713909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9740046" y="4675706"/>
            <a:ext cx="742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…..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925490" y="3167390"/>
            <a:ext cx="742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…..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4894954" y="2725892"/>
            <a:ext cx="3874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………………………….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7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3556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361152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259100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6" name="Rectangle 55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1" name="Rectangle 60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5" name="Rectangle 64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6" name="Rectangle 65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7" name="Rectangle 66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68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35459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674951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199055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0" name="Rectangle 39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42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5712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674951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199055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5033319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554244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4" name="Rectangle 73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5" name="Rectangle 74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6" name="Rectangle 75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7" name="Rectangle 76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79" name="Title 2"/>
          <p:cNvSpPr>
            <a:spLocks noGrp="1"/>
          </p:cNvSpPr>
          <p:nvPr>
            <p:ph type="title"/>
          </p:nvPr>
        </p:nvSpPr>
        <p:spPr>
          <a:xfrm>
            <a:off x="2152649" y="415969"/>
            <a:ext cx="7886700" cy="576064"/>
          </a:xfrm>
        </p:spPr>
        <p:txBody>
          <a:bodyPr>
            <a:normAutofit fontScale="90000"/>
          </a:bodyPr>
          <a:lstStyle/>
          <a:p>
            <a:r>
              <a:rPr lang="en-US" dirty="0"/>
              <a:t>Merge sort</a:t>
            </a:r>
          </a:p>
        </p:txBody>
      </p:sp>
      <p:sp>
        <p:nvSpPr>
          <p:cNvPr id="78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6596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6799212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278287" y="40314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674951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199055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5033319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554244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41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9355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6799212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278287" y="40314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674951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199055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5033319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554244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636655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157580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27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8852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31893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0F579E-9C8F-4FA0-88B4-9560989D0A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21BB1D-9F85-459D-B9DE-82A74A29B35D}"/>
              </a:ext>
            </a:extLst>
          </p:cNvPr>
          <p:cNvSpPr txBox="1"/>
          <p:nvPr/>
        </p:nvSpPr>
        <p:spPr>
          <a:xfrm>
            <a:off x="2279577" y="578719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Câte numere sunt mai mici decât mine?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8E500-FB21-49F2-B4A6-ABD1CAD2DE5C}"/>
              </a:ext>
            </a:extLst>
          </p:cNvPr>
          <p:cNvSpPr txBox="1"/>
          <p:nvPr/>
        </p:nvSpPr>
        <p:spPr>
          <a:xfrm>
            <a:off x="2800258" y="541786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C47E9B-34C0-4D98-892E-6886D96D5EB4}"/>
              </a:ext>
            </a:extLst>
          </p:cNvPr>
          <p:cNvSpPr txBox="1"/>
          <p:nvPr/>
        </p:nvSpPr>
        <p:spPr>
          <a:xfrm>
            <a:off x="3320817" y="5045341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>
                    <a:lumMod val="6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18E0FF-D1A1-436A-ABB2-8F309A1CD2A0}"/>
              </a:ext>
            </a:extLst>
          </p:cNvPr>
          <p:cNvSpPr txBox="1"/>
          <p:nvPr/>
        </p:nvSpPr>
        <p:spPr>
          <a:xfrm>
            <a:off x="3841559" y="467491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C00000"/>
                </a:solidFill>
              </a:rPr>
              <a:t>Câte numere sunt mai mici decât mine?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59581A-D3E2-43A6-8A8A-E5F5AB94712D}"/>
              </a:ext>
            </a:extLst>
          </p:cNvPr>
          <p:cNvSpPr txBox="1"/>
          <p:nvPr/>
        </p:nvSpPr>
        <p:spPr>
          <a:xfrm>
            <a:off x="4362362" y="4304493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C000"/>
                </a:solidFill>
              </a:rPr>
              <a:t>Câte numere sunt mai mici decât mine?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6315BF-A813-42FB-9A7B-23399CAF0038}"/>
              </a:ext>
            </a:extLst>
          </p:cNvPr>
          <p:cNvSpPr txBox="1"/>
          <p:nvPr/>
        </p:nvSpPr>
        <p:spPr>
          <a:xfrm>
            <a:off x="4883165" y="393406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Câte numere sunt mai mici decât mine?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E7A852-6C72-4BE7-97DF-F44734629C39}"/>
              </a:ext>
            </a:extLst>
          </p:cNvPr>
          <p:cNvSpPr txBox="1"/>
          <p:nvPr/>
        </p:nvSpPr>
        <p:spPr>
          <a:xfrm>
            <a:off x="5403846" y="3563645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Câte numere sunt mai mici decât mine?</a:t>
            </a:r>
          </a:p>
        </p:txBody>
      </p:sp>
    </p:spTree>
    <p:extLst>
      <p:ext uri="{BB962C8B-B14F-4D97-AF65-F5344CB8AC3E}">
        <p14:creationId xmlns:p14="http://schemas.microsoft.com/office/powerpoint/2010/main" val="30550593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6799212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278287" y="40314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877859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401963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4922888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43813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636655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157580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27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5796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7946808" y="269820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384033" y="269820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877859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401963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4922888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43813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904958" y="269820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7425883" y="269820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27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9630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5027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54460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0655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7107380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628305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9818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02368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5864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sort</a:t>
            </a:r>
          </a:p>
        </p:txBody>
      </p:sp>
      <p:sp>
        <p:nvSpPr>
          <p:cNvPr id="43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155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645CBA-66D6-433D-903D-B47B02419B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F91126-5984-47A0-AADD-B7C92B9A1AD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485EE6-0783-46A4-AA14-671C9DF28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0461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5027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54460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0655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7107380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628305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9818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02368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5864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1152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259100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4" name="Rectangle 43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Oval 5"/>
          <p:cNvSpPr/>
          <p:nvPr/>
        </p:nvSpPr>
        <p:spPr>
          <a:xfrm>
            <a:off x="3653135" y="4522983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013746" y="4522983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307553" y="4531944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7628304" y="4522983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4392743" y="3141779"/>
            <a:ext cx="1060288" cy="1060288"/>
          </a:xfrm>
          <a:prstGeom prst="ellipse">
            <a:avLst/>
          </a:prstGeom>
          <a:solidFill>
            <a:srgbClr val="00B0F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902918" y="3122922"/>
            <a:ext cx="1060288" cy="1060288"/>
          </a:xfrm>
          <a:prstGeom prst="ellipse">
            <a:avLst/>
          </a:prstGeom>
          <a:solidFill>
            <a:srgbClr val="00B0F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86148" y="4000160"/>
            <a:ext cx="18542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dirty="0"/>
              <a:t>Operațiile </a:t>
            </a:r>
            <a:r>
              <a:rPr lang="ro-RO" sz="2400" b="1" dirty="0">
                <a:solidFill>
                  <a:srgbClr val="C7E7A6"/>
                </a:solidFill>
                <a:highlight>
                  <a:srgbClr val="000000"/>
                </a:highlight>
              </a:rPr>
              <a:t>verzi</a:t>
            </a:r>
            <a:r>
              <a:rPr lang="ro-RO" sz="2400" dirty="0"/>
              <a:t> pot fi executate în paralel</a:t>
            </a:r>
            <a:endParaRPr lang="en-US" sz="2400" dirty="0"/>
          </a:p>
        </p:txBody>
      </p:sp>
      <p:cxnSp>
        <p:nvCxnSpPr>
          <p:cNvPr id="10" name="Straight Arrow Connector 9"/>
          <p:cNvCxnSpPr>
            <a:cxnSpLocks/>
            <a:stCxn id="7" idx="3"/>
            <a:endCxn id="6" idx="2"/>
          </p:cNvCxnSpPr>
          <p:nvPr/>
        </p:nvCxnSpPr>
        <p:spPr>
          <a:xfrm>
            <a:off x="3440443" y="4784991"/>
            <a:ext cx="212693" cy="26813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767494" y="1634810"/>
            <a:ext cx="18542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dirty="0"/>
              <a:t>Operațiile </a:t>
            </a:r>
            <a:r>
              <a:rPr lang="ro-RO" sz="2400" b="1" dirty="0">
                <a:solidFill>
                  <a:srgbClr val="7DD7F7"/>
                </a:solidFill>
                <a:highlight>
                  <a:srgbClr val="000000"/>
                </a:highlight>
              </a:rPr>
              <a:t>albastre</a:t>
            </a:r>
            <a:r>
              <a:rPr lang="ro-RO" sz="2400" dirty="0"/>
              <a:t> pot fi executate în paralel</a:t>
            </a:r>
            <a:endParaRPr lang="en-US" sz="2400" dirty="0"/>
          </a:p>
        </p:txBody>
      </p:sp>
      <p:cxnSp>
        <p:nvCxnSpPr>
          <p:cNvPr id="55" name="Straight Arrow Connector 54"/>
          <p:cNvCxnSpPr>
            <a:cxnSpLocks/>
            <a:stCxn id="54" idx="3"/>
            <a:endCxn id="52" idx="2"/>
          </p:cNvCxnSpPr>
          <p:nvPr/>
        </p:nvCxnSpPr>
        <p:spPr>
          <a:xfrm>
            <a:off x="3621789" y="2604307"/>
            <a:ext cx="770955" cy="10676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56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8455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5027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54460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0655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7107380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628305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9818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02368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5864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1152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259100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4" name="Rectangle 43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Oval 5"/>
          <p:cNvSpPr/>
          <p:nvPr/>
        </p:nvSpPr>
        <p:spPr>
          <a:xfrm>
            <a:off x="3627212" y="4522983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013746" y="4522983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307553" y="4531944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7628304" y="4522983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4392743" y="3141779"/>
            <a:ext cx="1060288" cy="1060288"/>
          </a:xfrm>
          <a:prstGeom prst="ellipse">
            <a:avLst/>
          </a:prstGeom>
          <a:solidFill>
            <a:srgbClr val="00B0F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902918" y="3122922"/>
            <a:ext cx="1060288" cy="1060288"/>
          </a:xfrm>
          <a:prstGeom prst="ellipse">
            <a:avLst/>
          </a:prstGeom>
          <a:solidFill>
            <a:srgbClr val="00B0F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1687463" y="1982836"/>
            <a:ext cx="22612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dirty="0"/>
              <a:t>O operație </a:t>
            </a:r>
            <a:r>
              <a:rPr lang="ro-RO" sz="2400" b="1" dirty="0">
                <a:solidFill>
                  <a:srgbClr val="C7E7A6"/>
                </a:solidFill>
                <a:highlight>
                  <a:srgbClr val="000000"/>
                </a:highlight>
              </a:rPr>
              <a:t>verde</a:t>
            </a:r>
            <a:r>
              <a:rPr lang="ro-RO" sz="2400" dirty="0"/>
              <a:t> cu una </a:t>
            </a:r>
            <a:r>
              <a:rPr lang="ro-RO" sz="2400" b="1" dirty="0">
                <a:solidFill>
                  <a:srgbClr val="7DD7F7"/>
                </a:solidFill>
                <a:highlight>
                  <a:srgbClr val="000000"/>
                </a:highlight>
              </a:rPr>
              <a:t>albastră</a:t>
            </a:r>
            <a:r>
              <a:rPr lang="ro-RO" sz="2400" dirty="0"/>
              <a:t> nu poate fi executată în paralel</a:t>
            </a:r>
            <a:endParaRPr lang="en-US" sz="2400" dirty="0"/>
          </a:p>
        </p:txBody>
      </p:sp>
      <p:cxnSp>
        <p:nvCxnSpPr>
          <p:cNvPr id="55" name="Straight Arrow Connector 54"/>
          <p:cNvCxnSpPr>
            <a:cxnSpLocks/>
            <a:stCxn id="54" idx="3"/>
            <a:endCxn id="52" idx="2"/>
          </p:cNvCxnSpPr>
          <p:nvPr/>
        </p:nvCxnSpPr>
        <p:spPr>
          <a:xfrm>
            <a:off x="3948677" y="3136999"/>
            <a:ext cx="444066" cy="5349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cxnSpLocks/>
            <a:stCxn id="54" idx="2"/>
            <a:endCxn id="6" idx="1"/>
          </p:cNvCxnSpPr>
          <p:nvPr/>
        </p:nvCxnSpPr>
        <p:spPr>
          <a:xfrm>
            <a:off x="2818070" y="4291161"/>
            <a:ext cx="964418" cy="3870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688592" y="1058079"/>
            <a:ext cx="16561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Operația</a:t>
            </a:r>
            <a:endParaRPr lang="en-US" dirty="0"/>
          </a:p>
          <a:p>
            <a:endParaRPr lang="en-US" dirty="0"/>
          </a:p>
          <a:p>
            <a:r>
              <a:rPr lang="ro-RO" dirty="0"/>
              <a:t>depinde de rezultatul operațiilor</a:t>
            </a:r>
            <a:endParaRPr lang="en-US" dirty="0"/>
          </a:p>
        </p:txBody>
      </p:sp>
      <p:sp>
        <p:nvSpPr>
          <p:cNvPr id="61" name="Oval 60"/>
          <p:cNvSpPr/>
          <p:nvPr/>
        </p:nvSpPr>
        <p:spPr>
          <a:xfrm>
            <a:off x="9712306" y="958361"/>
            <a:ext cx="492827" cy="492827"/>
          </a:xfrm>
          <a:prstGeom prst="ellipse">
            <a:avLst/>
          </a:prstGeom>
          <a:solidFill>
            <a:srgbClr val="00B0F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9848278" y="2037917"/>
            <a:ext cx="552571" cy="552571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6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9448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5027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54460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0655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7107380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628305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9818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02368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5864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1152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259100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4" name="Rectangle 43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Oval 5"/>
          <p:cNvSpPr/>
          <p:nvPr/>
        </p:nvSpPr>
        <p:spPr>
          <a:xfrm>
            <a:off x="3653135" y="4522983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5013746" y="4522983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6307553" y="4531944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7628304" y="4522983"/>
            <a:ext cx="1060288" cy="1060288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4392743" y="3141779"/>
            <a:ext cx="1060288" cy="1060288"/>
          </a:xfrm>
          <a:prstGeom prst="ellipse">
            <a:avLst/>
          </a:prstGeom>
          <a:solidFill>
            <a:srgbClr val="00B0F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6902918" y="3122922"/>
            <a:ext cx="1060288" cy="1060288"/>
          </a:xfrm>
          <a:prstGeom prst="ellipse">
            <a:avLst/>
          </a:prstGeom>
          <a:solidFill>
            <a:srgbClr val="00B0F0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/>
          <p:cNvSpPr/>
          <p:nvPr/>
        </p:nvSpPr>
        <p:spPr>
          <a:xfrm>
            <a:off x="4062271" y="413170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Parallelogram 64"/>
          <p:cNvSpPr/>
          <p:nvPr/>
        </p:nvSpPr>
        <p:spPr>
          <a:xfrm>
            <a:off x="4510792" y="413295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Parallelogram 65"/>
          <p:cNvSpPr/>
          <p:nvPr/>
        </p:nvSpPr>
        <p:spPr>
          <a:xfrm>
            <a:off x="4959313" y="413170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Parallelogram 66"/>
          <p:cNvSpPr/>
          <p:nvPr/>
        </p:nvSpPr>
        <p:spPr>
          <a:xfrm>
            <a:off x="5407834" y="4129094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Parallelogram 72"/>
          <p:cNvSpPr/>
          <p:nvPr/>
        </p:nvSpPr>
        <p:spPr>
          <a:xfrm>
            <a:off x="5857279" y="4135562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Parallelogram 73"/>
          <p:cNvSpPr/>
          <p:nvPr/>
        </p:nvSpPr>
        <p:spPr>
          <a:xfrm>
            <a:off x="6305800" y="4136818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Parallelogram 74"/>
          <p:cNvSpPr/>
          <p:nvPr/>
        </p:nvSpPr>
        <p:spPr>
          <a:xfrm>
            <a:off x="6754321" y="4135562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Parallelogram 75"/>
          <p:cNvSpPr/>
          <p:nvPr/>
        </p:nvSpPr>
        <p:spPr>
          <a:xfrm>
            <a:off x="7202842" y="413295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Parallelogram 76"/>
          <p:cNvSpPr/>
          <p:nvPr/>
        </p:nvSpPr>
        <p:spPr>
          <a:xfrm>
            <a:off x="7651363" y="4128267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Parallelogram 80"/>
          <p:cNvSpPr/>
          <p:nvPr/>
        </p:nvSpPr>
        <p:spPr>
          <a:xfrm>
            <a:off x="4210868" y="2741054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Parallelogram 81"/>
          <p:cNvSpPr/>
          <p:nvPr/>
        </p:nvSpPr>
        <p:spPr>
          <a:xfrm>
            <a:off x="4659389" y="274231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Parallelogram 82"/>
          <p:cNvSpPr/>
          <p:nvPr/>
        </p:nvSpPr>
        <p:spPr>
          <a:xfrm>
            <a:off x="5107910" y="2741054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Parallelogram 83"/>
          <p:cNvSpPr/>
          <p:nvPr/>
        </p:nvSpPr>
        <p:spPr>
          <a:xfrm>
            <a:off x="5556431" y="2738448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Parallelogram 84"/>
          <p:cNvSpPr/>
          <p:nvPr/>
        </p:nvSpPr>
        <p:spPr>
          <a:xfrm>
            <a:off x="6005876" y="274491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Parallelogram 85"/>
          <p:cNvSpPr/>
          <p:nvPr/>
        </p:nvSpPr>
        <p:spPr>
          <a:xfrm>
            <a:off x="6454397" y="2746172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Parallelogram 86"/>
          <p:cNvSpPr/>
          <p:nvPr/>
        </p:nvSpPr>
        <p:spPr>
          <a:xfrm>
            <a:off x="6902918" y="274491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Parallelogram 87"/>
          <p:cNvSpPr/>
          <p:nvPr/>
        </p:nvSpPr>
        <p:spPr>
          <a:xfrm>
            <a:off x="7351439" y="274231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Parallelogram 88"/>
          <p:cNvSpPr/>
          <p:nvPr/>
        </p:nvSpPr>
        <p:spPr>
          <a:xfrm>
            <a:off x="7799960" y="2737621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1862566" y="2357529"/>
            <a:ext cx="196496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dirty="0"/>
              <a:t>Soluție</a:t>
            </a:r>
            <a:r>
              <a:rPr lang="en-US" sz="2400" dirty="0"/>
              <a:t>:</a:t>
            </a:r>
          </a:p>
          <a:p>
            <a:r>
              <a:rPr lang="en-US" sz="2800" b="1" dirty="0"/>
              <a:t>Barrier</a:t>
            </a:r>
            <a:r>
              <a:rPr lang="en-US" sz="2400" dirty="0"/>
              <a:t> </a:t>
            </a:r>
            <a:r>
              <a:rPr lang="ro-RO" sz="2400" dirty="0"/>
              <a:t>Între nivelele arborelui</a:t>
            </a:r>
            <a:endParaRPr lang="en-US" sz="2400" dirty="0"/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3514837" y="2966939"/>
            <a:ext cx="60662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>
            <a:off x="3514631" y="2948254"/>
            <a:ext cx="569226" cy="9302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8371604" y="1115764"/>
            <a:ext cx="22612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dirty="0"/>
              <a:t>Operațiile după un nivel al arborelui pot porni doar după ce au fost terminate toate operațiile de pe nivelul precedent.</a:t>
            </a:r>
            <a:endParaRPr lang="en-US" sz="2400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94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2470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361152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259100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6" name="Rectangle 55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1" name="Rectangle 60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5" name="Rectangle 64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6" name="Rectangle 65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7" name="Rectangle 66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27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74519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6799212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278287" y="40314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674951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199055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5033319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554244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636655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157580" y="4030885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27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2204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7946808" y="269820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51" name="Rectangle 50"/>
          <p:cNvSpPr/>
          <p:nvPr/>
        </p:nvSpPr>
        <p:spPr>
          <a:xfrm>
            <a:off x="6384033" y="269820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877859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Rectangle 44"/>
          <p:cNvSpPr/>
          <p:nvPr/>
        </p:nvSpPr>
        <p:spPr>
          <a:xfrm>
            <a:off x="4401963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4" name="Rectangle 53"/>
          <p:cNvSpPr/>
          <p:nvPr/>
        </p:nvSpPr>
        <p:spPr>
          <a:xfrm>
            <a:off x="4922888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5" name="Rectangle 54"/>
          <p:cNvSpPr/>
          <p:nvPr/>
        </p:nvSpPr>
        <p:spPr>
          <a:xfrm>
            <a:off x="5443813" y="270892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904958" y="269820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7425883" y="2698201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27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444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35647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31893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5F3B50-F334-48B7-B561-FF30AEB5B8E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060942-A813-47C0-94DE-87EB26B6A9D3}"/>
              </a:ext>
            </a:extLst>
          </p:cNvPr>
          <p:cNvSpPr txBox="1"/>
          <p:nvPr/>
        </p:nvSpPr>
        <p:spPr>
          <a:xfrm>
            <a:off x="2279577" y="578719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Câte numere sunt mai mici decât mine?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E801BD-42E4-4BB6-B244-15EFD080008F}"/>
              </a:ext>
            </a:extLst>
          </p:cNvPr>
          <p:cNvSpPr txBox="1"/>
          <p:nvPr/>
        </p:nvSpPr>
        <p:spPr>
          <a:xfrm>
            <a:off x="2800258" y="541786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74283D-3508-45AC-9790-0051FD618B99}"/>
              </a:ext>
            </a:extLst>
          </p:cNvPr>
          <p:cNvSpPr txBox="1"/>
          <p:nvPr/>
        </p:nvSpPr>
        <p:spPr>
          <a:xfrm>
            <a:off x="3320817" y="5045341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>
                    <a:lumMod val="6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C72632-BC92-4BB1-987C-7278881D8398}"/>
              </a:ext>
            </a:extLst>
          </p:cNvPr>
          <p:cNvSpPr txBox="1"/>
          <p:nvPr/>
        </p:nvSpPr>
        <p:spPr>
          <a:xfrm>
            <a:off x="3841559" y="467491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C00000"/>
                </a:solidFill>
              </a:rPr>
              <a:t>Câte numere sunt mai mici decât mine?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6DAE1B-805B-47C9-BE85-A35F30042FE6}"/>
              </a:ext>
            </a:extLst>
          </p:cNvPr>
          <p:cNvSpPr txBox="1"/>
          <p:nvPr/>
        </p:nvSpPr>
        <p:spPr>
          <a:xfrm>
            <a:off x="4362362" y="4304493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C000"/>
                </a:solidFill>
              </a:rPr>
              <a:t>Câte numere sunt mai mici decât mine?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454DC3-28B7-46A2-9EE3-409307BA7432}"/>
              </a:ext>
            </a:extLst>
          </p:cNvPr>
          <p:cNvSpPr txBox="1"/>
          <p:nvPr/>
        </p:nvSpPr>
        <p:spPr>
          <a:xfrm>
            <a:off x="4883165" y="393406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70C0"/>
                </a:solidFill>
              </a:rPr>
              <a:t>Câte numere sunt mai mici decât mine?</a:t>
            </a:r>
          </a:p>
        </p:txBody>
      </p:sp>
    </p:spTree>
    <p:extLst>
      <p:ext uri="{BB962C8B-B14F-4D97-AF65-F5344CB8AC3E}">
        <p14:creationId xmlns:p14="http://schemas.microsoft.com/office/powerpoint/2010/main" val="377297097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752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5027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54460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Rectangle 34"/>
          <p:cNvSpPr/>
          <p:nvPr/>
        </p:nvSpPr>
        <p:spPr>
          <a:xfrm>
            <a:off x="60655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7107380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628305" y="1328459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98183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5023680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586455" y="132977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</a:t>
            </a:r>
            <a:endParaRPr lang="en-US" dirty="0"/>
          </a:p>
        </p:txBody>
      </p:sp>
      <p:sp>
        <p:nvSpPr>
          <p:cNvPr id="39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23925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0544" y="469884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61152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259100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4" name="Rectangle 43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/>
              <p:cNvSpPr txBox="1"/>
              <p:nvPr/>
            </p:nvSpPr>
            <p:spPr>
              <a:xfrm>
                <a:off x="1580765" y="1744387"/>
                <a:ext cx="3731167" cy="23893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o-RO" sz="2400" dirty="0"/>
                  <a:t>Complexitate paralelă</a:t>
                </a:r>
                <a:r>
                  <a:rPr lang="en-US" sz="24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o-RO" sz="2400">
                          <a:latin typeface="Cambria Math" panose="02040503050406030204" pitchFamily="18" charset="0"/>
                        </a:rPr>
                        <m:t>O</m:t>
                      </m:r>
                      <m:d>
                        <m:dPr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𝑙𝑜𝑔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p>
                            </m:e>
                          </m:nary>
                        </m:e>
                      </m:d>
                    </m:oMath>
                  </m:oMathPara>
                </a14:m>
                <a:endParaRPr lang="ro-RO" sz="2400" dirty="0"/>
              </a:p>
              <a:p>
                <a:r>
                  <a:rPr lang="ro-RO" sz="2400" dirty="0"/>
                  <a:t>Dacă P = N</a:t>
                </a:r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56" name="TextBox 5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0765" y="1744387"/>
                <a:ext cx="3731167" cy="2389372"/>
              </a:xfrm>
              <a:prstGeom prst="rect">
                <a:avLst/>
              </a:prstGeom>
              <a:blipFill>
                <a:blip r:embed="rId3"/>
                <a:stretch>
                  <a:fillRect l="-2451" t="-1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 - complexitate</a:t>
            </a:r>
            <a:endParaRPr lang="en-US" dirty="0"/>
          </a:p>
        </p:txBody>
      </p:sp>
      <p:sp>
        <p:nvSpPr>
          <p:cNvPr id="61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1360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 flipV="1">
            <a:off x="3820544" y="469884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18757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186617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5546658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6482761" y="46760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6842802" y="46760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789189" y="4684825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8149230" y="4684825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562847" y="328476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4922888" y="328476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7073022" y="3284984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7433063" y="3284984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V="1">
            <a:off x="5739569" y="1990166"/>
            <a:ext cx="360040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6099610" y="1990166"/>
            <a:ext cx="360041" cy="648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61152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259100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906672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4" name="Rectangle 43"/>
          <p:cNvSpPr/>
          <p:nvPr/>
        </p:nvSpPr>
        <p:spPr>
          <a:xfrm>
            <a:off x="5554244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201816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84938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7" name="Rectangle 46"/>
          <p:cNvSpPr/>
          <p:nvPr/>
        </p:nvSpPr>
        <p:spPr>
          <a:xfrm>
            <a:off x="7508031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8248808" y="566124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6" name="TextBox 55"/>
              <p:cNvSpPr txBox="1"/>
              <p:nvPr/>
            </p:nvSpPr>
            <p:spPr>
              <a:xfrm>
                <a:off x="1580765" y="1744387"/>
                <a:ext cx="3731167" cy="23893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o-RO" sz="2400" dirty="0"/>
                  <a:t>Complexitate paralelă</a:t>
                </a:r>
                <a:r>
                  <a:rPr lang="en-US" sz="2400" dirty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o-RO" sz="2400">
                          <a:latin typeface="Cambria Math" panose="02040503050406030204" pitchFamily="18" charset="0"/>
                        </a:rPr>
                        <m:t>O</m:t>
                      </m:r>
                      <m:d>
                        <m:dPr>
                          <m:ctrlPr>
                            <a:rPr lang="ro-RO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𝑙𝑜𝑔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ro-RO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p>
                              </m:sSup>
                            </m:e>
                          </m:nary>
                        </m:e>
                      </m:d>
                      <m:r>
                        <a:rPr lang="ro-RO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ro-RO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r>
                  <a:rPr lang="ro-RO" sz="2400" dirty="0"/>
                  <a:t>Dacă P = N</a:t>
                </a:r>
                <a:endParaRPr lang="en-US" sz="240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56" name="TextBox 5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0765" y="1744387"/>
                <a:ext cx="3731167" cy="2389372"/>
              </a:xfrm>
              <a:prstGeom prst="rect">
                <a:avLst/>
              </a:prstGeom>
              <a:blipFill>
                <a:blip r:embed="rId3"/>
                <a:stretch>
                  <a:fillRect l="-2451" t="-1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 - complexitate</a:t>
            </a:r>
            <a:endParaRPr lang="en-US" dirty="0"/>
          </a:p>
        </p:txBody>
      </p:sp>
      <p:sp>
        <p:nvSpPr>
          <p:cNvPr id="61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A147E4-EF69-4676-9B23-E8CF52AF8917}"/>
              </a:ext>
            </a:extLst>
          </p:cNvPr>
          <p:cNvSpPr txBox="1"/>
          <p:nvPr/>
        </p:nvSpPr>
        <p:spPr>
          <a:xfrm>
            <a:off x="6819691" y="1810513"/>
            <a:ext cx="3848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Atenție</a:t>
            </a:r>
            <a:r>
              <a:rPr lang="ro-RO" dirty="0"/>
              <a:t>: mai rapid decât cea mai bună implementare secvențială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74994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BF8CEFA9-1FED-489B-B5BC-FFF902D467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74990"/>
            <a:ext cx="9144000" cy="407899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</a:t>
            </a:r>
            <a:r>
              <a:rPr lang="en-US" dirty="0" err="1"/>
              <a:t>erge</a:t>
            </a:r>
            <a:r>
              <a:rPr lang="en-US" dirty="0"/>
              <a:t> sort</a:t>
            </a:r>
            <a:r>
              <a:rPr lang="ro-RO" dirty="0"/>
              <a:t> paralel - complexitate</a:t>
            </a:r>
            <a:endParaRPr lang="en-US" dirty="0"/>
          </a:p>
        </p:txBody>
      </p:sp>
      <p:sp>
        <p:nvSpPr>
          <p:cNvPr id="61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>
              <a:defRPr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Cristian Chilipirea 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Arhitecturi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Paralele</a:t>
            </a:r>
            <a:endParaRPr lang="ro-R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212" y="2113646"/>
            <a:ext cx="1196958" cy="119695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6BCCBEF8-8C82-46AA-AB32-AD93042359F6}"/>
              </a:ext>
            </a:extLst>
          </p:cNvPr>
          <p:cNvSpPr txBox="1"/>
          <p:nvPr/>
        </p:nvSpPr>
        <p:spPr>
          <a:xfrm>
            <a:off x="1524000" y="1135702"/>
            <a:ext cx="76901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/>
              <a:t>Cea mai bună soluție paralelă</a:t>
            </a:r>
            <a:r>
              <a:rPr lang="en-US" dirty="0"/>
              <a:t>: </a:t>
            </a:r>
            <a:r>
              <a:rPr lang="ro-RO" dirty="0"/>
              <a:t>paralelizează și operația merge</a:t>
            </a:r>
          </a:p>
          <a:p>
            <a:r>
              <a:rPr lang="ro-RO" dirty="0"/>
              <a:t>Articol </a:t>
            </a:r>
          </a:p>
          <a:p>
            <a:r>
              <a:rPr lang="ro-RO" dirty="0" err="1">
                <a:hlinkClick r:id="rId5"/>
              </a:rPr>
              <a:t>Parallel</a:t>
            </a:r>
            <a:r>
              <a:rPr lang="ro-RO" dirty="0">
                <a:hlinkClick r:id="rId5"/>
              </a:rPr>
              <a:t> Merge Sort – Richard Cole</a:t>
            </a:r>
            <a:endParaRPr lang="en-US" dirty="0"/>
          </a:p>
        </p:txBody>
      </p:sp>
      <p:pic>
        <p:nvPicPr>
          <p:cNvPr id="7" name="Picture 6" descr="A person wearing glasses and smiling in front of a body of water&#10;&#10;Description automatically generated">
            <a:extLst>
              <a:ext uri="{FF2B5EF4-FFF2-40B4-BE49-F238E27FC236}">
                <a16:creationId xmlns:a16="http://schemas.microsoft.com/office/drawing/2014/main" id="{DD799C3D-7263-4287-957E-8DF7E623DF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586" y="1415272"/>
            <a:ext cx="2381748" cy="273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4582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2648F6-238E-4ABE-9DEB-C13F475CBD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3DE0D1-4AFB-4BA4-BCD8-5C2A82BF351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DEC0B7E-A062-4696-B8CC-197C66AB9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4529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binară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EE7A9-04C0-4035-9131-E56B15C43EE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2978771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binară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281283" y="3787948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42702" y="4476030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7</a:t>
            </a:r>
          </a:p>
        </p:txBody>
      </p:sp>
      <p:sp>
        <p:nvSpPr>
          <p:cNvPr id="49" name="Rectangle 48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0" name="Rectangle 49"/>
          <p:cNvSpPr/>
          <p:nvPr/>
        </p:nvSpPr>
        <p:spPr>
          <a:xfrm>
            <a:off x="9603964" y="1272237"/>
            <a:ext cx="817148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E1FB65-364D-43B4-AA88-7055B4CFFD2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2221A8-C7C4-4790-8B5B-F6A1C081A97E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9806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binară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4198254" y="3787948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759673" y="4352276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5</a:t>
            </a:r>
          </a:p>
        </p:txBody>
      </p:sp>
      <p:sp>
        <p:nvSpPr>
          <p:cNvPr id="49" name="Rectangle 48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0" name="Rectangle 49"/>
          <p:cNvSpPr/>
          <p:nvPr/>
        </p:nvSpPr>
        <p:spPr>
          <a:xfrm>
            <a:off x="9603964" y="1272237"/>
            <a:ext cx="740508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A31A7A-25A9-49B4-B24B-F33312A39C8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98E613-DD6D-44BE-932D-F1A232D2D61B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21D6C8-0477-4BF3-80CB-6799BB99C746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254887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binară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143672" y="3787948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705091" y="4281308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&gt; 2</a:t>
            </a:r>
          </a:p>
        </p:txBody>
      </p:sp>
      <p:sp>
        <p:nvSpPr>
          <p:cNvPr id="49" name="Rectangle 48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0" name="Rectangle 49"/>
          <p:cNvSpPr/>
          <p:nvPr/>
        </p:nvSpPr>
        <p:spPr>
          <a:xfrm>
            <a:off x="9603964" y="1272237"/>
            <a:ext cx="740508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3FF014-1397-4862-AD5E-3D7FCBEF3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2C376A-EB37-4ADA-9E78-7FA3E34DFF45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0AC67E-D804-4E7F-9605-E96836598D37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239000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binară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647728" y="3787948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175806" y="4308793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= 3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248741" y="4706589"/>
            <a:ext cx="731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end</a:t>
            </a:r>
          </a:p>
        </p:txBody>
      </p:sp>
      <p:sp>
        <p:nvSpPr>
          <p:cNvPr id="50" name="Rectangle 49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2" name="Rectangle 51"/>
          <p:cNvSpPr/>
          <p:nvPr/>
        </p:nvSpPr>
        <p:spPr>
          <a:xfrm>
            <a:off x="9603964" y="1272237"/>
            <a:ext cx="740508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5432089" y="5063388"/>
                <a:ext cx="378013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o-RO" sz="2400" b="1" dirty="0"/>
                  <a:t>Complexitate </a:t>
                </a:r>
                <a14:m>
                  <m:oMath xmlns:m="http://schemas.openxmlformats.org/officeDocument/2006/math">
                    <m:r>
                      <a:rPr lang="ro-RO" sz="2400" b="1" dirty="0">
                        <a:latin typeface="Cambria Math" panose="02040503050406030204" pitchFamily="18" charset="0"/>
                      </a:rPr>
                      <m:t>𝐎</m:t>
                    </m:r>
                    <m:r>
                      <a:rPr lang="ro-RO" sz="2400" b="1" dirty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dirty="0">
                            <a:latin typeface="Cambria Math" panose="02040503050406030204" pitchFamily="18" charset="0"/>
                          </a:rPr>
                          <m:t>𝒍𝒐𝒈</m:t>
                        </m:r>
                      </m:e>
                      <m:sub>
                        <m:r>
                          <a:rPr lang="en-US" sz="2400" b="1" i="1" dirty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2400" b="1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400" b="1" i="1" dirty="0"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sz="2400" b="1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ro-RO" sz="2400" b="1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2089" y="5063388"/>
                <a:ext cx="3780137" cy="461665"/>
              </a:xfrm>
              <a:prstGeom prst="rect">
                <a:avLst/>
              </a:prstGeom>
              <a:blipFill>
                <a:blip r:embed="rId3"/>
                <a:stretch>
                  <a:fillRect l="-2419" t="-9333" r="-1613" b="-3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09A27B-C2B1-4E66-BEA8-E449DFA88E8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782896-C4CC-4565-AFC0-F6B58474E6C8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3C2CEA-9D2C-4348-B352-C02C111FFE0D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86525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0070C0"/>
                </a:solidFill>
              </a:rPr>
              <a:t>1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393406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35647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31893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E047BA-B245-4E1B-8201-2C0CE1AC2A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3C846-78F9-4FB4-B306-1981935B28A8}"/>
              </a:ext>
            </a:extLst>
          </p:cNvPr>
          <p:cNvSpPr txBox="1"/>
          <p:nvPr/>
        </p:nvSpPr>
        <p:spPr>
          <a:xfrm>
            <a:off x="2279577" y="578719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Câte numere sunt mai mici decât mine?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776E5B-0CEA-4DE1-AF78-02C9E481DFA8}"/>
              </a:ext>
            </a:extLst>
          </p:cNvPr>
          <p:cNvSpPr txBox="1"/>
          <p:nvPr/>
        </p:nvSpPr>
        <p:spPr>
          <a:xfrm>
            <a:off x="2800258" y="541786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9BE393-5095-4FC3-921D-13D5BA14EC06}"/>
              </a:ext>
            </a:extLst>
          </p:cNvPr>
          <p:cNvSpPr txBox="1"/>
          <p:nvPr/>
        </p:nvSpPr>
        <p:spPr>
          <a:xfrm>
            <a:off x="3320817" y="5045341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>
                    <a:lumMod val="6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F8A07B-8EC9-4D03-A527-541FDDB12459}"/>
              </a:ext>
            </a:extLst>
          </p:cNvPr>
          <p:cNvSpPr txBox="1"/>
          <p:nvPr/>
        </p:nvSpPr>
        <p:spPr>
          <a:xfrm>
            <a:off x="3841559" y="467491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C00000"/>
                </a:solidFill>
              </a:rPr>
              <a:t>Câte numere sunt mai mici decât mine?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2F4723-9F24-4396-81B4-986BB214173C}"/>
              </a:ext>
            </a:extLst>
          </p:cNvPr>
          <p:cNvSpPr txBox="1"/>
          <p:nvPr/>
        </p:nvSpPr>
        <p:spPr>
          <a:xfrm>
            <a:off x="4362362" y="4304493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C000"/>
                </a:solidFill>
              </a:rPr>
              <a:t>Câte numere sunt mai mici decât mine?</a:t>
            </a:r>
          </a:p>
        </p:txBody>
      </p:sp>
    </p:spTree>
    <p:extLst>
      <p:ext uri="{BB962C8B-B14F-4D97-AF65-F5344CB8AC3E}">
        <p14:creationId xmlns:p14="http://schemas.microsoft.com/office/powerpoint/2010/main" val="12652518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binară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80E2BE-F328-454E-A64B-4A55ADBBE86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83807B-EB38-4B5F-9D3A-E777B4602280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42258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7D3948-01E7-46FF-9061-50E01883A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B57757-DAE4-4450-8C0C-E64178413C5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ABA8552-D3AD-408B-8DFA-DE4FB7B0A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589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– implementare naivă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>
            <a:cxnSpLocks/>
          </p:cNvCxnSpPr>
          <p:nvPr/>
        </p:nvCxnSpPr>
        <p:spPr>
          <a:xfrm flipV="1">
            <a:off x="4629747" y="380821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248128" y="3787948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9948067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826292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15</a:t>
            </a:r>
          </a:p>
        </p:txBody>
      </p:sp>
      <p:cxnSp>
        <p:nvCxnSpPr>
          <p:cNvPr id="59" name="Straight Arrow Connector 58"/>
          <p:cNvCxnSpPr>
            <a:cxnSpLocks/>
          </p:cNvCxnSpPr>
          <p:nvPr/>
        </p:nvCxnSpPr>
        <p:spPr>
          <a:xfrm flipV="1">
            <a:off x="2089134" y="3808212"/>
            <a:ext cx="0" cy="48488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4799856" y="3808212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7464152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05340" y="5044215"/>
            <a:ext cx="52838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/>
              <a:t>Fiecare </a:t>
            </a:r>
            <a:r>
              <a:rPr lang="ro-RO" sz="2000" b="1" dirty="0" err="1"/>
              <a:t>thread</a:t>
            </a:r>
            <a:r>
              <a:rPr lang="ro-RO" sz="2000" b="1" dirty="0"/>
              <a:t> este responsabil de o zonă</a:t>
            </a:r>
            <a:endParaRPr lang="en-US" sz="2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D0CD7-652A-4F55-B3BE-52F5180BA6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E3CB8-D82E-4FF4-B517-8B2C3B1B2E97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0669E2-1A6A-49D5-8FA4-EFE4D9503744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8560800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– implementare naivă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4629747" y="3808212"/>
            <a:ext cx="0" cy="10609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248128" y="3787948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9948067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826292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15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 flipV="1">
            <a:off x="2089134" y="3808212"/>
            <a:ext cx="0" cy="10609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4799856" y="3808212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7464152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854946" y="4891864"/>
            <a:ext cx="4597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>
                <a:solidFill>
                  <a:srgbClr val="0070C0"/>
                </a:solidFill>
              </a:rPr>
              <a:t>Elementul căutat este în bucata mea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D0CD7-652A-4F55-B3BE-52F5180BA6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E3CB8-D82E-4FF4-B517-8B2C3B1B2E97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40C7E0-9592-4C02-963D-3C763353599D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4306613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– implementare naivă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>
            <a:cxnSpLocks/>
          </p:cNvCxnSpPr>
          <p:nvPr/>
        </p:nvCxnSpPr>
        <p:spPr>
          <a:xfrm flipV="1">
            <a:off x="4629747" y="3808212"/>
            <a:ext cx="0" cy="48488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/>
          </p:cNvCxnSpPr>
          <p:nvPr/>
        </p:nvCxnSpPr>
        <p:spPr>
          <a:xfrm flipV="1">
            <a:off x="7248128" y="3787948"/>
            <a:ext cx="0" cy="1104092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9948067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826292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15</a:t>
            </a:r>
          </a:p>
        </p:txBody>
      </p:sp>
      <p:cxnSp>
        <p:nvCxnSpPr>
          <p:cNvPr id="59" name="Straight Arrow Connector 58"/>
          <p:cNvCxnSpPr>
            <a:cxnSpLocks/>
          </p:cNvCxnSpPr>
          <p:nvPr/>
        </p:nvCxnSpPr>
        <p:spPr>
          <a:xfrm flipV="1">
            <a:off x="2089134" y="3808212"/>
            <a:ext cx="0" cy="48488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cxnSpLocks/>
          </p:cNvCxnSpPr>
          <p:nvPr/>
        </p:nvCxnSpPr>
        <p:spPr>
          <a:xfrm flipV="1">
            <a:off x="4799856" y="3808212"/>
            <a:ext cx="0" cy="117526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7464152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62360" y="5044215"/>
            <a:ext cx="4753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>
                <a:solidFill>
                  <a:srgbClr val="FFC000"/>
                </a:solidFill>
              </a:rPr>
              <a:t>Elementul nu este la mine, mă opresc</a:t>
            </a:r>
            <a:endParaRPr lang="en-US" sz="2000" b="1" dirty="0">
              <a:solidFill>
                <a:srgbClr val="FFC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D0CD7-652A-4F55-B3BE-52F5180BA6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E3CB8-D82E-4FF4-B517-8B2C3B1B2E97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6F3921-DE85-485C-9C08-AA23A2E0604D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0480030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– implementare naivă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>
            <a:cxnSpLocks/>
          </p:cNvCxnSpPr>
          <p:nvPr/>
        </p:nvCxnSpPr>
        <p:spPr>
          <a:xfrm flipV="1">
            <a:off x="4629747" y="3808212"/>
            <a:ext cx="0" cy="48488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/>
          </p:cNvCxnSpPr>
          <p:nvPr/>
        </p:nvCxnSpPr>
        <p:spPr>
          <a:xfrm flipV="1">
            <a:off x="7248128" y="3787948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cxnSpLocks/>
          </p:cNvCxnSpPr>
          <p:nvPr/>
        </p:nvCxnSpPr>
        <p:spPr>
          <a:xfrm flipV="1">
            <a:off x="9948067" y="3787949"/>
            <a:ext cx="0" cy="125626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826292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15</a:t>
            </a:r>
          </a:p>
        </p:txBody>
      </p:sp>
      <p:cxnSp>
        <p:nvCxnSpPr>
          <p:cNvPr id="59" name="Straight Arrow Connector 58"/>
          <p:cNvCxnSpPr>
            <a:cxnSpLocks/>
          </p:cNvCxnSpPr>
          <p:nvPr/>
        </p:nvCxnSpPr>
        <p:spPr>
          <a:xfrm flipV="1">
            <a:off x="2089134" y="3808212"/>
            <a:ext cx="0" cy="48488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cxnSpLocks/>
          </p:cNvCxnSpPr>
          <p:nvPr/>
        </p:nvCxnSpPr>
        <p:spPr>
          <a:xfrm flipV="1">
            <a:off x="4799856" y="3808212"/>
            <a:ext cx="0" cy="484884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cxnSpLocks/>
          </p:cNvCxnSpPr>
          <p:nvPr/>
        </p:nvCxnSpPr>
        <p:spPr>
          <a:xfrm flipV="1">
            <a:off x="7464152" y="3787949"/>
            <a:ext cx="0" cy="125626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726628" y="5146852"/>
            <a:ext cx="47532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>
                <a:solidFill>
                  <a:srgbClr val="00B050"/>
                </a:solidFill>
              </a:rPr>
              <a:t>Elementul nu este la mine, mă opresc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D0CD7-652A-4F55-B3BE-52F5180BA6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E3CB8-D82E-4FF4-B517-8B2C3B1B2E97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7A67CE-9952-4252-93C8-71A2CE9C4FC8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072902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– implementare naivă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3313467" y="3808212"/>
            <a:ext cx="0" cy="10609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4000" dirty="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826292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4000" dirty="0">
                <a:solidFill>
                  <a:schemeClr val="tx1"/>
                </a:solidFill>
              </a:rPr>
              <a:t>4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75248" y="4894109"/>
            <a:ext cx="1452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>
                <a:solidFill>
                  <a:srgbClr val="0070C0"/>
                </a:solidFill>
              </a:rPr>
              <a:t>Caut binar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D0CD7-652A-4F55-B3BE-52F5180BA6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E3CB8-D82E-4FF4-B517-8B2C3B1B2E97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E8C523-4806-4277-91E2-C94DA66F870A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862564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– implementare naivă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3313467" y="3808212"/>
            <a:ext cx="0" cy="10609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4000" dirty="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826292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4000" dirty="0">
                <a:solidFill>
                  <a:schemeClr val="tx1"/>
                </a:solidFill>
              </a:rPr>
              <a:t>4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75248" y="4894109"/>
            <a:ext cx="1452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>
                <a:solidFill>
                  <a:srgbClr val="0070C0"/>
                </a:solidFill>
              </a:rPr>
              <a:t>Caut binar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D0CD7-652A-4F55-B3BE-52F5180BA6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E3CB8-D82E-4FF4-B517-8B2C3B1B2E97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3B52D7-8702-4BD1-A3DC-ED4A690124CE}"/>
              </a:ext>
            </a:extLst>
          </p:cNvPr>
          <p:cNvSpPr txBox="1"/>
          <p:nvPr/>
        </p:nvSpPr>
        <p:spPr>
          <a:xfrm>
            <a:off x="4354707" y="4331612"/>
            <a:ext cx="63864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b="1" dirty="0">
                <a:solidFill>
                  <a:srgbClr val="FF0000"/>
                </a:solidFill>
              </a:rPr>
              <a:t>Doar un singur pas s-a executat în paralel. Am pornit </a:t>
            </a:r>
            <a:r>
              <a:rPr lang="ro-RO" sz="2400" b="1" dirty="0" err="1">
                <a:solidFill>
                  <a:srgbClr val="FF0000"/>
                </a:solidFill>
              </a:rPr>
              <a:t>thread</a:t>
            </a:r>
            <a:r>
              <a:rPr lang="ro-RO" sz="2400" b="1" dirty="0">
                <a:solidFill>
                  <a:srgbClr val="FF0000"/>
                </a:solidFill>
              </a:rPr>
              <a:t>-uri degeaba.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A7D1A7-1398-4A1A-B56D-7B27FA57898F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305A93C-B166-48A7-B350-A250E3D70155}"/>
                  </a:ext>
                </a:extLst>
              </p:cNvPr>
              <p:cNvSpPr txBox="1"/>
              <p:nvPr/>
            </p:nvSpPr>
            <p:spPr>
              <a:xfrm>
                <a:off x="2215547" y="5621266"/>
                <a:ext cx="776090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o-RO" sz="2800" b="1" dirty="0"/>
                  <a:t>Complexitate: </a:t>
                </a:r>
                <a14:m>
                  <m:oMath xmlns:m="http://schemas.openxmlformats.org/officeDocument/2006/math">
                    <m:r>
                      <a:rPr lang="ro-RO" sz="2800" b="1" dirty="0">
                        <a:latin typeface="Cambria Math" panose="02040503050406030204" pitchFamily="18" charset="0"/>
                      </a:rPr>
                      <m:t>𝐎</m:t>
                    </m:r>
                    <m:r>
                      <a:rPr lang="ro-RO" sz="2800" b="1" dirty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8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>
                            <a:latin typeface="Cambria Math" panose="02040503050406030204" pitchFamily="18" charset="0"/>
                          </a:rPr>
                          <m:t>𝒍𝒐𝒈</m:t>
                        </m:r>
                      </m:e>
                      <m:sub>
                        <m:r>
                          <a:rPr lang="ro-RO" sz="2800" b="1" i="1" dirty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2800" b="1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2800" b="1" i="1" dirty="0"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sz="2800" b="1" i="1" dirty="0">
                        <a:latin typeface="Cambria Math" panose="02040503050406030204" pitchFamily="18" charset="0"/>
                      </a:rPr>
                      <m:t>)</m:t>
                    </m:r>
                    <m:r>
                      <a:rPr lang="ro-RO" sz="2800" b="1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o-RO" sz="2800" b="1" dirty="0"/>
                  <a:t> la fel ca secvențial</a:t>
                </a:r>
                <a:endParaRPr lang="en-US" sz="2800" b="1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305A93C-B166-48A7-B350-A250E3D701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5547" y="5621266"/>
                <a:ext cx="7760907" cy="523220"/>
              </a:xfrm>
              <a:prstGeom prst="rect">
                <a:avLst/>
              </a:prstGeom>
              <a:blipFill>
                <a:blip r:embed="rId3"/>
                <a:stretch>
                  <a:fillRect l="-1570" t="-11628" r="-706" b="-31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553055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315AE4-1E8E-4E2E-A301-670F8F755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C88BCF-5472-4D47-9095-ACA8142D58D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7BF2495-81CE-4CB9-9A49-1957D994C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5668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>
            <a:cxnSpLocks/>
          </p:cNvCxnSpPr>
          <p:nvPr/>
        </p:nvCxnSpPr>
        <p:spPr>
          <a:xfrm flipV="1">
            <a:off x="4629747" y="380821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248128" y="3787948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9948067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826292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15</a:t>
            </a:r>
          </a:p>
        </p:txBody>
      </p:sp>
      <p:cxnSp>
        <p:nvCxnSpPr>
          <p:cNvPr id="59" name="Straight Arrow Connector 58"/>
          <p:cNvCxnSpPr>
            <a:cxnSpLocks/>
          </p:cNvCxnSpPr>
          <p:nvPr/>
        </p:nvCxnSpPr>
        <p:spPr>
          <a:xfrm flipV="1">
            <a:off x="2089134" y="3808212"/>
            <a:ext cx="0" cy="48488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4799856" y="3808212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7464152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775747" y="5294219"/>
            <a:ext cx="86405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/>
              <a:t>Fiecare </a:t>
            </a:r>
            <a:r>
              <a:rPr lang="ro-RO" sz="2000" b="1" dirty="0" err="1"/>
              <a:t>thread</a:t>
            </a:r>
            <a:r>
              <a:rPr lang="ro-RO" sz="2000" b="1" dirty="0"/>
              <a:t> este responsabil de o zonă.</a:t>
            </a:r>
          </a:p>
          <a:p>
            <a:r>
              <a:rPr lang="ro-RO" sz="2000" b="1" dirty="0"/>
              <a:t>Când trecem la pasul următor toate </a:t>
            </a:r>
            <a:r>
              <a:rPr lang="ro-RO" sz="2000" b="1" dirty="0" err="1"/>
              <a:t>thread</a:t>
            </a:r>
            <a:r>
              <a:rPr lang="ro-RO" sz="2000" b="1" dirty="0"/>
              <a:t>-urile se mută în noua zonă</a:t>
            </a:r>
            <a:endParaRPr lang="en-US" sz="2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D0CD7-652A-4F55-B3BE-52F5180BA6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E3CB8-D82E-4FF4-B517-8B2C3B1B2E97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5D3841-E1E6-4CF1-AF7A-D336B70C1DEE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956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C000"/>
                </a:solidFill>
              </a:rPr>
              <a:t>1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430398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393406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35647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31893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DB6851-0DF8-4921-82E4-476849371AB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05D2F4-78A8-4434-926B-8FD71D1FB4DC}"/>
              </a:ext>
            </a:extLst>
          </p:cNvPr>
          <p:cNvSpPr txBox="1"/>
          <p:nvPr/>
        </p:nvSpPr>
        <p:spPr>
          <a:xfrm>
            <a:off x="2279577" y="578719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Câte numere sunt mai mici decât mine?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562170-D740-45D5-86C7-84B81B12F6F9}"/>
              </a:ext>
            </a:extLst>
          </p:cNvPr>
          <p:cNvSpPr txBox="1"/>
          <p:nvPr/>
        </p:nvSpPr>
        <p:spPr>
          <a:xfrm>
            <a:off x="2800258" y="541786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62EFCF-AD87-48C0-9081-2056C0395474}"/>
              </a:ext>
            </a:extLst>
          </p:cNvPr>
          <p:cNvSpPr txBox="1"/>
          <p:nvPr/>
        </p:nvSpPr>
        <p:spPr>
          <a:xfrm>
            <a:off x="3320817" y="5045341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>
                    <a:lumMod val="6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0B7A37-D296-438F-95BE-4702462162DC}"/>
              </a:ext>
            </a:extLst>
          </p:cNvPr>
          <p:cNvSpPr txBox="1"/>
          <p:nvPr/>
        </p:nvSpPr>
        <p:spPr>
          <a:xfrm>
            <a:off x="3841559" y="467491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C00000"/>
                </a:solidFill>
              </a:rPr>
              <a:t>Câte numere sunt mai mici decât mine?</a:t>
            </a:r>
          </a:p>
        </p:txBody>
      </p:sp>
    </p:spTree>
    <p:extLst>
      <p:ext uri="{BB962C8B-B14F-4D97-AF65-F5344CB8AC3E}">
        <p14:creationId xmlns:p14="http://schemas.microsoft.com/office/powerpoint/2010/main" val="287138423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4629747" y="3808212"/>
            <a:ext cx="0" cy="10609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248128" y="3787948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9948067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826292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15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 flipV="1">
            <a:off x="2089134" y="3808212"/>
            <a:ext cx="0" cy="10609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4799856" y="3808212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7464152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854946" y="4891864"/>
            <a:ext cx="4597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>
                <a:solidFill>
                  <a:srgbClr val="0070C0"/>
                </a:solidFill>
              </a:rPr>
              <a:t>Elementul căutat este în bucata mea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D0CD7-652A-4F55-B3BE-52F5180BA6A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5E3CB8-D82E-4FF4-B517-8B2C3B1B2E97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9772F1-EAE7-44FF-89CE-FA9DD170E858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4732948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3016939" y="3787948"/>
            <a:ext cx="0" cy="525412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3521242" y="3787948"/>
            <a:ext cx="422" cy="1083652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4223792" y="3808212"/>
            <a:ext cx="0" cy="108365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740508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 flipV="1">
            <a:off x="2567608" y="380821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3215680" y="3787948"/>
            <a:ext cx="0" cy="1083652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3799681" y="3787948"/>
            <a:ext cx="0" cy="1083652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1854946" y="4891864"/>
            <a:ext cx="25330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>
                <a:solidFill>
                  <a:srgbClr val="00B050"/>
                </a:solidFill>
              </a:rPr>
              <a:t>Am găsit elementul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810272" y="5300111"/>
            <a:ext cx="25330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000" b="1" dirty="0">
                <a:solidFill>
                  <a:srgbClr val="FFC000"/>
                </a:solidFill>
              </a:rPr>
              <a:t>Am găsit elementul</a:t>
            </a:r>
            <a:endParaRPr lang="en-US" sz="2000" b="1" dirty="0">
              <a:solidFill>
                <a:srgbClr val="FFC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CCF540-30ED-4241-9A2E-9FECCD902E5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9024F8-A286-4E5B-A818-735EA5584C7D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00447D-B16C-42C0-BDDA-CD9B716EC638}"/>
              </a:ext>
            </a:extLst>
          </p:cNvPr>
          <p:cNvSpPr txBox="1"/>
          <p:nvPr/>
        </p:nvSpPr>
        <p:spPr>
          <a:xfrm>
            <a:off x="4312395" y="5700222"/>
            <a:ext cx="5331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b="1" dirty="0"/>
              <a:t>Toate</a:t>
            </a:r>
            <a:r>
              <a:rPr lang="ro-RO" sz="2400" dirty="0"/>
              <a:t> </a:t>
            </a:r>
            <a:r>
              <a:rPr lang="ro-RO" sz="2400" dirty="0" err="1"/>
              <a:t>thread</a:t>
            </a:r>
            <a:r>
              <a:rPr lang="ro-RO" sz="2400" dirty="0"/>
              <a:t>-urile caută în noua zonă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91FBE7-957E-4374-8500-B791D1B44201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4348695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</a:t>
            </a:r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3199589" y="3113150"/>
            <a:ext cx="5715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Operațiile aceste </a:t>
            </a:r>
            <a:r>
              <a:rPr lang="ro-RO" sz="2400" b="1" dirty="0"/>
              <a:t>NU</a:t>
            </a:r>
            <a:r>
              <a:rPr lang="ro-RO" sz="2400" dirty="0"/>
              <a:t> pot executa paralel</a:t>
            </a:r>
            <a:endParaRPr lang="en-US" sz="2400" dirty="0"/>
          </a:p>
        </p:txBody>
      </p:sp>
      <p:cxnSp>
        <p:nvCxnSpPr>
          <p:cNvPr id="99" name="Straight Arrow Connector 98"/>
          <p:cNvCxnSpPr>
            <a:cxnSpLocks/>
          </p:cNvCxnSpPr>
          <p:nvPr/>
        </p:nvCxnSpPr>
        <p:spPr>
          <a:xfrm flipV="1">
            <a:off x="5219727" y="2534101"/>
            <a:ext cx="209018" cy="51141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H="1">
            <a:off x="3000287" y="3709539"/>
            <a:ext cx="553326" cy="48714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1887440" y="16776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2408243" y="16776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2929046" y="16776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3449727" y="167814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3970286" y="167814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491028" y="167814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5011831" y="167814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5532634" y="167814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6053315" y="16786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6573874" y="16786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7094189" y="16776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7614931" y="16776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8135734" y="16776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8656537" y="167760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9177218" y="167814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9697777" y="167814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991448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118" name="TextBox 117"/>
          <p:cNvSpPr txBox="1"/>
          <p:nvPr/>
        </p:nvSpPr>
        <p:spPr>
          <a:xfrm>
            <a:off x="2512251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119" name="TextBox 118"/>
          <p:cNvSpPr txBox="1"/>
          <p:nvPr/>
        </p:nvSpPr>
        <p:spPr>
          <a:xfrm>
            <a:off x="3033054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120" name="TextBox 119"/>
          <p:cNvSpPr txBox="1"/>
          <p:nvPr/>
        </p:nvSpPr>
        <p:spPr>
          <a:xfrm>
            <a:off x="3553735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121" name="TextBox 120"/>
          <p:cNvSpPr txBox="1"/>
          <p:nvPr/>
        </p:nvSpPr>
        <p:spPr>
          <a:xfrm>
            <a:off x="4074294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122" name="TextBox 121"/>
          <p:cNvSpPr txBox="1"/>
          <p:nvPr/>
        </p:nvSpPr>
        <p:spPr>
          <a:xfrm>
            <a:off x="4594853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123" name="TextBox 122"/>
          <p:cNvSpPr txBox="1"/>
          <p:nvPr/>
        </p:nvSpPr>
        <p:spPr>
          <a:xfrm>
            <a:off x="5115839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124" name="TextBox 123"/>
          <p:cNvSpPr txBox="1"/>
          <p:nvPr/>
        </p:nvSpPr>
        <p:spPr>
          <a:xfrm>
            <a:off x="5636642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125" name="TextBox 124"/>
          <p:cNvSpPr txBox="1"/>
          <p:nvPr/>
        </p:nvSpPr>
        <p:spPr>
          <a:xfrm>
            <a:off x="6157323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6678004" y="11735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127" name="TextBox 126"/>
          <p:cNvSpPr txBox="1"/>
          <p:nvPr/>
        </p:nvSpPr>
        <p:spPr>
          <a:xfrm>
            <a:off x="7134077" y="117354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128" name="TextBox 127"/>
          <p:cNvSpPr txBox="1"/>
          <p:nvPr/>
        </p:nvSpPr>
        <p:spPr>
          <a:xfrm>
            <a:off x="7663379" y="1173544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129" name="TextBox 128"/>
          <p:cNvSpPr txBox="1"/>
          <p:nvPr/>
        </p:nvSpPr>
        <p:spPr>
          <a:xfrm>
            <a:off x="8175560" y="117354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130" name="TextBox 129"/>
          <p:cNvSpPr txBox="1"/>
          <p:nvPr/>
        </p:nvSpPr>
        <p:spPr>
          <a:xfrm>
            <a:off x="8696425" y="117354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131" name="TextBox 130"/>
          <p:cNvSpPr txBox="1"/>
          <p:nvPr/>
        </p:nvSpPr>
        <p:spPr>
          <a:xfrm>
            <a:off x="9217106" y="117354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132" name="TextBox 131"/>
          <p:cNvSpPr txBox="1"/>
          <p:nvPr/>
        </p:nvSpPr>
        <p:spPr>
          <a:xfrm>
            <a:off x="9737787" y="1173544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cxnSp>
        <p:nvCxnSpPr>
          <p:cNvPr id="133" name="Straight Arrow Connector 132"/>
          <p:cNvCxnSpPr/>
          <p:nvPr/>
        </p:nvCxnSpPr>
        <p:spPr>
          <a:xfrm flipV="1">
            <a:off x="4662240" y="2219254"/>
            <a:ext cx="0" cy="48488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V="1">
            <a:off x="7280621" y="2198990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 flipV="1">
            <a:off x="9980560" y="2198990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 flipV="1">
            <a:off x="2121627" y="2219254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V="1">
            <a:off x="4832349" y="2219254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7496645" y="2198990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1887440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2408243" y="4657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2929046" y="4657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3449727" y="46584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3970286" y="46584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4491028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5011831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5532634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6053315" y="465901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6573874" y="465901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7094189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7614931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8135734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8656537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9177218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9697777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1991448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156" name="TextBox 155"/>
          <p:cNvSpPr txBox="1"/>
          <p:nvPr/>
        </p:nvSpPr>
        <p:spPr>
          <a:xfrm>
            <a:off x="2512251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157" name="TextBox 156"/>
          <p:cNvSpPr txBox="1"/>
          <p:nvPr/>
        </p:nvSpPr>
        <p:spPr>
          <a:xfrm>
            <a:off x="3033054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3553735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159" name="TextBox 158"/>
          <p:cNvSpPr txBox="1"/>
          <p:nvPr/>
        </p:nvSpPr>
        <p:spPr>
          <a:xfrm>
            <a:off x="4074294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160" name="TextBox 159"/>
          <p:cNvSpPr txBox="1"/>
          <p:nvPr/>
        </p:nvSpPr>
        <p:spPr>
          <a:xfrm>
            <a:off x="4594853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161" name="TextBox 160"/>
          <p:cNvSpPr txBox="1"/>
          <p:nvPr/>
        </p:nvSpPr>
        <p:spPr>
          <a:xfrm>
            <a:off x="5115839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162" name="TextBox 161"/>
          <p:cNvSpPr txBox="1"/>
          <p:nvPr/>
        </p:nvSpPr>
        <p:spPr>
          <a:xfrm>
            <a:off x="5636642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163" name="TextBox 162"/>
          <p:cNvSpPr txBox="1"/>
          <p:nvPr/>
        </p:nvSpPr>
        <p:spPr>
          <a:xfrm>
            <a:off x="6157323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164" name="TextBox 163"/>
          <p:cNvSpPr txBox="1"/>
          <p:nvPr/>
        </p:nvSpPr>
        <p:spPr>
          <a:xfrm>
            <a:off x="6678004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165" name="TextBox 164"/>
          <p:cNvSpPr txBox="1"/>
          <p:nvPr/>
        </p:nvSpPr>
        <p:spPr>
          <a:xfrm>
            <a:off x="7134077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166" name="TextBox 165"/>
          <p:cNvSpPr txBox="1"/>
          <p:nvPr/>
        </p:nvSpPr>
        <p:spPr>
          <a:xfrm>
            <a:off x="7663379" y="415386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167" name="TextBox 166"/>
          <p:cNvSpPr txBox="1"/>
          <p:nvPr/>
        </p:nvSpPr>
        <p:spPr>
          <a:xfrm>
            <a:off x="8175560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168" name="TextBox 167"/>
          <p:cNvSpPr txBox="1"/>
          <p:nvPr/>
        </p:nvSpPr>
        <p:spPr>
          <a:xfrm>
            <a:off x="8696425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169" name="TextBox 168"/>
          <p:cNvSpPr txBox="1"/>
          <p:nvPr/>
        </p:nvSpPr>
        <p:spPr>
          <a:xfrm>
            <a:off x="9217106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170" name="TextBox 169"/>
          <p:cNvSpPr txBox="1"/>
          <p:nvPr/>
        </p:nvSpPr>
        <p:spPr>
          <a:xfrm>
            <a:off x="9737787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cxnSp>
        <p:nvCxnSpPr>
          <p:cNvPr id="171" name="Straight Arrow Connector 170"/>
          <p:cNvCxnSpPr/>
          <p:nvPr/>
        </p:nvCxnSpPr>
        <p:spPr>
          <a:xfrm flipV="1">
            <a:off x="3049432" y="5179308"/>
            <a:ext cx="0" cy="525412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V="1">
            <a:off x="3554157" y="5179308"/>
            <a:ext cx="0" cy="57524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 flipV="1">
            <a:off x="4256285" y="5199572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/>
          <p:nvPr/>
        </p:nvCxnSpPr>
        <p:spPr>
          <a:xfrm flipV="1">
            <a:off x="2600101" y="519957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/>
          <p:nvPr/>
        </p:nvCxnSpPr>
        <p:spPr>
          <a:xfrm flipV="1">
            <a:off x="3248173" y="5179308"/>
            <a:ext cx="0" cy="57524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 flipV="1">
            <a:off x="3832174" y="5179310"/>
            <a:ext cx="0" cy="575245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B6496D4-65EC-4917-859C-0EFF569AEFF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25820721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</a:t>
            </a:r>
            <a:endParaRPr lang="en-US" dirty="0"/>
          </a:p>
        </p:txBody>
      </p:sp>
      <p:sp>
        <p:nvSpPr>
          <p:cNvPr id="101" name="Rectangle 100"/>
          <p:cNvSpPr/>
          <p:nvPr/>
        </p:nvSpPr>
        <p:spPr>
          <a:xfrm>
            <a:off x="1887440" y="16818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2408243" y="16818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2929046" y="16818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3449727" y="16823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3970286" y="16823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491028" y="16823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5011831" y="16823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5532634" y="16823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6053315" y="16829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6573874" y="168291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7094189" y="16818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7614931" y="16818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8135734" y="16818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8656537" y="16818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9177218" y="16823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9697777" y="16823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991448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118" name="TextBox 117"/>
          <p:cNvSpPr txBox="1"/>
          <p:nvPr/>
        </p:nvSpPr>
        <p:spPr>
          <a:xfrm>
            <a:off x="2512251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119" name="TextBox 118"/>
          <p:cNvSpPr txBox="1"/>
          <p:nvPr/>
        </p:nvSpPr>
        <p:spPr>
          <a:xfrm>
            <a:off x="3033054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120" name="TextBox 119"/>
          <p:cNvSpPr txBox="1"/>
          <p:nvPr/>
        </p:nvSpPr>
        <p:spPr>
          <a:xfrm>
            <a:off x="3553735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121" name="TextBox 120"/>
          <p:cNvSpPr txBox="1"/>
          <p:nvPr/>
        </p:nvSpPr>
        <p:spPr>
          <a:xfrm>
            <a:off x="4074294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122" name="TextBox 121"/>
          <p:cNvSpPr txBox="1"/>
          <p:nvPr/>
        </p:nvSpPr>
        <p:spPr>
          <a:xfrm>
            <a:off x="4594853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123" name="TextBox 122"/>
          <p:cNvSpPr txBox="1"/>
          <p:nvPr/>
        </p:nvSpPr>
        <p:spPr>
          <a:xfrm>
            <a:off x="5115839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124" name="TextBox 123"/>
          <p:cNvSpPr txBox="1"/>
          <p:nvPr/>
        </p:nvSpPr>
        <p:spPr>
          <a:xfrm>
            <a:off x="5636642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125" name="TextBox 124"/>
          <p:cNvSpPr txBox="1"/>
          <p:nvPr/>
        </p:nvSpPr>
        <p:spPr>
          <a:xfrm>
            <a:off x="6157323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6678004" y="11777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127" name="TextBox 126"/>
          <p:cNvSpPr txBox="1"/>
          <p:nvPr/>
        </p:nvSpPr>
        <p:spPr>
          <a:xfrm>
            <a:off x="7134077" y="11777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128" name="TextBox 127"/>
          <p:cNvSpPr txBox="1"/>
          <p:nvPr/>
        </p:nvSpPr>
        <p:spPr>
          <a:xfrm>
            <a:off x="7663379" y="117776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129" name="TextBox 128"/>
          <p:cNvSpPr txBox="1"/>
          <p:nvPr/>
        </p:nvSpPr>
        <p:spPr>
          <a:xfrm>
            <a:off x="8175560" y="11777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130" name="TextBox 129"/>
          <p:cNvSpPr txBox="1"/>
          <p:nvPr/>
        </p:nvSpPr>
        <p:spPr>
          <a:xfrm>
            <a:off x="8696425" y="11777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131" name="TextBox 130"/>
          <p:cNvSpPr txBox="1"/>
          <p:nvPr/>
        </p:nvSpPr>
        <p:spPr>
          <a:xfrm>
            <a:off x="9217106" y="11777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132" name="TextBox 131"/>
          <p:cNvSpPr txBox="1"/>
          <p:nvPr/>
        </p:nvSpPr>
        <p:spPr>
          <a:xfrm>
            <a:off x="9737787" y="11777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cxnSp>
        <p:nvCxnSpPr>
          <p:cNvPr id="133" name="Straight Arrow Connector 132"/>
          <p:cNvCxnSpPr/>
          <p:nvPr/>
        </p:nvCxnSpPr>
        <p:spPr>
          <a:xfrm flipV="1">
            <a:off x="4662240" y="2223472"/>
            <a:ext cx="0" cy="48488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V="1">
            <a:off x="7280621" y="2203208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 flipV="1">
            <a:off x="9980560" y="220320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 flipV="1">
            <a:off x="2121627" y="222347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V="1">
            <a:off x="4832349" y="2223472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V="1">
            <a:off x="7496645" y="220320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1887440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2408243" y="4657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2929046" y="4657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3449727" y="46584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3970286" y="46584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4491028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5011831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5532634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6053315" y="465901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6573874" y="465901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7094189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7614931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8135734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8656537" y="4657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9177218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9697777" y="4658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1991448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156" name="TextBox 155"/>
          <p:cNvSpPr txBox="1"/>
          <p:nvPr/>
        </p:nvSpPr>
        <p:spPr>
          <a:xfrm>
            <a:off x="2512251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157" name="TextBox 156"/>
          <p:cNvSpPr txBox="1"/>
          <p:nvPr/>
        </p:nvSpPr>
        <p:spPr>
          <a:xfrm>
            <a:off x="3033054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158" name="TextBox 157"/>
          <p:cNvSpPr txBox="1"/>
          <p:nvPr/>
        </p:nvSpPr>
        <p:spPr>
          <a:xfrm>
            <a:off x="3553735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159" name="TextBox 158"/>
          <p:cNvSpPr txBox="1"/>
          <p:nvPr/>
        </p:nvSpPr>
        <p:spPr>
          <a:xfrm>
            <a:off x="4074294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160" name="TextBox 159"/>
          <p:cNvSpPr txBox="1"/>
          <p:nvPr/>
        </p:nvSpPr>
        <p:spPr>
          <a:xfrm>
            <a:off x="4594853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161" name="TextBox 160"/>
          <p:cNvSpPr txBox="1"/>
          <p:nvPr/>
        </p:nvSpPr>
        <p:spPr>
          <a:xfrm>
            <a:off x="5115839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162" name="TextBox 161"/>
          <p:cNvSpPr txBox="1"/>
          <p:nvPr/>
        </p:nvSpPr>
        <p:spPr>
          <a:xfrm>
            <a:off x="5636642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163" name="TextBox 162"/>
          <p:cNvSpPr txBox="1"/>
          <p:nvPr/>
        </p:nvSpPr>
        <p:spPr>
          <a:xfrm>
            <a:off x="6157323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164" name="TextBox 163"/>
          <p:cNvSpPr txBox="1"/>
          <p:nvPr/>
        </p:nvSpPr>
        <p:spPr>
          <a:xfrm>
            <a:off x="6678004" y="4153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165" name="TextBox 164"/>
          <p:cNvSpPr txBox="1"/>
          <p:nvPr/>
        </p:nvSpPr>
        <p:spPr>
          <a:xfrm>
            <a:off x="7134077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166" name="TextBox 165"/>
          <p:cNvSpPr txBox="1"/>
          <p:nvPr/>
        </p:nvSpPr>
        <p:spPr>
          <a:xfrm>
            <a:off x="7663379" y="415386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167" name="TextBox 166"/>
          <p:cNvSpPr txBox="1"/>
          <p:nvPr/>
        </p:nvSpPr>
        <p:spPr>
          <a:xfrm>
            <a:off x="8175560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168" name="TextBox 167"/>
          <p:cNvSpPr txBox="1"/>
          <p:nvPr/>
        </p:nvSpPr>
        <p:spPr>
          <a:xfrm>
            <a:off x="8696425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169" name="TextBox 168"/>
          <p:cNvSpPr txBox="1"/>
          <p:nvPr/>
        </p:nvSpPr>
        <p:spPr>
          <a:xfrm>
            <a:off x="9217106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170" name="TextBox 169"/>
          <p:cNvSpPr txBox="1"/>
          <p:nvPr/>
        </p:nvSpPr>
        <p:spPr>
          <a:xfrm>
            <a:off x="9737787" y="4153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cxnSp>
        <p:nvCxnSpPr>
          <p:cNvPr id="171" name="Straight Arrow Connector 170"/>
          <p:cNvCxnSpPr/>
          <p:nvPr/>
        </p:nvCxnSpPr>
        <p:spPr>
          <a:xfrm flipV="1">
            <a:off x="3049432" y="5179308"/>
            <a:ext cx="0" cy="525412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V="1">
            <a:off x="3554157" y="5179308"/>
            <a:ext cx="0" cy="57524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 flipV="1">
            <a:off x="4256285" y="5199572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/>
          <p:nvPr/>
        </p:nvCxnSpPr>
        <p:spPr>
          <a:xfrm flipV="1">
            <a:off x="2600101" y="519957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/>
          <p:nvPr/>
        </p:nvCxnSpPr>
        <p:spPr>
          <a:xfrm flipV="1">
            <a:off x="3248173" y="5179308"/>
            <a:ext cx="0" cy="57524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 flipV="1">
            <a:off x="3832174" y="5179310"/>
            <a:ext cx="0" cy="575245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Parallelogram 82"/>
          <p:cNvSpPr/>
          <p:nvPr/>
        </p:nvSpPr>
        <p:spPr>
          <a:xfrm>
            <a:off x="3974557" y="329097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Parallelogram 83"/>
          <p:cNvSpPr/>
          <p:nvPr/>
        </p:nvSpPr>
        <p:spPr>
          <a:xfrm>
            <a:off x="4423078" y="329222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Parallelogram 84"/>
          <p:cNvSpPr/>
          <p:nvPr/>
        </p:nvSpPr>
        <p:spPr>
          <a:xfrm>
            <a:off x="4871599" y="329097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Parallelogram 85"/>
          <p:cNvSpPr/>
          <p:nvPr/>
        </p:nvSpPr>
        <p:spPr>
          <a:xfrm>
            <a:off x="5320120" y="3288364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Parallelogram 86"/>
          <p:cNvSpPr/>
          <p:nvPr/>
        </p:nvSpPr>
        <p:spPr>
          <a:xfrm>
            <a:off x="5769565" y="3294832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Parallelogram 87"/>
          <p:cNvSpPr/>
          <p:nvPr/>
        </p:nvSpPr>
        <p:spPr>
          <a:xfrm>
            <a:off x="6218086" y="3296088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Parallelogram 88"/>
          <p:cNvSpPr/>
          <p:nvPr/>
        </p:nvSpPr>
        <p:spPr>
          <a:xfrm>
            <a:off x="6666607" y="3294832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Parallelogram 89"/>
          <p:cNvSpPr/>
          <p:nvPr/>
        </p:nvSpPr>
        <p:spPr>
          <a:xfrm>
            <a:off x="7115128" y="329222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Parallelogram 90"/>
          <p:cNvSpPr/>
          <p:nvPr/>
        </p:nvSpPr>
        <p:spPr>
          <a:xfrm>
            <a:off x="7563649" y="3287537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F61FE78-4352-4F59-BE36-D549FE9DD5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6228453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</a:t>
            </a:r>
            <a:r>
              <a:rPr lang="en-US" dirty="0"/>
              <a:t>– </a:t>
            </a:r>
            <a:r>
              <a:rPr lang="en-US" dirty="0" err="1"/>
              <a:t>solu</a:t>
            </a:r>
            <a:r>
              <a:rPr lang="ro-RO" dirty="0" err="1"/>
              <a:t>ția</a:t>
            </a:r>
            <a:r>
              <a:rPr lang="en-US" dirty="0"/>
              <a:t> 2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E1635A1-B40B-49B4-AD34-1E1A51B920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88B9B0-C258-4C96-BD93-183C4BF090BC}"/>
              </a:ext>
            </a:extLst>
          </p:cNvPr>
          <p:cNvSpPr txBox="1"/>
          <p:nvPr/>
        </p:nvSpPr>
        <p:spPr>
          <a:xfrm>
            <a:off x="3464511" y="2502992"/>
            <a:ext cx="526297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3600" dirty="0"/>
              <a:t>Mai greu de implementat</a:t>
            </a:r>
          </a:p>
          <a:p>
            <a:r>
              <a:rPr lang="ro-RO" sz="3600" dirty="0"/>
              <a:t>Mai puține </a:t>
            </a:r>
            <a:r>
              <a:rPr lang="ro-RO" sz="3600" dirty="0" err="1"/>
              <a:t>thread</a:t>
            </a:r>
            <a:r>
              <a:rPr lang="ro-RO" sz="3600" dirty="0"/>
              <a:t>-uri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4190050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</a:t>
            </a:r>
            <a:r>
              <a:rPr lang="en-US" dirty="0"/>
              <a:t>– </a:t>
            </a:r>
            <a:r>
              <a:rPr lang="en-US" dirty="0" err="1"/>
              <a:t>solu</a:t>
            </a:r>
            <a:r>
              <a:rPr lang="ro-RO" dirty="0" err="1"/>
              <a:t>ția</a:t>
            </a:r>
            <a:r>
              <a:rPr lang="en-US" dirty="0"/>
              <a:t> 2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4198254" y="3787948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6312024" y="3787948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8392318" y="3787948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3759673" y="4319384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5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842702" y="4319384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7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953737" y="4313361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8</a:t>
            </a:r>
          </a:p>
        </p:txBody>
      </p: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862868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68CF3A-E97A-46DD-BF61-559E89ECCC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382BB1-433A-468F-9006-3CF1F096DAD8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C18140-7026-46F4-8DAE-BA82277BCB30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4318115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</a:t>
            </a:r>
            <a:r>
              <a:rPr lang="en-US" dirty="0"/>
              <a:t>– </a:t>
            </a:r>
            <a:r>
              <a:rPr lang="en-US" dirty="0" err="1"/>
              <a:t>solu</a:t>
            </a:r>
            <a:r>
              <a:rPr lang="ro-RO" dirty="0" err="1"/>
              <a:t>ția</a:t>
            </a:r>
            <a:r>
              <a:rPr lang="en-US" dirty="0"/>
              <a:t> 2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854947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326655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326710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326765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326655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326710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276250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276250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276250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sp>
        <p:nvSpPr>
          <p:cNvPr id="51" name="Rectangle 50"/>
          <p:cNvSpPr/>
          <p:nvPr/>
        </p:nvSpPr>
        <p:spPr>
          <a:xfrm>
            <a:off x="4198255" y="126876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2636211" y="380821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3157014" y="3808212"/>
            <a:ext cx="0" cy="10609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3677695" y="3782761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2199643" y="4333625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&gt; 1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718433" y="4879301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&gt; 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3239114" y="4298050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= 3</a:t>
            </a:r>
          </a:p>
        </p:txBody>
      </p:sp>
      <p:sp>
        <p:nvSpPr>
          <p:cNvPr id="56" name="Rectangle 55"/>
          <p:cNvSpPr/>
          <p:nvPr/>
        </p:nvSpPr>
        <p:spPr>
          <a:xfrm>
            <a:off x="9083406" y="1272237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603964" y="1272237"/>
            <a:ext cx="740508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4041801" y="4417636"/>
            <a:ext cx="731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end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TextBox 59"/>
              <p:cNvSpPr txBox="1"/>
              <p:nvPr/>
            </p:nvSpPr>
            <p:spPr>
              <a:xfrm>
                <a:off x="6078246" y="4851550"/>
                <a:ext cx="3857082" cy="4947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ro-RO" sz="2400" b="1" dirty="0"/>
                  <a:t>Complexitate: </a:t>
                </a:r>
                <a:r>
                  <a:rPr lang="en-US" sz="2400" b="1" dirty="0"/>
                  <a:t>O(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 dirty="0">
                            <a:latin typeface="Cambria Math" panose="02040503050406030204" pitchFamily="18" charset="0"/>
                          </a:rPr>
                          <m:t>𝒍𝒐𝒈</m:t>
                        </m:r>
                      </m:e>
                      <m:sub>
                        <m:r>
                          <a:rPr lang="en-US" sz="2400" b="1" i="1" dirty="0">
                            <a:latin typeface="Cambria Math" panose="02040503050406030204" pitchFamily="18" charset="0"/>
                          </a:rPr>
                          <m:t>𝒑</m:t>
                        </m:r>
                      </m:sub>
                    </m:sSub>
                    <m:r>
                      <a:rPr lang="en-US" sz="2400" b="1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1" i="1" dirty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2400" b="1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b="1" dirty="0"/>
                  <a:t>)</a:t>
                </a:r>
              </a:p>
            </p:txBody>
          </p:sp>
        </mc:Choice>
        <mc:Fallback xmlns="">
          <p:sp>
            <p:nvSpPr>
              <p:cNvPr id="60" name="TextBox 5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8246" y="4851550"/>
                <a:ext cx="3857082" cy="494751"/>
              </a:xfrm>
              <a:prstGeom prst="rect">
                <a:avLst/>
              </a:prstGeom>
              <a:blipFill>
                <a:blip r:embed="rId3"/>
                <a:stretch>
                  <a:fillRect l="-2370" t="-9877" r="-1738" b="-209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48A53-A0DA-4F19-A713-C3437133155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7044A7-4454-426A-AADF-B4EA9CCA0F54}"/>
              </a:ext>
            </a:extLst>
          </p:cNvPr>
          <p:cNvSpPr txBox="1"/>
          <p:nvPr/>
        </p:nvSpPr>
        <p:spPr>
          <a:xfrm>
            <a:off x="2792665" y="1298623"/>
            <a:ext cx="1263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Căutăm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C63935-D7FD-4CD2-BA8B-2EB6F5194F96}"/>
              </a:ext>
            </a:extLst>
          </p:cNvPr>
          <p:cNvSpPr txBox="1"/>
          <p:nvPr/>
        </p:nvSpPr>
        <p:spPr>
          <a:xfrm>
            <a:off x="7044839" y="1298622"/>
            <a:ext cx="1914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Între pozițiile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737559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</a:t>
            </a:r>
            <a:r>
              <a:rPr lang="en-US" dirty="0"/>
              <a:t>– </a:t>
            </a:r>
            <a:r>
              <a:rPr lang="en-US" dirty="0" err="1"/>
              <a:t>solu</a:t>
            </a:r>
            <a:r>
              <a:rPr lang="ro-RO" dirty="0" err="1"/>
              <a:t>ția</a:t>
            </a:r>
            <a:r>
              <a:rPr lang="en-US" dirty="0"/>
              <a:t> 2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854947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15578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15578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1052736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4198254" y="207818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6312024" y="2078182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8392318" y="2078182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3759673" y="2609618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5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842702" y="2609618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7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953737" y="2603595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8</a:t>
            </a:r>
          </a:p>
        </p:txBody>
      </p:sp>
      <p:sp>
        <p:nvSpPr>
          <p:cNvPr id="59" name="Rectangle 58"/>
          <p:cNvSpPr/>
          <p:nvPr/>
        </p:nvSpPr>
        <p:spPr>
          <a:xfrm>
            <a:off x="1815423" y="4280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2336226" y="4280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1" name="Rectangle 60"/>
          <p:cNvSpPr/>
          <p:nvPr/>
        </p:nvSpPr>
        <p:spPr>
          <a:xfrm>
            <a:off x="2857029" y="4280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2" name="Rectangle 61"/>
          <p:cNvSpPr/>
          <p:nvPr/>
        </p:nvSpPr>
        <p:spPr>
          <a:xfrm>
            <a:off x="3377710" y="42814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63" name="Rectangle 62"/>
          <p:cNvSpPr/>
          <p:nvPr/>
        </p:nvSpPr>
        <p:spPr>
          <a:xfrm>
            <a:off x="3898269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4" name="Rectangle 63"/>
          <p:cNvSpPr/>
          <p:nvPr/>
        </p:nvSpPr>
        <p:spPr>
          <a:xfrm>
            <a:off x="4419011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5" name="Rectangle 64"/>
          <p:cNvSpPr/>
          <p:nvPr/>
        </p:nvSpPr>
        <p:spPr>
          <a:xfrm>
            <a:off x="4939814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66" name="Rectangle 65"/>
          <p:cNvSpPr/>
          <p:nvPr/>
        </p:nvSpPr>
        <p:spPr>
          <a:xfrm>
            <a:off x="5460617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981298" y="428201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8" name="Rectangle 67"/>
          <p:cNvSpPr/>
          <p:nvPr/>
        </p:nvSpPr>
        <p:spPr>
          <a:xfrm>
            <a:off x="6501857" y="428201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022172" y="4280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7542914" y="4280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1" name="Rectangle 70"/>
          <p:cNvSpPr/>
          <p:nvPr/>
        </p:nvSpPr>
        <p:spPr>
          <a:xfrm>
            <a:off x="8063717" y="4280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2" name="Rectangle 71"/>
          <p:cNvSpPr/>
          <p:nvPr/>
        </p:nvSpPr>
        <p:spPr>
          <a:xfrm>
            <a:off x="8584520" y="4280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3" name="Rectangle 72"/>
          <p:cNvSpPr/>
          <p:nvPr/>
        </p:nvSpPr>
        <p:spPr>
          <a:xfrm>
            <a:off x="9105201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4" name="Rectangle 73"/>
          <p:cNvSpPr/>
          <p:nvPr/>
        </p:nvSpPr>
        <p:spPr>
          <a:xfrm>
            <a:off x="9625760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919431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2440234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2961037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3481718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79" name="TextBox 78"/>
          <p:cNvSpPr txBox="1"/>
          <p:nvPr/>
        </p:nvSpPr>
        <p:spPr>
          <a:xfrm>
            <a:off x="4002277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4522836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043822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5564625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6085306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6605987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7062060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7591362" y="377686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>
            <a:off x="8103543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8624408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89" name="TextBox 88"/>
          <p:cNvSpPr txBox="1"/>
          <p:nvPr/>
        </p:nvSpPr>
        <p:spPr>
          <a:xfrm>
            <a:off x="9145089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9665770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cxnSp>
        <p:nvCxnSpPr>
          <p:cNvPr id="91" name="Straight Arrow Connector 90"/>
          <p:cNvCxnSpPr/>
          <p:nvPr/>
        </p:nvCxnSpPr>
        <p:spPr>
          <a:xfrm flipV="1">
            <a:off x="2596687" y="482257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3117490" y="4822572"/>
            <a:ext cx="0" cy="10609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 flipV="1">
            <a:off x="3638171" y="4797121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2160119" y="5347985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&gt; 1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2678909" y="5893661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&gt; 2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3199590" y="5312410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= 3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4002277" y="5431996"/>
            <a:ext cx="731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end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5083346" y="2708921"/>
            <a:ext cx="312906" cy="4042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H="1">
            <a:off x="3000287" y="3495961"/>
            <a:ext cx="273657" cy="2473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9941819-162A-469A-BDC5-CB0A5D7312D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68B2A4-EF04-4CCA-9505-6B7FB40111A3}"/>
              </a:ext>
            </a:extLst>
          </p:cNvPr>
          <p:cNvSpPr txBox="1"/>
          <p:nvPr/>
        </p:nvSpPr>
        <p:spPr>
          <a:xfrm>
            <a:off x="3199589" y="3113150"/>
            <a:ext cx="5715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/>
              <a:t>Operațiile aceste </a:t>
            </a:r>
            <a:r>
              <a:rPr lang="ro-RO" sz="2400" b="1" dirty="0"/>
              <a:t>NU</a:t>
            </a:r>
            <a:r>
              <a:rPr lang="ro-RO" sz="2400" dirty="0"/>
              <a:t> pot executa paralel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9593175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</a:t>
            </a:r>
            <a:r>
              <a:rPr lang="en-US" dirty="0"/>
              <a:t>– </a:t>
            </a:r>
            <a:r>
              <a:rPr lang="en-US" dirty="0" err="1"/>
              <a:t>solu</a:t>
            </a:r>
            <a:r>
              <a:rPr lang="ro-RO" dirty="0" err="1"/>
              <a:t>ția</a:t>
            </a:r>
            <a:r>
              <a:rPr lang="en-US" dirty="0"/>
              <a:t> 2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854947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375750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896553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17234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937793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458535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79338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500141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020822" y="15578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541381" y="15578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061696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82438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103241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Rectangle 30"/>
          <p:cNvSpPr/>
          <p:nvPr/>
        </p:nvSpPr>
        <p:spPr>
          <a:xfrm>
            <a:off x="8624044" y="1556792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44725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665284" y="155733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58955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79758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000561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521242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041801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4562360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083346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604149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124830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6645511" y="105273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101584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7630886" y="1052736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3067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663932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184613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705294" y="1052736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cxnSp>
        <p:nvCxnSpPr>
          <p:cNvPr id="49" name="Straight Arrow Connector 48"/>
          <p:cNvCxnSpPr/>
          <p:nvPr/>
        </p:nvCxnSpPr>
        <p:spPr>
          <a:xfrm flipV="1">
            <a:off x="4198254" y="207818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6312024" y="2078182"/>
            <a:ext cx="0" cy="5051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8392318" y="2078182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3759673" y="2609618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5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842702" y="2609618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7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953737" y="2603595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&lt; 8</a:t>
            </a:r>
          </a:p>
        </p:txBody>
      </p:sp>
      <p:sp>
        <p:nvSpPr>
          <p:cNvPr id="59" name="Rectangle 58"/>
          <p:cNvSpPr/>
          <p:nvPr/>
        </p:nvSpPr>
        <p:spPr>
          <a:xfrm>
            <a:off x="1815423" y="4280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2336226" y="4280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1" name="Rectangle 60"/>
          <p:cNvSpPr/>
          <p:nvPr/>
        </p:nvSpPr>
        <p:spPr>
          <a:xfrm>
            <a:off x="2857029" y="4280918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2" name="Rectangle 61"/>
          <p:cNvSpPr/>
          <p:nvPr/>
        </p:nvSpPr>
        <p:spPr>
          <a:xfrm>
            <a:off x="3377710" y="428146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63" name="Rectangle 62"/>
          <p:cNvSpPr/>
          <p:nvPr/>
        </p:nvSpPr>
        <p:spPr>
          <a:xfrm>
            <a:off x="3898269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4" name="Rectangle 63"/>
          <p:cNvSpPr/>
          <p:nvPr/>
        </p:nvSpPr>
        <p:spPr>
          <a:xfrm>
            <a:off x="4419011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5" name="Rectangle 64"/>
          <p:cNvSpPr/>
          <p:nvPr/>
        </p:nvSpPr>
        <p:spPr>
          <a:xfrm>
            <a:off x="4939814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66" name="Rectangle 65"/>
          <p:cNvSpPr/>
          <p:nvPr/>
        </p:nvSpPr>
        <p:spPr>
          <a:xfrm>
            <a:off x="5460617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67" name="Rectangle 66"/>
          <p:cNvSpPr/>
          <p:nvPr/>
        </p:nvSpPr>
        <p:spPr>
          <a:xfrm>
            <a:off x="5981298" y="428201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8" name="Rectangle 67"/>
          <p:cNvSpPr/>
          <p:nvPr/>
        </p:nvSpPr>
        <p:spPr>
          <a:xfrm>
            <a:off x="6501857" y="4282010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022172" y="4280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7542914" y="4280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1" name="Rectangle 70"/>
          <p:cNvSpPr/>
          <p:nvPr/>
        </p:nvSpPr>
        <p:spPr>
          <a:xfrm>
            <a:off x="8063717" y="4280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2" name="Rectangle 71"/>
          <p:cNvSpPr/>
          <p:nvPr/>
        </p:nvSpPr>
        <p:spPr>
          <a:xfrm>
            <a:off x="8584520" y="4280918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3" name="Rectangle 72"/>
          <p:cNvSpPr/>
          <p:nvPr/>
        </p:nvSpPr>
        <p:spPr>
          <a:xfrm>
            <a:off x="9105201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4" name="Rectangle 73"/>
          <p:cNvSpPr/>
          <p:nvPr/>
        </p:nvSpPr>
        <p:spPr>
          <a:xfrm>
            <a:off x="9625760" y="4281464"/>
            <a:ext cx="520925" cy="52139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919431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0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2440234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2961037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2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3481718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3</a:t>
            </a:r>
            <a:endParaRPr lang="en-US" dirty="0"/>
          </a:p>
        </p:txBody>
      </p:sp>
      <p:sp>
        <p:nvSpPr>
          <p:cNvPr id="79" name="TextBox 78"/>
          <p:cNvSpPr txBox="1"/>
          <p:nvPr/>
        </p:nvSpPr>
        <p:spPr>
          <a:xfrm>
            <a:off x="4002277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4</a:t>
            </a:r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4522836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5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5043822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6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5564625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7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6085306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8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6605987" y="377686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9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7062060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10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7591362" y="3776862"/>
            <a:ext cx="42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11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>
            <a:off x="8103543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12</a:t>
            </a:r>
            <a:endParaRPr 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8624408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13</a:t>
            </a:r>
            <a:endParaRPr lang="en-US" dirty="0"/>
          </a:p>
        </p:txBody>
      </p:sp>
      <p:sp>
        <p:nvSpPr>
          <p:cNvPr id="89" name="TextBox 88"/>
          <p:cNvSpPr txBox="1"/>
          <p:nvPr/>
        </p:nvSpPr>
        <p:spPr>
          <a:xfrm>
            <a:off x="9145089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14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9665770" y="377686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/>
              <a:t>15</a:t>
            </a:r>
            <a:endParaRPr lang="en-US" dirty="0"/>
          </a:p>
        </p:txBody>
      </p:sp>
      <p:cxnSp>
        <p:nvCxnSpPr>
          <p:cNvPr id="91" name="Straight Arrow Connector 90"/>
          <p:cNvCxnSpPr/>
          <p:nvPr/>
        </p:nvCxnSpPr>
        <p:spPr>
          <a:xfrm flipV="1">
            <a:off x="2596687" y="4822572"/>
            <a:ext cx="0" cy="5051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3117490" y="4822572"/>
            <a:ext cx="0" cy="106094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 flipV="1">
            <a:off x="3638171" y="4797121"/>
            <a:ext cx="0" cy="50514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2160119" y="5347985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&gt; 1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2678909" y="5893661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&gt; 2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3199590" y="5312410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3 = 3</a:t>
            </a:r>
          </a:p>
        </p:txBody>
      </p:sp>
      <p:sp>
        <p:nvSpPr>
          <p:cNvPr id="98" name="Parallelogram 97"/>
          <p:cNvSpPr/>
          <p:nvPr/>
        </p:nvSpPr>
        <p:spPr>
          <a:xfrm>
            <a:off x="3974557" y="329097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Parallelogram 99"/>
          <p:cNvSpPr/>
          <p:nvPr/>
        </p:nvSpPr>
        <p:spPr>
          <a:xfrm>
            <a:off x="4423078" y="329222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Parallelogram 100"/>
          <p:cNvSpPr/>
          <p:nvPr/>
        </p:nvSpPr>
        <p:spPr>
          <a:xfrm>
            <a:off x="4871599" y="3290970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Parallelogram 101"/>
          <p:cNvSpPr/>
          <p:nvPr/>
        </p:nvSpPr>
        <p:spPr>
          <a:xfrm>
            <a:off x="5320120" y="3288364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Parallelogram 102"/>
          <p:cNvSpPr/>
          <p:nvPr/>
        </p:nvSpPr>
        <p:spPr>
          <a:xfrm>
            <a:off x="5769565" y="3294832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Parallelogram 103"/>
          <p:cNvSpPr/>
          <p:nvPr/>
        </p:nvSpPr>
        <p:spPr>
          <a:xfrm>
            <a:off x="6218086" y="3296088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Parallelogram 104"/>
          <p:cNvSpPr/>
          <p:nvPr/>
        </p:nvSpPr>
        <p:spPr>
          <a:xfrm>
            <a:off x="6666607" y="3294832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Parallelogram 105"/>
          <p:cNvSpPr/>
          <p:nvPr/>
        </p:nvSpPr>
        <p:spPr>
          <a:xfrm>
            <a:off x="7115128" y="3292226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Parallelogram 106"/>
          <p:cNvSpPr/>
          <p:nvPr/>
        </p:nvSpPr>
        <p:spPr>
          <a:xfrm>
            <a:off x="7563649" y="3287537"/>
            <a:ext cx="360040" cy="360040"/>
          </a:xfrm>
          <a:prstGeom prst="parallelogram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9300223-FF82-4513-BC81-D03889C0B66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11515694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155543-8608-4F13-941B-082421401C7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127785-CA13-4C68-90FD-0A78E198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- Complexitate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5E99166-EDC9-4304-AB30-FEF6FCA4E8BF}"/>
                  </a:ext>
                </a:extLst>
              </p:cNvPr>
              <p:cNvSpPr txBox="1"/>
              <p:nvPr/>
            </p:nvSpPr>
            <p:spPr>
              <a:xfrm>
                <a:off x="4970018" y="1477151"/>
                <a:ext cx="2298450" cy="6288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/>
                  <a:t>O(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1" i="1" dirty="0">
                            <a:latin typeface="Cambria Math" panose="02040503050406030204" pitchFamily="18" charset="0"/>
                          </a:rPr>
                          <m:t>𝒍𝒐𝒈</m:t>
                        </m:r>
                      </m:e>
                      <m:sub>
                        <m:r>
                          <a:rPr lang="en-US" sz="3200" b="1" i="1" dirty="0">
                            <a:latin typeface="Cambria Math" panose="02040503050406030204" pitchFamily="18" charset="0"/>
                          </a:rPr>
                          <m:t>𝒑</m:t>
                        </m:r>
                      </m:sub>
                    </m:sSub>
                    <m:r>
                      <a:rPr lang="en-US" sz="3200" b="1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ro-RO" sz="3200" b="1" i="1" dirty="0">
                        <a:latin typeface="Cambria Math" panose="02040503050406030204" pitchFamily="18" charset="0"/>
                      </a:rPr>
                      <m:t>𝑵</m:t>
                    </m:r>
                    <m:r>
                      <a:rPr lang="en-US" sz="3200" b="1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3200" b="1" dirty="0"/>
                  <a:t>)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5E99166-EDC9-4304-AB30-FEF6FCA4E8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0018" y="1477151"/>
                <a:ext cx="2298450" cy="628826"/>
              </a:xfrm>
              <a:prstGeom prst="rect">
                <a:avLst/>
              </a:prstGeom>
              <a:blipFill>
                <a:blip r:embed="rId2"/>
                <a:stretch>
                  <a:fillRect l="-6631" t="-13592" r="-5836" b="-233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4B7789-3C83-4679-8FE2-97F47543EECE}"/>
              </a:ext>
            </a:extLst>
          </p:cNvPr>
          <p:cNvSpPr txBox="1"/>
          <p:nvPr/>
        </p:nvSpPr>
        <p:spPr>
          <a:xfrm>
            <a:off x="5206206" y="2798065"/>
            <a:ext cx="1590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 err="1"/>
              <a:t>Speedup</a:t>
            </a:r>
            <a:r>
              <a:rPr lang="ro-RO" sz="2400" dirty="0"/>
              <a:t>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482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Sort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79577" y="1484784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800258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68" name="Rectangle 67"/>
          <p:cNvSpPr/>
          <p:nvPr/>
        </p:nvSpPr>
        <p:spPr>
          <a:xfrm>
            <a:off x="3320817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841559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362362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71" name="Rectangle 70"/>
          <p:cNvSpPr/>
          <p:nvPr/>
        </p:nvSpPr>
        <p:spPr>
          <a:xfrm>
            <a:off x="4883165" y="1485330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C00000"/>
                </a:solidFill>
              </a:rPr>
              <a:t>5</a:t>
            </a:r>
          </a:p>
        </p:txBody>
      </p:sp>
      <p:sp>
        <p:nvSpPr>
          <p:cNvPr id="72" name="Rectangle 71"/>
          <p:cNvSpPr/>
          <p:nvPr/>
        </p:nvSpPr>
        <p:spPr>
          <a:xfrm>
            <a:off x="5403846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3" name="Rectangle 72"/>
          <p:cNvSpPr/>
          <p:nvPr/>
        </p:nvSpPr>
        <p:spPr>
          <a:xfrm>
            <a:off x="5924405" y="1485876"/>
            <a:ext cx="520925" cy="5213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942660" y="467600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4466308" y="430398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2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989956" y="393406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495467" y="35647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028413" y="318937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0</a:t>
            </a:r>
          </a:p>
        </p:txBody>
      </p:sp>
      <p:cxnSp>
        <p:nvCxnSpPr>
          <p:cNvPr id="4" name="Straight Connector 3"/>
          <p:cNvCxnSpPr>
            <a:stCxn id="66" idx="2"/>
          </p:cNvCxnSpPr>
          <p:nvPr/>
        </p:nvCxnSpPr>
        <p:spPr>
          <a:xfrm>
            <a:off x="2540040" y="2006175"/>
            <a:ext cx="33947" cy="37810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2"/>
          </p:cNvCxnSpPr>
          <p:nvPr/>
        </p:nvCxnSpPr>
        <p:spPr>
          <a:xfrm>
            <a:off x="3060720" y="2006721"/>
            <a:ext cx="0" cy="34079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68" idx="2"/>
          </p:cNvCxnSpPr>
          <p:nvPr/>
        </p:nvCxnSpPr>
        <p:spPr>
          <a:xfrm>
            <a:off x="3581279" y="2006721"/>
            <a:ext cx="0" cy="2963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9" idx="2"/>
          </p:cNvCxnSpPr>
          <p:nvPr/>
        </p:nvCxnSpPr>
        <p:spPr>
          <a:xfrm flipH="1">
            <a:off x="4102021" y="2006720"/>
            <a:ext cx="1" cy="26402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70" idx="2"/>
          </p:cNvCxnSpPr>
          <p:nvPr/>
        </p:nvCxnSpPr>
        <p:spPr>
          <a:xfrm flipH="1">
            <a:off x="4622824" y="2006721"/>
            <a:ext cx="1" cy="22966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1" idx="2"/>
          </p:cNvCxnSpPr>
          <p:nvPr/>
        </p:nvCxnSpPr>
        <p:spPr>
          <a:xfrm flipH="1">
            <a:off x="5143627" y="2006720"/>
            <a:ext cx="1" cy="18899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2" idx="2"/>
          </p:cNvCxnSpPr>
          <p:nvPr/>
        </p:nvCxnSpPr>
        <p:spPr>
          <a:xfrm flipH="1">
            <a:off x="5651920" y="2007266"/>
            <a:ext cx="12388" cy="15514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3" idx="2"/>
          </p:cNvCxnSpPr>
          <p:nvPr/>
        </p:nvCxnSpPr>
        <p:spPr>
          <a:xfrm flipH="1">
            <a:off x="6184867" y="2007266"/>
            <a:ext cx="1" cy="118211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497832-08D9-43BA-B0C9-90C30035568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2A7C86-E988-4711-A91C-C7EC0C3F7475}"/>
              </a:ext>
            </a:extLst>
          </p:cNvPr>
          <p:cNvSpPr txBox="1"/>
          <p:nvPr/>
        </p:nvSpPr>
        <p:spPr>
          <a:xfrm>
            <a:off x="2279577" y="5787199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Câte numere sunt mai mici decât mine?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099063-0379-4B5E-AB25-F08B49258FDD}"/>
              </a:ext>
            </a:extLst>
          </p:cNvPr>
          <p:cNvSpPr txBox="1"/>
          <p:nvPr/>
        </p:nvSpPr>
        <p:spPr>
          <a:xfrm>
            <a:off x="2800258" y="5417867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Câte numere sunt mai mici decât mine?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AF9D39-4FFE-4BEE-846C-24845AD6871F}"/>
              </a:ext>
            </a:extLst>
          </p:cNvPr>
          <p:cNvSpPr txBox="1"/>
          <p:nvPr/>
        </p:nvSpPr>
        <p:spPr>
          <a:xfrm>
            <a:off x="3320817" y="5045341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>
                    <a:lumMod val="65000"/>
                  </a:schemeClr>
                </a:solidFill>
              </a:rPr>
              <a:t>Câte numere sunt mai mici decât mine?</a:t>
            </a:r>
          </a:p>
        </p:txBody>
      </p:sp>
    </p:spTree>
    <p:extLst>
      <p:ext uri="{BB962C8B-B14F-4D97-AF65-F5344CB8AC3E}">
        <p14:creationId xmlns:p14="http://schemas.microsoft.com/office/powerpoint/2010/main" val="367254721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155543-8608-4F13-941B-082421401C7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127785-CA13-4C68-90FD-0A78E198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- Complexitate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5E99166-EDC9-4304-AB30-FEF6FCA4E8BF}"/>
                  </a:ext>
                </a:extLst>
              </p:cNvPr>
              <p:cNvSpPr txBox="1"/>
              <p:nvPr/>
            </p:nvSpPr>
            <p:spPr>
              <a:xfrm>
                <a:off x="4970018" y="1477151"/>
                <a:ext cx="2526846" cy="6288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3200" b="1" i="1" dirty="0"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ro-RO" sz="3200" b="1" i="1" dirty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3200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 dirty="0">
                              <a:latin typeface="Cambria Math" panose="02040503050406030204" pitchFamily="18" charset="0"/>
                            </a:rPr>
                            <m:t>𝒍𝒐𝒈</m:t>
                          </m:r>
                        </m:e>
                        <m:sub>
                          <m:r>
                            <a:rPr lang="en-US" sz="3200" b="1" i="1" dirty="0">
                              <a:latin typeface="Cambria Math" panose="02040503050406030204" pitchFamily="18" charset="0"/>
                            </a:rPr>
                            <m:t>𝒑</m:t>
                          </m:r>
                        </m:sub>
                      </m:sSub>
                      <m:d>
                        <m:dPr>
                          <m:ctrlPr>
                            <a:rPr lang="en-US" sz="32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3200" b="1" i="1" dirty="0">
                              <a:latin typeface="Cambria Math" panose="02040503050406030204" pitchFamily="18" charset="0"/>
                            </a:rPr>
                            <m:t>𝑵</m:t>
                          </m:r>
                        </m:e>
                      </m:d>
                      <m:r>
                        <a:rPr lang="ro-RO" sz="3200" b="1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200" b="1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5E99166-EDC9-4304-AB30-FEF6FCA4E8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0018" y="1477151"/>
                <a:ext cx="2526846" cy="62882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4B7789-3C83-4679-8FE2-97F47543EECE}"/>
              </a:ext>
            </a:extLst>
          </p:cNvPr>
          <p:cNvSpPr txBox="1"/>
          <p:nvPr/>
        </p:nvSpPr>
        <p:spPr>
          <a:xfrm>
            <a:off x="5206206" y="2798065"/>
            <a:ext cx="1590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 err="1"/>
              <a:t>Speedup</a:t>
            </a:r>
            <a:r>
              <a:rPr lang="ro-RO" sz="2400" dirty="0"/>
              <a:t>?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F339DD8-839E-4270-826C-BF22848E66FF}"/>
                  </a:ext>
                </a:extLst>
              </p:cNvPr>
              <p:cNvSpPr txBox="1"/>
              <p:nvPr/>
            </p:nvSpPr>
            <p:spPr>
              <a:xfrm>
                <a:off x="2687256" y="3765502"/>
                <a:ext cx="2934008" cy="11725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o-RO" sz="4400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4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4400" i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ro-RO" sz="4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4400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1" i="1" dirty="0">
                                <a:latin typeface="Cambria Math" panose="02040503050406030204" pitchFamily="18" charset="0"/>
                              </a:rPr>
                              <m:t>𝒍𝒐𝒈</m:t>
                            </m:r>
                          </m:e>
                          <m:sub>
                            <m:r>
                              <a:rPr lang="ro-RO" sz="4400" b="1" i="1" dirty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d>
                          <m:dPr>
                            <m:ctrlPr>
                              <a:rPr lang="en-US" sz="4400" b="1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o-RO" sz="4400" b="1" i="1" dirty="0">
                                <a:latin typeface="Cambria Math" panose="02040503050406030204" pitchFamily="18" charset="0"/>
                              </a:rPr>
                              <m:t>𝑵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sz="4400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1" i="1" dirty="0">
                                <a:latin typeface="Cambria Math" panose="02040503050406030204" pitchFamily="18" charset="0"/>
                              </a:rPr>
                              <m:t>𝒍𝒐𝒈</m:t>
                            </m:r>
                          </m:e>
                          <m:sub>
                            <m:r>
                              <a:rPr lang="en-US" sz="4400" b="1" i="1" dirty="0">
                                <a:latin typeface="Cambria Math" panose="02040503050406030204" pitchFamily="18" charset="0"/>
                              </a:rPr>
                              <m:t>𝒑</m:t>
                            </m:r>
                          </m:sub>
                        </m:sSub>
                        <m:d>
                          <m:dPr>
                            <m:ctrlPr>
                              <a:rPr lang="en-US" sz="4400" b="1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o-RO" sz="4400" b="1" i="1" dirty="0">
                                <a:latin typeface="Cambria Math" panose="02040503050406030204" pitchFamily="18" charset="0"/>
                              </a:rPr>
                              <m:t>𝑵</m:t>
                            </m:r>
                          </m:e>
                        </m:d>
                      </m:den>
                    </m:f>
                  </m:oMath>
                </a14:m>
                <a:r>
                  <a:rPr lang="ro-RO" sz="4400" dirty="0"/>
                  <a:t> </a:t>
                </a:r>
                <a:endParaRPr lang="en-US" sz="44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F339DD8-839E-4270-826C-BF22848E66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87256" y="3765502"/>
                <a:ext cx="2934008" cy="11725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891765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155543-8608-4F13-941B-082421401C7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1127785-CA13-4C68-90FD-0A78E198A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Căutare paralelă - Complexitate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5E99166-EDC9-4304-AB30-FEF6FCA4E8BF}"/>
                  </a:ext>
                </a:extLst>
              </p:cNvPr>
              <p:cNvSpPr txBox="1"/>
              <p:nvPr/>
            </p:nvSpPr>
            <p:spPr>
              <a:xfrm>
                <a:off x="4970018" y="1477151"/>
                <a:ext cx="2526846" cy="6288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o-RO" sz="3200" b="1" i="1" dirty="0"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ro-RO" sz="3200" b="1" i="1" dirty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3200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1" i="1" dirty="0">
                              <a:latin typeface="Cambria Math" panose="02040503050406030204" pitchFamily="18" charset="0"/>
                            </a:rPr>
                            <m:t>𝒍𝒐𝒈</m:t>
                          </m:r>
                        </m:e>
                        <m:sub>
                          <m:r>
                            <a:rPr lang="en-US" sz="3200" b="1" i="1" dirty="0">
                              <a:latin typeface="Cambria Math" panose="02040503050406030204" pitchFamily="18" charset="0"/>
                            </a:rPr>
                            <m:t>𝒑</m:t>
                          </m:r>
                        </m:sub>
                      </m:sSub>
                      <m:d>
                        <m:dPr>
                          <m:ctrlPr>
                            <a:rPr lang="en-US" sz="32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o-RO" sz="3200" b="1" i="1" dirty="0">
                              <a:latin typeface="Cambria Math" panose="02040503050406030204" pitchFamily="18" charset="0"/>
                            </a:rPr>
                            <m:t>𝑵</m:t>
                          </m:r>
                        </m:e>
                      </m:d>
                      <m:r>
                        <a:rPr lang="ro-RO" sz="3200" b="1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3200" b="1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5E99166-EDC9-4304-AB30-FEF6FCA4E8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0018" y="1477151"/>
                <a:ext cx="2526846" cy="62882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34B7789-3C83-4679-8FE2-97F47543EECE}"/>
              </a:ext>
            </a:extLst>
          </p:cNvPr>
          <p:cNvSpPr txBox="1"/>
          <p:nvPr/>
        </p:nvSpPr>
        <p:spPr>
          <a:xfrm>
            <a:off x="5206206" y="2798065"/>
            <a:ext cx="1590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 err="1"/>
              <a:t>Speedup</a:t>
            </a:r>
            <a:r>
              <a:rPr lang="ro-RO" sz="2400" dirty="0"/>
              <a:t>?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F339DD8-839E-4270-826C-BF22848E66FF}"/>
                  </a:ext>
                </a:extLst>
              </p:cNvPr>
              <p:cNvSpPr txBox="1"/>
              <p:nvPr/>
            </p:nvSpPr>
            <p:spPr>
              <a:xfrm>
                <a:off x="2705545" y="3951816"/>
                <a:ext cx="7752507" cy="11725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ro-RO" sz="4400" b="1" i="1">
                        <a:latin typeface="Cambria Math" panose="02040503050406030204" pitchFamily="18" charset="0"/>
                      </a:rPr>
                      <m:t>𝑺</m:t>
                    </m:r>
                    <m:r>
                      <a:rPr lang="en-US" sz="44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4400" b="1" i="1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ro-RO" sz="4400" b="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4400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1" i="1" dirty="0">
                                <a:latin typeface="Cambria Math" panose="02040503050406030204" pitchFamily="18" charset="0"/>
                              </a:rPr>
                              <m:t>𝒍𝒐𝒈</m:t>
                            </m:r>
                          </m:e>
                          <m:sub>
                            <m:r>
                              <a:rPr lang="ro-RO" sz="4400" b="1" i="1" dirty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d>
                          <m:dPr>
                            <m:ctrlPr>
                              <a:rPr lang="en-US" sz="4400" b="1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o-RO" sz="4400" b="1" i="1" dirty="0">
                                <a:latin typeface="Cambria Math" panose="02040503050406030204" pitchFamily="18" charset="0"/>
                              </a:rPr>
                              <m:t>𝑵</m:t>
                            </m:r>
                          </m:e>
                        </m:d>
                      </m:num>
                      <m:den>
                        <m:sSub>
                          <m:sSubPr>
                            <m:ctrlPr>
                              <a:rPr lang="en-US" sz="4400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b="1" i="1" dirty="0">
                                <a:latin typeface="Cambria Math" panose="02040503050406030204" pitchFamily="18" charset="0"/>
                              </a:rPr>
                              <m:t>𝒍𝒐𝒈</m:t>
                            </m:r>
                          </m:e>
                          <m:sub>
                            <m:r>
                              <a:rPr lang="en-US" sz="4400" b="1" i="1" dirty="0">
                                <a:latin typeface="Cambria Math" panose="02040503050406030204" pitchFamily="18" charset="0"/>
                              </a:rPr>
                              <m:t>𝒑</m:t>
                            </m:r>
                          </m:sub>
                        </m:sSub>
                        <m:d>
                          <m:dPr>
                            <m:ctrlPr>
                              <a:rPr lang="en-US" sz="4400" b="1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ro-RO" sz="4400" b="1" i="1" dirty="0">
                                <a:latin typeface="Cambria Math" panose="02040503050406030204" pitchFamily="18" charset="0"/>
                              </a:rPr>
                              <m:t>𝑵</m:t>
                            </m:r>
                          </m:e>
                        </m:d>
                      </m:den>
                    </m:f>
                    <m:r>
                      <a:rPr lang="ro-RO" sz="4400" b="1" i="1" dirty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o-RO" sz="4400" b="1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𝒍𝒐𝒈</m:t>
                        </m:r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𝑷</m:t>
                        </m:r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𝒍𝒐𝒈</m:t>
                        </m:r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r>
                      <a:rPr lang="ro-RO" sz="4400" b="1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44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400" b="1" i="1" dirty="0">
                            <a:latin typeface="Cambria Math" panose="02040503050406030204" pitchFamily="18" charset="0"/>
                          </a:rPr>
                          <m:t>𝒍𝒐𝒈</m:t>
                        </m:r>
                      </m:e>
                      <m:sub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d>
                      <m:dPr>
                        <m:ctrlPr>
                          <a:rPr lang="en-US" sz="4400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o-RO" sz="4400" b="1" i="1" dirty="0"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</m:d>
                  </m:oMath>
                </a14:m>
                <a:r>
                  <a:rPr lang="ro-RO" sz="4400" b="1" dirty="0"/>
                  <a:t> </a:t>
                </a:r>
                <a:endParaRPr lang="en-US" sz="4400" b="1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F339DD8-839E-4270-826C-BF22848E66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5545" y="3951816"/>
                <a:ext cx="7752507" cy="11725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914561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BA85A-EE91-4367-8C2C-AFF666AE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E2AE8-969B-4941-AD99-F9806720B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102FC-B5DA-4CC6-87D7-9E84160DBA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98488455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1FCB6B9-E03F-4F2A-92E5-1872E73A1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3089" y="2514600"/>
            <a:ext cx="8524875" cy="3900488"/>
          </a:xfrm>
        </p:spPr>
        <p:txBody>
          <a:bodyPr/>
          <a:lstStyle/>
          <a:p>
            <a:pPr marL="0" indent="0">
              <a:buNone/>
            </a:pPr>
            <a:r>
              <a:rPr lang="ro-RO" dirty="0"/>
              <a:t>Operația de merge poate și ea fi paralelizată.</a:t>
            </a:r>
          </a:p>
          <a:p>
            <a:pPr marL="0" indent="0">
              <a:buNone/>
            </a:pPr>
            <a:r>
              <a:rPr lang="ro-RO" dirty="0"/>
              <a:t>Pentru a o paraleliza ne bazăm pe cătare binară (sau chiar paralelă) și pe </a:t>
            </a:r>
            <a:r>
              <a:rPr lang="ro-RO" dirty="0" err="1"/>
              <a:t>rank</a:t>
            </a:r>
            <a:r>
              <a:rPr lang="ro-RO" dirty="0"/>
              <a:t> sort.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036EA7-E18E-4DD9-A028-50FB0A72512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FB5F535-0A31-46DA-82E9-758A0E988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Merge sort paralel - idee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52397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E63C708-460C-4443-9A01-F926AEEBF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4FBAB-9073-4407-A22F-744E887759A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2309D7-0F91-49B1-BC54-120A90EF0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1090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40896" y="463966"/>
            <a:ext cx="10872181" cy="4586015"/>
          </a:xfrm>
        </p:spPr>
        <p:txBody>
          <a:bodyPr>
            <a:normAutofit fontScale="90000"/>
          </a:bodyPr>
          <a:lstStyle/>
          <a:p>
            <a:r>
              <a:rPr lang="en-US" dirty="0"/>
              <a:t>Executor Service </a:t>
            </a:r>
            <a:br>
              <a:rPr lang="en-US" dirty="0"/>
            </a:br>
            <a:r>
              <a:rPr lang="en-US" dirty="0"/>
              <a:t>sau</a:t>
            </a:r>
            <a:br>
              <a:rPr lang="en-US" dirty="0"/>
            </a:br>
            <a:r>
              <a:rPr lang="en-US" dirty="0"/>
              <a:t> Replicated Workers</a:t>
            </a:r>
            <a:br>
              <a:rPr lang="en-US" dirty="0"/>
            </a:br>
            <a:r>
              <a:rPr lang="en-US" dirty="0"/>
              <a:t>sau</a:t>
            </a:r>
            <a:br>
              <a:rPr lang="en-US" dirty="0"/>
            </a:br>
            <a:r>
              <a:rPr lang="en-US" dirty="0"/>
              <a:t>Thread Pool</a:t>
            </a:r>
            <a:br>
              <a:rPr lang="ro-RO" dirty="0"/>
            </a:br>
            <a:br>
              <a:rPr lang="ro-RO" dirty="0"/>
            </a:br>
            <a:br>
              <a:rPr lang="ro-RO" dirty="0"/>
            </a:br>
            <a:br>
              <a:rPr lang="ro-RO" dirty="0"/>
            </a:br>
            <a:br>
              <a:rPr lang="ro-RO" dirty="0"/>
            </a:br>
            <a:r>
              <a:rPr lang="ro-RO" dirty="0"/>
              <a:t>Abordare de probleme recursive în paralel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34FA2C-0A2B-4F2D-89C7-B5CB0ECF7B5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13997247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04112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680176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54926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32304" y="2136551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719424" y="1462805"/>
            <a:ext cx="625359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startWorkers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US" sz="1600" i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600" i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600" i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i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4799856" y="1408176"/>
            <a:ext cx="3710160" cy="2825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9034535" y="3311938"/>
            <a:ext cx="181171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Main thread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34FA2C-0A2B-4F2D-89C7-B5CB0ECF7B5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3478663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04112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680176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54926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32304" y="2136551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B1DBF-22B4-4104-A37F-9F5202F9B89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5C9EDAB-AB18-428C-A5A2-9A4C95D97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3601760"/>
            <a:ext cx="5782352" cy="224676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void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b="1" dirty="0" err="1">
                <a:solidFill>
                  <a:srgbClr val="000000"/>
                </a:solidFill>
                <a:latin typeface="Arial Unicode MS"/>
              </a:rPr>
              <a:t>printSomething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void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*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data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,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int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thread_id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)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int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task_id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=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*(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int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*)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data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if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task_id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&gt;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N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)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	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forceShutDownWorkers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()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	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return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}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</a:t>
            </a:r>
            <a:r>
              <a:rPr lang="en-US" altLang="en-US" sz="1400" dirty="0" err="1">
                <a:solidFill>
                  <a:srgbClr val="603000"/>
                </a:solidFill>
                <a:latin typeface="Arial Unicode MS"/>
              </a:rPr>
              <a:t>printf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1400" dirty="0">
                <a:solidFill>
                  <a:srgbClr val="800000"/>
                </a:solidFill>
                <a:latin typeface="Arial Unicode MS"/>
              </a:rPr>
              <a:t>"</a:t>
            </a:r>
            <a:r>
              <a:rPr lang="en-US" altLang="en-US" sz="1400" dirty="0">
                <a:solidFill>
                  <a:srgbClr val="0000E6"/>
                </a:solidFill>
                <a:latin typeface="Arial Unicode MS"/>
              </a:rPr>
              <a:t>Something </a:t>
            </a:r>
            <a:r>
              <a:rPr lang="en-US" altLang="en-US" sz="1400" dirty="0">
                <a:solidFill>
                  <a:srgbClr val="007997"/>
                </a:solidFill>
                <a:latin typeface="Arial Unicode MS"/>
              </a:rPr>
              <a:t>%i</a:t>
            </a:r>
            <a:r>
              <a:rPr lang="en-US" altLang="en-US" sz="1400" dirty="0">
                <a:solidFill>
                  <a:srgbClr val="0000E6"/>
                </a:solidFill>
                <a:latin typeface="Arial Unicode MS"/>
              </a:rPr>
              <a:t> from thread </a:t>
            </a:r>
            <a:r>
              <a:rPr lang="en-US" altLang="en-US" sz="1400" dirty="0">
                <a:solidFill>
                  <a:srgbClr val="007997"/>
                </a:solidFill>
                <a:latin typeface="Arial Unicode MS"/>
              </a:rPr>
              <a:t>%i</a:t>
            </a:r>
            <a:r>
              <a:rPr lang="en-US" altLang="en-US" sz="1400" dirty="0">
                <a:solidFill>
                  <a:srgbClr val="0F69FF"/>
                </a:solidFill>
                <a:latin typeface="Arial Unicode MS"/>
              </a:rPr>
              <a:t>\n</a:t>
            </a:r>
            <a:r>
              <a:rPr lang="en-US" altLang="en-US" sz="1400" dirty="0">
                <a:solidFill>
                  <a:srgbClr val="800000"/>
                </a:solidFill>
                <a:latin typeface="Arial Unicode MS"/>
              </a:rPr>
              <a:t>"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,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task_id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,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thread_id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)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putTask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makeTask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task_id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+</a:t>
            </a:r>
            <a:r>
              <a:rPr lang="en-US" altLang="en-US" sz="1400" dirty="0">
                <a:solidFill>
                  <a:srgbClr val="008C00"/>
                </a:solidFill>
                <a:latin typeface="Arial Unicode MS"/>
              </a:rPr>
              <a:t>1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))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}</a:t>
            </a:r>
            <a:r>
              <a:rPr lang="en-US" altLang="en-US" sz="1000" dirty="0"/>
              <a:t> </a:t>
            </a:r>
            <a:endParaRPr lang="en-US" altLang="en-US" sz="3200" dirty="0"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1E03F04-CF36-4735-A1B1-C78D7BEAA3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5913" y="1397676"/>
            <a:ext cx="4342856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Task 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makeTask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int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i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)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{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	Task 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task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int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*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newData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=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int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*)</a:t>
            </a:r>
            <a:r>
              <a:rPr lang="en-US" altLang="en-US" sz="1400" dirty="0">
                <a:solidFill>
                  <a:srgbClr val="603000"/>
                </a:solidFill>
                <a:latin typeface="Arial Unicode MS"/>
              </a:rPr>
              <a:t>malloc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1400" b="1" dirty="0" err="1">
                <a:solidFill>
                  <a:srgbClr val="800000"/>
                </a:solidFill>
                <a:latin typeface="Arial Unicode MS"/>
              </a:rPr>
              <a:t>sizeof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int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))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newData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[</a:t>
            </a:r>
            <a:r>
              <a:rPr lang="en-US" altLang="en-US" sz="1400" dirty="0">
                <a:solidFill>
                  <a:srgbClr val="008C00"/>
                </a:solidFill>
                <a:latin typeface="Arial Unicode MS"/>
              </a:rPr>
              <a:t>0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]=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i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task</a:t>
            </a:r>
            <a:r>
              <a:rPr lang="en-US" altLang="en-US" sz="1400" dirty="0" err="1">
                <a:solidFill>
                  <a:srgbClr val="808030"/>
                </a:solidFill>
                <a:latin typeface="Arial Unicode MS"/>
              </a:rPr>
              <a:t>.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data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=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newData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task</a:t>
            </a:r>
            <a:r>
              <a:rPr lang="en-US" altLang="en-US" sz="1400" dirty="0" err="1">
                <a:solidFill>
                  <a:srgbClr val="808030"/>
                </a:solidFill>
                <a:latin typeface="Arial Unicode MS"/>
              </a:rPr>
              <a:t>.</a:t>
            </a:r>
            <a:r>
              <a:rPr lang="en-US" altLang="en-US" sz="1400" dirty="0" err="1">
                <a:solidFill>
                  <a:srgbClr val="000000"/>
                </a:solidFill>
                <a:latin typeface="Arial Unicode MS"/>
              </a:rPr>
              <a:t>runTask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dirty="0">
                <a:solidFill>
                  <a:srgbClr val="808030"/>
                </a:solidFill>
                <a:latin typeface="Arial Unicode MS"/>
              </a:rPr>
              <a:t>=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</a:t>
            </a:r>
            <a:r>
              <a:rPr lang="en-US" altLang="en-US" sz="1400" b="1" dirty="0" err="1">
                <a:solidFill>
                  <a:srgbClr val="000000"/>
                </a:solidFill>
                <a:latin typeface="Arial Unicode MS"/>
              </a:rPr>
              <a:t>printSomething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	</a:t>
            </a:r>
            <a:r>
              <a:rPr lang="en-US" altLang="en-US" sz="1400" b="1" dirty="0">
                <a:solidFill>
                  <a:srgbClr val="800000"/>
                </a:solidFill>
                <a:latin typeface="Arial Unicode MS"/>
              </a:rPr>
              <a:t>return</a:t>
            </a:r>
            <a:r>
              <a:rPr lang="en-US" altLang="en-US" sz="1400" dirty="0">
                <a:solidFill>
                  <a:srgbClr val="000000"/>
                </a:solidFill>
                <a:latin typeface="Arial Unicode MS"/>
              </a:rPr>
              <a:t> task</a:t>
            </a: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800080"/>
                </a:solidFill>
                <a:latin typeface="Arial Unicode MS"/>
              </a:rPr>
              <a:t>}</a:t>
            </a:r>
            <a:r>
              <a:rPr lang="en-US" altLang="en-US" sz="1000" dirty="0"/>
              <a:t> </a:t>
            </a:r>
            <a:endParaRPr lang="en-US" altLang="en-US" sz="32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6425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04112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680176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54926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32304" y="2136551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3058135" y="1670797"/>
            <a:ext cx="625359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 err="1">
                <a:solidFill>
                  <a:srgbClr val="000000"/>
                </a:solidFill>
                <a:latin typeface="Arial Unicode MS"/>
              </a:rPr>
              <a:t>putTask</a:t>
            </a:r>
            <a:r>
              <a:rPr lang="en-US" altLang="en-US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dirty="0">
                <a:solidFill>
                  <a:srgbClr val="000000"/>
                </a:solidFill>
                <a:latin typeface="Arial Unicode MS"/>
              </a:rPr>
              <a:t>Task1</a:t>
            </a:r>
            <a:r>
              <a:rPr lang="en-US" altLang="en-US" dirty="0">
                <a:solidFill>
                  <a:srgbClr val="808030"/>
                </a:solidFill>
                <a:latin typeface="Arial Unicode MS"/>
              </a:rPr>
              <a:t>)</a:t>
            </a:r>
            <a:r>
              <a:rPr lang="en-US" altLang="en-US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r>
              <a:rPr lang="en-US" altLang="en-US" dirty="0" err="1">
                <a:solidFill>
                  <a:srgbClr val="000000"/>
                </a:solidFill>
                <a:latin typeface="Arial Unicode MS"/>
              </a:rPr>
              <a:t>putTask</a:t>
            </a:r>
            <a:r>
              <a:rPr lang="en-US" altLang="en-US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dirty="0">
                <a:solidFill>
                  <a:srgbClr val="000000"/>
                </a:solidFill>
                <a:latin typeface="Arial Unicode MS"/>
              </a:rPr>
              <a:t>Task2</a:t>
            </a:r>
            <a:r>
              <a:rPr lang="en-US" altLang="en-US" dirty="0">
                <a:solidFill>
                  <a:srgbClr val="808030"/>
                </a:solidFill>
                <a:latin typeface="Arial Unicode MS"/>
              </a:rPr>
              <a:t>)</a:t>
            </a:r>
            <a:r>
              <a:rPr lang="en-US" altLang="en-US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r>
              <a:rPr lang="en-US" altLang="en-US" dirty="0" err="1">
                <a:solidFill>
                  <a:srgbClr val="000000"/>
                </a:solidFill>
                <a:latin typeface="Arial Unicode MS"/>
              </a:rPr>
              <a:t>putTask</a:t>
            </a:r>
            <a:r>
              <a:rPr lang="en-US" altLang="en-US" dirty="0">
                <a:solidFill>
                  <a:srgbClr val="808030"/>
                </a:solidFill>
                <a:latin typeface="Arial Unicode MS"/>
              </a:rPr>
              <a:t>(</a:t>
            </a:r>
            <a:r>
              <a:rPr lang="en-US" altLang="en-US" dirty="0">
                <a:solidFill>
                  <a:srgbClr val="000000"/>
                </a:solidFill>
                <a:latin typeface="Arial Unicode MS"/>
              </a:rPr>
              <a:t>Task3</a:t>
            </a:r>
            <a:r>
              <a:rPr lang="en-US" altLang="en-US" dirty="0">
                <a:solidFill>
                  <a:srgbClr val="808030"/>
                </a:solidFill>
                <a:latin typeface="Arial Unicode MS"/>
              </a:rPr>
              <a:t>)</a:t>
            </a:r>
            <a:r>
              <a:rPr lang="en-US" altLang="en-US" dirty="0">
                <a:solidFill>
                  <a:srgbClr val="800080"/>
                </a:solidFill>
                <a:latin typeface="Arial Unicode MS"/>
              </a:rPr>
              <a:t>;</a:t>
            </a:r>
          </a:p>
          <a:p>
            <a:r>
              <a:rPr lang="en-US" b="1" dirty="0">
                <a:solidFill>
                  <a:srgbClr val="000000"/>
                </a:solidFill>
                <a:latin typeface="Consolas" panose="020B0609020204030204" pitchFamily="49" charset="0"/>
              </a:rPr>
              <a:t>……</a:t>
            </a:r>
            <a:endParaRPr lang="en-US" dirty="0"/>
          </a:p>
          <a:p>
            <a:endParaRPr lang="en-US" dirty="0"/>
          </a:p>
          <a:p>
            <a:endParaRPr lang="en-US" sz="1600" i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600" i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600" i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i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350100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386565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22569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59033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95498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531962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cxnSp>
        <p:nvCxnSpPr>
          <p:cNvPr id="7" name="Straight Arrow Connector 6"/>
          <p:cNvCxnSpPr/>
          <p:nvPr/>
        </p:nvCxnSpPr>
        <p:spPr>
          <a:xfrm>
            <a:off x="4583832" y="2780928"/>
            <a:ext cx="0" cy="5760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3F793-7D5B-4C73-BB34-9FD49FCA86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88644940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Replicated Workers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535694" y="1030756"/>
            <a:ext cx="0" cy="43204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990949" y="1462804"/>
            <a:ext cx="544746" cy="5260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535695" y="1462804"/>
            <a:ext cx="598171" cy="56057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392144" y="1462804"/>
            <a:ext cx="1143550" cy="5980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8535695" y="1462805"/>
            <a:ext cx="1156851" cy="55015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8535694" y="1462804"/>
            <a:ext cx="0" cy="45581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7392145" y="2060848"/>
            <a:ext cx="7897" cy="36724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983051" y="1988840"/>
            <a:ext cx="7898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535694" y="1918614"/>
            <a:ext cx="1966" cy="38146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120337" y="1988840"/>
            <a:ext cx="13529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692545" y="1988840"/>
            <a:ext cx="0" cy="38164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104112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7680176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8254926" y="2132856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8832304" y="2136551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9404513" y="2145429"/>
            <a:ext cx="2880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01" y="2370861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855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549" y="2364120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309" y="2369394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4954983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392" y="5319628"/>
            <a:ext cx="496291" cy="360040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58C299-4402-4C6D-9DCC-2376118E53E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ro-RO" altLang="ro-RO" dirty="0"/>
              <a:t>Cristian Chilipirea - Arhitecturi Paralele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734126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C0C0C"/>
      </a:dk1>
      <a:lt1>
        <a:srgbClr val="247798"/>
      </a:lt1>
      <a:dk2>
        <a:srgbClr val="FFFFFF"/>
      </a:dk2>
      <a:lt2>
        <a:srgbClr val="E7E6E6"/>
      </a:lt2>
      <a:accent1>
        <a:srgbClr val="2477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5975</TotalTime>
  <Words>4068</Words>
  <Application>Microsoft Office PowerPoint</Application>
  <PresentationFormat>Widescreen</PresentationFormat>
  <Paragraphs>2352</Paragraphs>
  <Slides>118</Slides>
  <Notes>102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118</vt:i4>
      </vt:variant>
    </vt:vector>
  </HeadingPairs>
  <TitlesOfParts>
    <vt:vector size="126" baseType="lpstr">
      <vt:lpstr>Arial</vt:lpstr>
      <vt:lpstr>Arial Unicode MS</vt:lpstr>
      <vt:lpstr>Calibri</vt:lpstr>
      <vt:lpstr>Cambria Math</vt:lpstr>
      <vt:lpstr>Consolas</vt:lpstr>
      <vt:lpstr>Courier New</vt:lpstr>
      <vt:lpstr>Wingdings</vt:lpstr>
      <vt:lpstr>Office Theme</vt:lpstr>
      <vt:lpstr>Arhitecturi Paralele Abordarea algoritmilor în mod paralel</vt:lpstr>
      <vt:lpstr>PowerPoint Presentation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</vt:lpstr>
      <vt:lpstr>Rank Sort Paralel</vt:lpstr>
      <vt:lpstr>Rank Sort Paralel</vt:lpstr>
      <vt:lpstr>Rank Sort Paralel</vt:lpstr>
      <vt:lpstr>Rank Sort Paralel</vt:lpstr>
      <vt:lpstr>Rank Sort Paralel</vt:lpstr>
      <vt:lpstr>PowerPoint Presentation</vt:lpstr>
      <vt:lpstr>Algoritm merge</vt:lpstr>
      <vt:lpstr>Algoritm merge</vt:lpstr>
      <vt:lpstr>Algoritm merge</vt:lpstr>
      <vt:lpstr>Algoritm merge</vt:lpstr>
      <vt:lpstr>Algoritm merge</vt:lpstr>
      <vt:lpstr>Algoritm merge</vt:lpstr>
      <vt:lpstr>Algoritm merge</vt:lpstr>
      <vt:lpstr>Algoritm merge</vt:lpstr>
      <vt:lpstr>Algoritm merge</vt:lpstr>
      <vt:lpstr>Algoritm merge</vt:lpstr>
      <vt:lpstr>Algoritm merge</vt:lpstr>
      <vt:lpstr>Algoritm merge</vt:lpstr>
      <vt:lpstr>Algoritm merge</vt:lpstr>
      <vt:lpstr>PowerPoint Presentation</vt:lpstr>
      <vt:lpstr>Algoritm merge</vt:lpstr>
      <vt:lpstr>Merge sort</vt:lpstr>
      <vt:lpstr>Merge sort</vt:lpstr>
      <vt:lpstr>Merge sort</vt:lpstr>
      <vt:lpstr>Merge sort</vt:lpstr>
      <vt:lpstr>Merge sort</vt:lpstr>
      <vt:lpstr>Merge sort</vt:lpstr>
      <vt:lpstr>Merge sort</vt:lpstr>
      <vt:lpstr>Merge sort</vt:lpstr>
      <vt:lpstr>Merge sort</vt:lpstr>
      <vt:lpstr>Merge sort</vt:lpstr>
      <vt:lpstr>PowerPoint Presentation</vt:lpstr>
      <vt:lpstr>Merge sort paralel</vt:lpstr>
      <vt:lpstr>Merge sort paralel</vt:lpstr>
      <vt:lpstr>Merge sort paralel</vt:lpstr>
      <vt:lpstr>Merge sort paralel</vt:lpstr>
      <vt:lpstr>Merge sort paralel</vt:lpstr>
      <vt:lpstr>Merge sort paralel</vt:lpstr>
      <vt:lpstr>Merge sort paralel</vt:lpstr>
      <vt:lpstr>Merge sort paralel - complexitate</vt:lpstr>
      <vt:lpstr>Merge sort paralel - complexitate</vt:lpstr>
      <vt:lpstr>Merge sort paralel - complexitate</vt:lpstr>
      <vt:lpstr>PowerPoint Presentation</vt:lpstr>
      <vt:lpstr>Căutare binară</vt:lpstr>
      <vt:lpstr>Căutare binară</vt:lpstr>
      <vt:lpstr>Căutare binară</vt:lpstr>
      <vt:lpstr>Căutare binară</vt:lpstr>
      <vt:lpstr>Căutare binară</vt:lpstr>
      <vt:lpstr>Căutare binară</vt:lpstr>
      <vt:lpstr>PowerPoint Presentation</vt:lpstr>
      <vt:lpstr>Căutare paralelă – implementare naivă</vt:lpstr>
      <vt:lpstr>Căutare paralelă – implementare naivă</vt:lpstr>
      <vt:lpstr>Căutare paralelă – implementare naivă</vt:lpstr>
      <vt:lpstr>Căutare paralelă – implementare naivă</vt:lpstr>
      <vt:lpstr>Căutare paralelă – implementare naivă</vt:lpstr>
      <vt:lpstr>Căutare paralelă – implementare naivă</vt:lpstr>
      <vt:lpstr>PowerPoint Presentation</vt:lpstr>
      <vt:lpstr>Căutare paralelă</vt:lpstr>
      <vt:lpstr>Căutare paralelă</vt:lpstr>
      <vt:lpstr>Căutare paralelă</vt:lpstr>
      <vt:lpstr>Căutare paralelă</vt:lpstr>
      <vt:lpstr>Căutare paralelă</vt:lpstr>
      <vt:lpstr>Căutare paralelă – soluția 2</vt:lpstr>
      <vt:lpstr>Căutare paralelă – soluția 2</vt:lpstr>
      <vt:lpstr>Căutare paralelă – soluția 2</vt:lpstr>
      <vt:lpstr>Căutare paralelă – soluția 2</vt:lpstr>
      <vt:lpstr>Căutare paralelă – soluția 2</vt:lpstr>
      <vt:lpstr>Căutare paralelă - Complexitate</vt:lpstr>
      <vt:lpstr>Căutare paralelă - Complexitate</vt:lpstr>
      <vt:lpstr>Căutare paralelă - Complexitate</vt:lpstr>
      <vt:lpstr>PowerPoint Presentation</vt:lpstr>
      <vt:lpstr>Merge sort paralel - idee</vt:lpstr>
      <vt:lpstr>PowerPoint Presentation</vt:lpstr>
      <vt:lpstr>Executor Service  sau  Replicated Workers sau Thread Pool     Abordare de probleme recursive în paralel</vt:lpstr>
      <vt:lpstr>Replicated Workers</vt:lpstr>
      <vt:lpstr>Replicated Workers</vt:lpstr>
      <vt:lpstr>Replicated Workers</vt:lpstr>
      <vt:lpstr>Replicated Workers</vt:lpstr>
      <vt:lpstr>Replicated Workers</vt:lpstr>
      <vt:lpstr>Replicated Workers</vt:lpstr>
      <vt:lpstr>Replicated Workers</vt:lpstr>
      <vt:lpstr>Replicated Workers</vt:lpstr>
      <vt:lpstr>Replicated Workers</vt:lpstr>
      <vt:lpstr>Replicated Workers</vt:lpstr>
      <vt:lpstr>PowerPoint Presentation</vt:lpstr>
      <vt:lpstr>N Queens Problem</vt:lpstr>
      <vt:lpstr>N Queens Problem</vt:lpstr>
      <vt:lpstr>N Queens Problem</vt:lpstr>
      <vt:lpstr>N Queens Problem</vt:lpstr>
      <vt:lpstr>N Queens Problem</vt:lpstr>
      <vt:lpstr>N Queens Problem – Soluție</vt:lpstr>
      <vt:lpstr>N Queens Problem – Soluție</vt:lpstr>
      <vt:lpstr>N Queens Problem – Soluție</vt:lpstr>
      <vt:lpstr>N Queens Problem – Soluție</vt:lpstr>
      <vt:lpstr>N Queens Problem – Soluție paralelă</vt:lpstr>
      <vt:lpstr>N Queens Problem – Soluție paralelă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Sisteme Tolerante la Defecte</dc:title>
  <dc:creator>Cristian Chilipirea</dc:creator>
  <cp:lastModifiedBy>Cristian Chilipirea</cp:lastModifiedBy>
  <cp:revision>1</cp:revision>
  <dcterms:created xsi:type="dcterms:W3CDTF">2021-02-15T11:56:57Z</dcterms:created>
  <dcterms:modified xsi:type="dcterms:W3CDTF">2022-10-30T13:28:35Z</dcterms:modified>
</cp:coreProperties>
</file>

<file path=docProps/thumbnail.jpeg>
</file>